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69" r:id="rId4"/>
    <p:sldId id="270" r:id="rId5"/>
    <p:sldId id="277" r:id="rId6"/>
    <p:sldId id="275" r:id="rId7"/>
    <p:sldId id="272" r:id="rId8"/>
    <p:sldId id="276" r:id="rId9"/>
    <p:sldId id="278" r:id="rId10"/>
    <p:sldId id="279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0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3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1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7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4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2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6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9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4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6594-22C1-4646-A8BC-A7106E6C4F7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7D5D-CE27-4633-804B-E822F9C19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m.ifeng.com/huaweillq?appid=hwbrowser&amp;ch=ref_hwllq_dl1&amp;type=doc&amp;aid=sub_88890021&amp;ctype=ne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m.ifeng.com/huaweillq?appid=hwbrowser&amp;ch=ref_hwllq_dl1&amp;type=doc&amp;aid=sub_88990972&amp;ctype=ne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m.ifeng.com/huaweillq?appid=hwbrowser&amp;ch=ref_hwllq_dl1&amp;type=doc&amp;aid=sub_88317282&amp;ctype=n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m.ifeng.com/huaweillq?appid=hwbrowser&amp;ch=ref_hwllq_dl1&amp;type=doc&amp;aid=sub_87089114&amp;ctype=ne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.ifeng.com/huaweillq?appid=hwbrowser&amp;ch=ref_hwllq_dl1&amp;type=doc&amp;aid=sub_87185013&amp;ctype=new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.ifeng.com/huaweillq?appid=hwbrowser&amp;ch=ref_hwllq_dl1&amp;type=doc&amp;aid=sub_86473966&amp;ctype=ne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二维码、广告识别</a:t>
            </a:r>
            <a:endParaRPr lang="en-US" altLang="zh-CN" dirty="0" smtClean="0"/>
          </a:p>
          <a:p>
            <a:r>
              <a:rPr lang="zh-CN" altLang="en-US" dirty="0"/>
              <a:t>算法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内容分类</a:t>
            </a:r>
            <a:endParaRPr lang="en-US" altLang="zh-CN" dirty="0" smtClean="0"/>
          </a:p>
          <a:p>
            <a:r>
              <a:rPr lang="zh-CN" altLang="en-US" dirty="0" smtClean="0"/>
              <a:t>算法问题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相关推荐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20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陈航航</a:t>
            </a:r>
            <a:r>
              <a:rPr lang="zh-CN" altLang="en-US" b="1" dirty="0" smtClean="0"/>
              <a:t>老师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6538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184" y="388710"/>
            <a:ext cx="5989747" cy="513925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相关推荐</a:t>
            </a:r>
            <a:endParaRPr lang="en-US" altLang="zh-CN" b="1" dirty="0" smtClean="0"/>
          </a:p>
          <a:p>
            <a:r>
              <a:rPr lang="zh-CN" altLang="en-US" dirty="0" smtClean="0"/>
              <a:t>问题描述：文章详情页底部相关推荐，不符合当前家居频道相关推荐内容</a:t>
            </a:r>
            <a:endParaRPr lang="en-US" altLang="zh-CN" b="1" dirty="0" smtClean="0"/>
          </a:p>
          <a:p>
            <a:r>
              <a:rPr lang="zh-CN" altLang="en-US" dirty="0" smtClean="0"/>
              <a:t>案例：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m.ifeng.com/huaweillq?appid=hwbrowser&amp;ch=ref_hwllq_dl1&amp;type=doc&amp;aid=sub_88890021&amp;ctype=news</a:t>
            </a:r>
            <a:endParaRPr lang="en-US" altLang="zh-CN" dirty="0" smtClean="0"/>
          </a:p>
          <a:p>
            <a:r>
              <a:rPr lang="zh-CN" altLang="en-US" dirty="0" smtClean="0"/>
              <a:t>负责人</a:t>
            </a:r>
            <a:r>
              <a:rPr lang="zh-CN" altLang="en-US" dirty="0" smtClean="0"/>
              <a:t>：陈航航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 smtClean="0"/>
              <a:t>方案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解决时间：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36" y="664414"/>
            <a:ext cx="2925388" cy="5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4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周康老师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721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184" y="388710"/>
            <a:ext cx="5989747" cy="5139253"/>
          </a:xfrm>
        </p:spPr>
        <p:txBody>
          <a:bodyPr/>
          <a:lstStyle/>
          <a:p>
            <a:r>
              <a:rPr lang="zh-CN" altLang="en-US" b="1" dirty="0" smtClean="0"/>
              <a:t>一、</a:t>
            </a:r>
            <a:r>
              <a:rPr lang="zh-CN" altLang="en-US" b="1" dirty="0" smtClean="0"/>
              <a:t>内容</a:t>
            </a:r>
            <a:r>
              <a:rPr lang="zh-CN" altLang="en-US" b="1" dirty="0" smtClean="0"/>
              <a:t>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二维码过滤</a:t>
            </a:r>
            <a:endParaRPr lang="en-US" altLang="zh-CN" b="1" dirty="0" smtClean="0"/>
          </a:p>
          <a:p>
            <a:r>
              <a:rPr lang="zh-CN" altLang="en-US" dirty="0" smtClean="0"/>
              <a:t>问题描述</a:t>
            </a:r>
            <a:r>
              <a:rPr lang="zh-CN" altLang="en-US" dirty="0" smtClean="0"/>
              <a:t>：二维码内容</a:t>
            </a:r>
            <a:endParaRPr lang="en-US" altLang="zh-CN" dirty="0" smtClean="0"/>
          </a:p>
          <a:p>
            <a:r>
              <a:rPr lang="zh-CN" altLang="en-US" dirty="0" smtClean="0"/>
              <a:t>案例：</a:t>
            </a:r>
            <a:r>
              <a:rPr lang="en-US" altLang="zh-CN" dirty="0"/>
              <a:t>https://</a:t>
            </a:r>
            <a:r>
              <a:rPr lang="en-US" altLang="zh-CN" dirty="0" smtClean="0"/>
              <a:t>m.ifeng.com/huaweillq?appid=hwbrowser&amp;ch=ref_hwllq_dl1&amp;type=doc&amp;aid=sub_88303958&amp;ctype=news</a:t>
            </a:r>
            <a:endParaRPr lang="en-US" altLang="zh-CN" dirty="0" smtClean="0"/>
          </a:p>
          <a:p>
            <a:r>
              <a:rPr lang="zh-CN" altLang="en-US" dirty="0" smtClean="0"/>
              <a:t>负责人</a:t>
            </a:r>
            <a:r>
              <a:rPr lang="zh-CN" altLang="en-US" dirty="0" smtClean="0"/>
              <a:t>：周康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 smtClean="0"/>
              <a:t>方案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解决时间：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325" y="947651"/>
            <a:ext cx="2427317" cy="48546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17" y="947650"/>
            <a:ext cx="2427317" cy="48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184" y="388710"/>
            <a:ext cx="5989747" cy="5139253"/>
          </a:xfrm>
        </p:spPr>
        <p:txBody>
          <a:bodyPr/>
          <a:lstStyle/>
          <a:p>
            <a:r>
              <a:rPr lang="zh-CN" altLang="en-US" b="1" dirty="0"/>
              <a:t>二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内容</a:t>
            </a:r>
            <a:r>
              <a:rPr lang="zh-CN" altLang="en-US" b="1" dirty="0" smtClean="0"/>
              <a:t>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广告</a:t>
            </a:r>
            <a:r>
              <a:rPr lang="zh-CN" altLang="en-US" b="1" dirty="0" smtClean="0"/>
              <a:t>过滤</a:t>
            </a:r>
            <a:endParaRPr lang="en-US" altLang="zh-CN" b="1" dirty="0" smtClean="0"/>
          </a:p>
          <a:p>
            <a:r>
              <a:rPr lang="zh-CN" altLang="en-US" dirty="0" smtClean="0"/>
              <a:t>问题描述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广告</a:t>
            </a:r>
            <a:endParaRPr lang="en-US" altLang="zh-CN" dirty="0" smtClean="0"/>
          </a:p>
          <a:p>
            <a:r>
              <a:rPr lang="zh-CN" altLang="en-US" dirty="0" smtClean="0"/>
              <a:t>案例：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m.ifeng.com/huaweillq?appid=hwbrowser&amp;ch=ref_hwllq_dl1&amp;type=doc&amp;aid=sub_88990972&amp;ctype=news</a:t>
            </a:r>
            <a:endParaRPr lang="en-US" altLang="zh-CN" dirty="0" smtClean="0"/>
          </a:p>
          <a:p>
            <a:r>
              <a:rPr lang="zh-CN" altLang="en-US" dirty="0" smtClean="0"/>
              <a:t>负责人</a:t>
            </a:r>
            <a:r>
              <a:rPr lang="zh-CN" altLang="en-US" dirty="0"/>
              <a:t>：</a:t>
            </a:r>
            <a:r>
              <a:rPr lang="zh-CN" altLang="en-US" dirty="0" smtClean="0"/>
              <a:t>周康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 smtClean="0"/>
              <a:t>方案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解决时间：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305" y="498764"/>
            <a:ext cx="1688612" cy="56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184" y="388710"/>
            <a:ext cx="5989747" cy="5139253"/>
          </a:xfrm>
        </p:spPr>
        <p:txBody>
          <a:bodyPr/>
          <a:lstStyle/>
          <a:p>
            <a:r>
              <a:rPr lang="zh-CN" altLang="en-US" b="1" dirty="0"/>
              <a:t>三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内容</a:t>
            </a:r>
            <a:r>
              <a:rPr lang="zh-CN" altLang="en-US" b="1" dirty="0" smtClean="0"/>
              <a:t>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导流推广</a:t>
            </a:r>
            <a:endParaRPr lang="en-US" altLang="zh-CN" b="1" dirty="0" smtClean="0"/>
          </a:p>
          <a:p>
            <a:r>
              <a:rPr lang="zh-CN" altLang="en-US" dirty="0" smtClean="0"/>
              <a:t>问题描述：</a:t>
            </a:r>
            <a:r>
              <a:rPr lang="zh-CN" altLang="en-US" b="1" dirty="0" smtClean="0"/>
              <a:t>文章底部含</a:t>
            </a:r>
            <a:r>
              <a:rPr lang="zh-CN" altLang="en-US" b="1" dirty="0" smtClean="0"/>
              <a:t>导流推广</a:t>
            </a:r>
            <a:endParaRPr lang="en-US" altLang="zh-CN" b="1" dirty="0" smtClean="0"/>
          </a:p>
          <a:p>
            <a:r>
              <a:rPr lang="zh-CN" altLang="en-US" dirty="0" smtClean="0"/>
              <a:t>案例：</a:t>
            </a:r>
            <a:r>
              <a:rPr lang="en-US" altLang="zh-CN" dirty="0" smtClean="0">
                <a:hlinkClick r:id="rId2"/>
              </a:rPr>
              <a:t>https://m.ifeng.com/huaweillq?appid=hwbrowser&amp;ch=ref_hwllq_dl1&amp;type=doc&amp;aid=sub_88317282&amp;ctype=news</a:t>
            </a:r>
            <a:endParaRPr lang="en-US" altLang="zh-CN" dirty="0" smtClean="0"/>
          </a:p>
          <a:p>
            <a:r>
              <a:rPr lang="zh-CN" altLang="en-US" dirty="0" smtClean="0"/>
              <a:t>负责人</a:t>
            </a:r>
            <a:r>
              <a:rPr lang="zh-CN" altLang="en-US" dirty="0" smtClean="0"/>
              <a:t>：周康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 smtClean="0"/>
              <a:t>方案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解决时间：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16" y="856211"/>
            <a:ext cx="2207029" cy="44140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350" y="856211"/>
            <a:ext cx="2207029" cy="44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段存生</a:t>
            </a:r>
            <a:r>
              <a:rPr lang="zh-CN" altLang="en-US" b="1" dirty="0" smtClean="0"/>
              <a:t>老师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15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184" y="388710"/>
            <a:ext cx="5989747" cy="5139253"/>
          </a:xfrm>
        </p:spPr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、内容分类</a:t>
            </a:r>
            <a:endParaRPr lang="en-US" altLang="zh-CN" b="1" dirty="0" smtClean="0"/>
          </a:p>
          <a:p>
            <a:r>
              <a:rPr lang="zh-CN" altLang="en-US" dirty="0" smtClean="0"/>
              <a:t>问题描述：文章内容分类问题</a:t>
            </a:r>
            <a:endParaRPr lang="en-US" altLang="zh-CN" b="1" dirty="0" smtClean="0"/>
          </a:p>
          <a:p>
            <a:r>
              <a:rPr lang="zh-CN" altLang="en-US" dirty="0" smtClean="0"/>
              <a:t>案例：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m.ifeng.com/huaweillq?appid=hwbrowser&amp;ch=ref_hwllq_dl1&amp;type=doc&amp;aid=sub_87089114&amp;ctype=news</a:t>
            </a:r>
            <a:endParaRPr lang="en-US" altLang="zh-CN" dirty="0" smtClean="0"/>
          </a:p>
          <a:p>
            <a:r>
              <a:rPr lang="zh-CN" altLang="en-US" dirty="0" smtClean="0"/>
              <a:t>负责人</a:t>
            </a:r>
            <a:r>
              <a:rPr lang="zh-CN" altLang="en-US" dirty="0" smtClean="0"/>
              <a:t>：段存生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 smtClean="0"/>
              <a:t>方案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解决时间：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1" y="507078"/>
            <a:ext cx="2842952" cy="56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8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184" y="388710"/>
            <a:ext cx="5989747" cy="5139253"/>
          </a:xfrm>
        </p:spPr>
        <p:txBody>
          <a:bodyPr>
            <a:normAutofit/>
          </a:bodyPr>
          <a:lstStyle/>
          <a:p>
            <a:r>
              <a:rPr lang="zh-CN" altLang="en-US" b="1" dirty="0"/>
              <a:t>二</a:t>
            </a:r>
            <a:r>
              <a:rPr lang="zh-CN" altLang="en-US" b="1" dirty="0" smtClean="0"/>
              <a:t>、算法分类</a:t>
            </a:r>
            <a:endParaRPr lang="en-US" altLang="zh-CN" b="1" dirty="0" smtClean="0"/>
          </a:p>
          <a:p>
            <a:r>
              <a:rPr lang="zh-CN" altLang="en-US" dirty="0" smtClean="0"/>
              <a:t>问题描述：文章内容分类问题</a:t>
            </a:r>
            <a:r>
              <a:rPr lang="en-US" altLang="zh-CN" dirty="0" smtClean="0"/>
              <a:t>-</a:t>
            </a:r>
            <a:r>
              <a:rPr lang="zh-CN" altLang="en-US" dirty="0"/>
              <a:t>科技频道 分类不匹配</a:t>
            </a:r>
            <a:r>
              <a:rPr lang="en-US" altLang="zh-CN" dirty="0"/>
              <a:t>/</a:t>
            </a:r>
            <a:r>
              <a:rPr lang="zh-CN" altLang="en-US" dirty="0"/>
              <a:t>正文含冗余</a:t>
            </a:r>
            <a:r>
              <a:rPr lang="zh-CN" altLang="en-US" dirty="0" smtClean="0"/>
              <a:t>杂质</a:t>
            </a:r>
            <a:endParaRPr lang="en-US" altLang="zh-CN" b="1" dirty="0" smtClean="0"/>
          </a:p>
          <a:p>
            <a:r>
              <a:rPr lang="zh-CN" altLang="en-US" dirty="0" smtClean="0"/>
              <a:t>案例：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m.ifeng.com/huaweillq?appid=hwbrowser&amp;ch=ref_hwllq_dl1&amp;type=doc&amp;aid=sub_87185013&amp;ctype=news</a:t>
            </a:r>
            <a:endParaRPr lang="en-US" altLang="zh-CN" dirty="0" smtClean="0"/>
          </a:p>
          <a:p>
            <a:r>
              <a:rPr lang="zh-CN" altLang="en-US" dirty="0" smtClean="0"/>
              <a:t>负责人</a:t>
            </a:r>
            <a:r>
              <a:rPr lang="zh-CN" altLang="en-US" dirty="0" smtClean="0"/>
              <a:t>：段存生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 smtClean="0"/>
              <a:t>方案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解决时间：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44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184" y="38871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三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分类问题</a:t>
            </a:r>
            <a:endParaRPr lang="en-US" altLang="zh-CN" b="1" dirty="0" smtClean="0"/>
          </a:p>
          <a:p>
            <a:r>
              <a:rPr lang="zh-CN" altLang="en-US" dirty="0" smtClean="0"/>
              <a:t>问题描述：军事</a:t>
            </a:r>
            <a:r>
              <a:rPr lang="zh-CN" altLang="en-US" dirty="0" smtClean="0"/>
              <a:t>频道分类有误</a:t>
            </a:r>
            <a:endParaRPr lang="en-US" altLang="zh-CN" dirty="0" smtClean="0"/>
          </a:p>
          <a:p>
            <a:r>
              <a:rPr lang="zh-CN" altLang="en-US" dirty="0" smtClean="0"/>
              <a:t>案例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m.ifeng.com/huaweillq?appid=hwbrowser&amp;ch=ref_hwllq_dl1&amp;type=doc&amp;aid=sub_86473966&amp;ctype=news</a:t>
            </a:r>
            <a:endParaRPr lang="en-US" altLang="zh-CN" dirty="0" smtClean="0"/>
          </a:p>
          <a:p>
            <a:r>
              <a:rPr lang="zh-CN" altLang="en-US" dirty="0" smtClean="0"/>
              <a:t>负责人：段存生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 smtClean="0"/>
              <a:t>方案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 smtClean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862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231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目录</vt:lpstr>
      <vt:lpstr>周康老师</vt:lpstr>
      <vt:lpstr>PowerPoint 演示文稿</vt:lpstr>
      <vt:lpstr>PowerPoint 演示文稿</vt:lpstr>
      <vt:lpstr>PowerPoint 演示文稿</vt:lpstr>
      <vt:lpstr>段存生老师</vt:lpstr>
      <vt:lpstr>PowerPoint 演示文稿</vt:lpstr>
      <vt:lpstr>PowerPoint 演示文稿</vt:lpstr>
      <vt:lpstr>PowerPoint 演示文稿</vt:lpstr>
      <vt:lpstr>陈航航老师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算法问题</dc:title>
  <dc:creator>张磊</dc:creator>
  <cp:lastModifiedBy>张磊</cp:lastModifiedBy>
  <cp:revision>18</cp:revision>
  <dcterms:created xsi:type="dcterms:W3CDTF">2018-11-14T02:45:24Z</dcterms:created>
  <dcterms:modified xsi:type="dcterms:W3CDTF">2018-11-21T08:26:38Z</dcterms:modified>
</cp:coreProperties>
</file>