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data/&#12486;&#12441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処理1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Sheet1!$I$3:$I$12</c:f>
              <c:numCache>
                <c:formatCode>General</c:formatCode>
                <c:ptCount val="10"/>
                <c:pt idx="0">
                  <c:v>20.5</c:v>
                </c:pt>
                <c:pt idx="1">
                  <c:v>20.5</c:v>
                </c:pt>
                <c:pt idx="2">
                  <c:v>20.399999999999999</c:v>
                </c:pt>
                <c:pt idx="3">
                  <c:v>20.6</c:v>
                </c:pt>
                <c:pt idx="4">
                  <c:v>20.7</c:v>
                </c:pt>
                <c:pt idx="5">
                  <c:v>20.6</c:v>
                </c:pt>
                <c:pt idx="6">
                  <c:v>20.6</c:v>
                </c:pt>
                <c:pt idx="7">
                  <c:v>20.7</c:v>
                </c:pt>
                <c:pt idx="8">
                  <c:v>20.8</c:v>
                </c:pt>
                <c:pt idx="9">
                  <c:v>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A-764B-A021-3B671357A338}"/>
            </c:ext>
          </c:extLst>
        </c:ser>
        <c:ser>
          <c:idx val="2"/>
          <c:order val="1"/>
          <c:tx>
            <c:v>処理2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Sheet1!$J$3:$J$12</c:f>
              <c:numCache>
                <c:formatCode>General</c:formatCode>
                <c:ptCount val="10"/>
                <c:pt idx="0">
                  <c:v>12.7</c:v>
                </c:pt>
                <c:pt idx="1">
                  <c:v>12.6</c:v>
                </c:pt>
                <c:pt idx="2">
                  <c:v>12.8</c:v>
                </c:pt>
                <c:pt idx="3">
                  <c:v>12.9</c:v>
                </c:pt>
                <c:pt idx="4">
                  <c:v>13</c:v>
                </c:pt>
                <c:pt idx="5">
                  <c:v>12.9</c:v>
                </c:pt>
                <c:pt idx="6">
                  <c:v>13</c:v>
                </c:pt>
                <c:pt idx="7">
                  <c:v>13.3</c:v>
                </c:pt>
                <c:pt idx="8">
                  <c:v>12.8</c:v>
                </c:pt>
                <c:pt idx="9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A-764B-A021-3B671357A338}"/>
            </c:ext>
          </c:extLst>
        </c:ser>
        <c:ser>
          <c:idx val="3"/>
          <c:order val="2"/>
          <c:tx>
            <c:v>処理3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Sheet1!$K$3:$K$12</c:f>
              <c:numCache>
                <c:formatCode>General</c:formatCode>
                <c:ptCount val="10"/>
                <c:pt idx="0">
                  <c:v>16.399999999999999</c:v>
                </c:pt>
                <c:pt idx="1">
                  <c:v>16.399999999999999</c:v>
                </c:pt>
                <c:pt idx="2">
                  <c:v>16.399999999999999</c:v>
                </c:pt>
                <c:pt idx="3">
                  <c:v>16.399999999999999</c:v>
                </c:pt>
                <c:pt idx="4">
                  <c:v>16.399999999999999</c:v>
                </c:pt>
                <c:pt idx="5">
                  <c:v>16.399999999999999</c:v>
                </c:pt>
                <c:pt idx="6">
                  <c:v>16.399999999999999</c:v>
                </c:pt>
                <c:pt idx="7">
                  <c:v>16.399999999999999</c:v>
                </c:pt>
                <c:pt idx="8">
                  <c:v>16.399999999999999</c:v>
                </c:pt>
                <c:pt idx="9">
                  <c:v>16.399999999999999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8A-764B-A021-3B671357A338}"/>
            </c:ext>
          </c:extLst>
        </c:ser>
        <c:ser>
          <c:idx val="0"/>
          <c:order val="3"/>
          <c:tx>
            <c:v>処理4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Sheet1!$L$3:$L$12</c:f>
              <c:numCache>
                <c:formatCode>General</c:formatCode>
                <c:ptCount val="10"/>
                <c:pt idx="0">
                  <c:v>10.3</c:v>
                </c:pt>
                <c:pt idx="1">
                  <c:v>9.6999999999999993</c:v>
                </c:pt>
                <c:pt idx="2">
                  <c:v>9.6999999999999993</c:v>
                </c:pt>
                <c:pt idx="3">
                  <c:v>9.6999999999999993</c:v>
                </c:pt>
                <c:pt idx="4">
                  <c:v>9.6999999999999993</c:v>
                </c:pt>
                <c:pt idx="5">
                  <c:v>9.6999999999999993</c:v>
                </c:pt>
                <c:pt idx="6">
                  <c:v>9.8000000000000007</c:v>
                </c:pt>
                <c:pt idx="7">
                  <c:v>9.8000000000000007</c:v>
                </c:pt>
                <c:pt idx="8">
                  <c:v>9.8000000000000007</c:v>
                </c:pt>
                <c:pt idx="9">
                  <c:v>9.8000000000000007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8A-764B-A021-3B671357A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090447"/>
        <c:axId val="1767270591"/>
      </c:lineChart>
      <c:catAx>
        <c:axId val="176709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67270591"/>
        <c:crosses val="autoZero"/>
        <c:auto val="1"/>
        <c:lblAlgn val="ctr"/>
        <c:lblOffset val="100"/>
        <c:noMultiLvlLbl val="0"/>
      </c:catAx>
      <c:valAx>
        <c:axId val="176727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6709044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5A22-EF04-4240-9C27-9ADDF0E4DE85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4BCE-5F17-9B4C-AC22-685A37095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16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4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7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5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42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9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9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742852-411B-D446-997A-83EC44BD5D8D}"/>
              </a:ext>
            </a:extLst>
          </p:cNvPr>
          <p:cNvGrpSpPr/>
          <p:nvPr/>
        </p:nvGrpSpPr>
        <p:grpSpPr>
          <a:xfrm>
            <a:off x="511386" y="765149"/>
            <a:ext cx="5248666" cy="2653977"/>
            <a:chOff x="511386" y="765149"/>
            <a:chExt cx="5248666" cy="2653977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73A0B1F-26AC-DD4F-801F-9CD926A9171C}"/>
                </a:ext>
              </a:extLst>
            </p:cNvPr>
            <p:cNvGrpSpPr/>
            <p:nvPr/>
          </p:nvGrpSpPr>
          <p:grpSpPr>
            <a:xfrm>
              <a:off x="539783" y="1519848"/>
              <a:ext cx="2198107" cy="814296"/>
              <a:chOff x="802706" y="1937759"/>
              <a:chExt cx="2198107" cy="814296"/>
            </a:xfrm>
          </p:grpSpPr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09CBE9F9-571C-4443-964C-4624DC0DA7DA}"/>
                  </a:ext>
                </a:extLst>
              </p:cNvPr>
              <p:cNvSpPr/>
              <p:nvPr/>
            </p:nvSpPr>
            <p:spPr>
              <a:xfrm>
                <a:off x="820269" y="1937759"/>
                <a:ext cx="2180544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9F3626AC-96E0-9247-B70B-220DB3427EB5}"/>
                  </a:ext>
                </a:extLst>
              </p:cNvPr>
              <p:cNvSpPr txBox="1"/>
              <p:nvPr/>
            </p:nvSpPr>
            <p:spPr>
              <a:xfrm>
                <a:off x="802706" y="1937759"/>
                <a:ext cx="21355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645BDE4F-F89F-3C45-87B9-AD5668D1C6DC}"/>
                </a:ext>
              </a:extLst>
            </p:cNvPr>
            <p:cNvGrpSpPr/>
            <p:nvPr/>
          </p:nvGrpSpPr>
          <p:grpSpPr>
            <a:xfrm>
              <a:off x="548564" y="2641089"/>
              <a:ext cx="2180544" cy="400113"/>
              <a:chOff x="820269" y="4257846"/>
              <a:chExt cx="2180544" cy="400113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8EC6BE40-C79F-AA44-BAC5-7FC250D9DB41}"/>
                  </a:ext>
                </a:extLst>
              </p:cNvPr>
              <p:cNvSpPr/>
              <p:nvPr/>
            </p:nvSpPr>
            <p:spPr>
              <a:xfrm>
                <a:off x="820269" y="4257846"/>
                <a:ext cx="2180544" cy="38982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FA11716-CFCB-234C-B9D6-DC606D43D1EB}"/>
                  </a:ext>
                </a:extLst>
              </p:cNvPr>
              <p:cNvSpPr txBox="1"/>
              <p:nvPr/>
            </p:nvSpPr>
            <p:spPr>
              <a:xfrm>
                <a:off x="842780" y="4257849"/>
                <a:ext cx="21355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要素送信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89826A22-B094-F843-A163-42C0A697EF06}"/>
                </a:ext>
              </a:extLst>
            </p:cNvPr>
            <p:cNvGrpSpPr/>
            <p:nvPr/>
          </p:nvGrpSpPr>
          <p:grpSpPr>
            <a:xfrm>
              <a:off x="3399148" y="765149"/>
              <a:ext cx="2183232" cy="420989"/>
              <a:chOff x="817581" y="2144511"/>
              <a:chExt cx="2183232" cy="420989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68563B49-5681-0145-9B8F-0ACD7003EC31}"/>
                  </a:ext>
                </a:extLst>
              </p:cNvPr>
              <p:cNvSpPr/>
              <p:nvPr/>
            </p:nvSpPr>
            <p:spPr>
              <a:xfrm>
                <a:off x="820269" y="2144511"/>
                <a:ext cx="2180544" cy="3906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F9FC5368-0C0C-6C40-8539-F144BC17A8E6}"/>
                  </a:ext>
                </a:extLst>
              </p:cNvPr>
              <p:cNvSpPr txBox="1"/>
              <p:nvPr/>
            </p:nvSpPr>
            <p:spPr>
              <a:xfrm>
                <a:off x="817581" y="2165390"/>
                <a:ext cx="21355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要素受信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03F4D88-F4F8-AE4D-9DF4-C53A6E594C0F}"/>
                </a:ext>
              </a:extLst>
            </p:cNvPr>
            <p:cNvGrpSpPr/>
            <p:nvPr/>
          </p:nvGrpSpPr>
          <p:grpSpPr>
            <a:xfrm>
              <a:off x="3400492" y="1501843"/>
              <a:ext cx="2180544" cy="400110"/>
              <a:chOff x="820269" y="3215947"/>
              <a:chExt cx="2180544" cy="400110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3F24F69F-355B-EF44-9465-AB90799FDBCA}"/>
                  </a:ext>
                </a:extLst>
              </p:cNvPr>
              <p:cNvSpPr/>
              <p:nvPr/>
            </p:nvSpPr>
            <p:spPr>
              <a:xfrm>
                <a:off x="820269" y="3223493"/>
                <a:ext cx="2180544" cy="3784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E95C5F2A-23C1-5342-BEC9-44CAD500BDE3}"/>
                  </a:ext>
                </a:extLst>
              </p:cNvPr>
              <p:cNvSpPr txBox="1"/>
              <p:nvPr/>
            </p:nvSpPr>
            <p:spPr>
              <a:xfrm>
                <a:off x="1561727" y="321594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E175F04-2D0A-E043-ACD7-48CB671F8862}"/>
                </a:ext>
              </a:extLst>
            </p:cNvPr>
            <p:cNvGrpSpPr/>
            <p:nvPr/>
          </p:nvGrpSpPr>
          <p:grpSpPr>
            <a:xfrm>
              <a:off x="3400492" y="2217658"/>
              <a:ext cx="2180544" cy="430955"/>
              <a:chOff x="820269" y="4223312"/>
              <a:chExt cx="2180544" cy="430955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880844F5-8C59-9341-95B6-BC3D15E21BCF}"/>
                  </a:ext>
                </a:extLst>
              </p:cNvPr>
              <p:cNvSpPr/>
              <p:nvPr/>
            </p:nvSpPr>
            <p:spPr>
              <a:xfrm>
                <a:off x="820269" y="4223312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4CC207C3-67C8-CC4D-987B-7FFA1A6DE78F}"/>
                  </a:ext>
                </a:extLst>
              </p:cNvPr>
              <p:cNvSpPr txBox="1"/>
              <p:nvPr/>
            </p:nvSpPr>
            <p:spPr>
              <a:xfrm>
                <a:off x="1536527" y="425415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A1FFF684-A591-B647-9B35-02145A244AA1}"/>
                </a:ext>
              </a:extLst>
            </p:cNvPr>
            <p:cNvGrpSpPr/>
            <p:nvPr/>
          </p:nvGrpSpPr>
          <p:grpSpPr>
            <a:xfrm>
              <a:off x="511386" y="765149"/>
              <a:ext cx="2254900" cy="447754"/>
              <a:chOff x="783091" y="1072798"/>
              <a:chExt cx="2254900" cy="447754"/>
            </a:xfrm>
          </p:grpSpPr>
          <p:sp>
            <p:nvSpPr>
              <p:cNvPr id="42" name="角丸四角形 41">
                <a:extLst>
                  <a:ext uri="{FF2B5EF4-FFF2-40B4-BE49-F238E27FC236}">
                    <a16:creationId xmlns:a16="http://schemas.microsoft.com/office/drawing/2014/main" id="{8AC88BDD-0B7B-6043-8399-81D9CEA6F840}"/>
                  </a:ext>
                </a:extLst>
              </p:cNvPr>
              <p:cNvSpPr/>
              <p:nvPr/>
            </p:nvSpPr>
            <p:spPr>
              <a:xfrm>
                <a:off x="783091" y="1072798"/>
                <a:ext cx="2254900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558958A-7ACD-3E4F-B069-8FE79C6520D7}"/>
                  </a:ext>
                </a:extLst>
              </p:cNvPr>
              <p:cNvSpPr txBox="1"/>
              <p:nvPr/>
            </p:nvSpPr>
            <p:spPr>
              <a:xfrm>
                <a:off x="1510432" y="1072798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44" name="下矢印 43">
              <a:extLst>
                <a:ext uri="{FF2B5EF4-FFF2-40B4-BE49-F238E27FC236}">
                  <a16:creationId xmlns:a16="http://schemas.microsoft.com/office/drawing/2014/main" id="{522EFECA-76F9-9841-959E-123D5C94A680}"/>
                </a:ext>
              </a:extLst>
            </p:cNvPr>
            <p:cNvSpPr/>
            <p:nvPr/>
          </p:nvSpPr>
          <p:spPr>
            <a:xfrm>
              <a:off x="1548836" y="123082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下矢印 50">
              <a:extLst>
                <a:ext uri="{FF2B5EF4-FFF2-40B4-BE49-F238E27FC236}">
                  <a16:creationId xmlns:a16="http://schemas.microsoft.com/office/drawing/2014/main" id="{58884873-AADB-DD42-A52D-C53FE26549A4}"/>
                </a:ext>
              </a:extLst>
            </p:cNvPr>
            <p:cNvSpPr/>
            <p:nvPr/>
          </p:nvSpPr>
          <p:spPr>
            <a:xfrm>
              <a:off x="1548836" y="2352069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下矢印 51">
              <a:extLst>
                <a:ext uri="{FF2B5EF4-FFF2-40B4-BE49-F238E27FC236}">
                  <a16:creationId xmlns:a16="http://schemas.microsoft.com/office/drawing/2014/main" id="{3D8BD0A2-4FFA-2E40-89F8-BE3CC5EC8165}"/>
                </a:ext>
              </a:extLst>
            </p:cNvPr>
            <p:cNvSpPr/>
            <p:nvPr/>
          </p:nvSpPr>
          <p:spPr>
            <a:xfrm>
              <a:off x="4400764" y="1208443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下矢印 52">
              <a:extLst>
                <a:ext uri="{FF2B5EF4-FFF2-40B4-BE49-F238E27FC236}">
                  <a16:creationId xmlns:a16="http://schemas.microsoft.com/office/drawing/2014/main" id="{18D75979-4558-C440-A54A-397B2ECEF7EB}"/>
                </a:ext>
              </a:extLst>
            </p:cNvPr>
            <p:cNvSpPr/>
            <p:nvPr/>
          </p:nvSpPr>
          <p:spPr>
            <a:xfrm>
              <a:off x="4400764" y="192425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764B755-2316-974C-883D-DBDA69281252}"/>
                </a:ext>
              </a:extLst>
            </p:cNvPr>
            <p:cNvSpPr/>
            <p:nvPr/>
          </p:nvSpPr>
          <p:spPr>
            <a:xfrm>
              <a:off x="1602836" y="305912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228D4496-1CD7-844E-A80F-0A79AA9FC110}"/>
                </a:ext>
              </a:extLst>
            </p:cNvPr>
            <p:cNvSpPr/>
            <p:nvPr/>
          </p:nvSpPr>
          <p:spPr>
            <a:xfrm rot="16200000">
              <a:off x="2288292" y="2663126"/>
              <a:ext cx="72000" cy="14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7F70775-40E1-814B-AADE-860193A59818}"/>
                </a:ext>
              </a:extLst>
            </p:cNvPr>
            <p:cNvSpPr/>
            <p:nvPr/>
          </p:nvSpPr>
          <p:spPr>
            <a:xfrm>
              <a:off x="2977591" y="999291"/>
              <a:ext cx="72000" cy="241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下矢印 56">
              <a:extLst>
                <a:ext uri="{FF2B5EF4-FFF2-40B4-BE49-F238E27FC236}">
                  <a16:creationId xmlns:a16="http://schemas.microsoft.com/office/drawing/2014/main" id="{1A92AF0A-3FE7-6A47-B390-3F5D36EAA348}"/>
                </a:ext>
              </a:extLst>
            </p:cNvPr>
            <p:cNvSpPr/>
            <p:nvPr/>
          </p:nvSpPr>
          <p:spPr>
            <a:xfrm rot="-5400000">
              <a:off x="3098890" y="787324"/>
              <a:ext cx="180000" cy="432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6D279675-927F-5842-92D0-62465EF34380}"/>
                </a:ext>
              </a:extLst>
            </p:cNvPr>
            <p:cNvSpPr/>
            <p:nvPr/>
          </p:nvSpPr>
          <p:spPr>
            <a:xfrm>
              <a:off x="4454764" y="267091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427FD0B9-6EA6-7B4E-88C6-316BB4269CCB}"/>
                </a:ext>
              </a:extLst>
            </p:cNvPr>
            <p:cNvSpPr/>
            <p:nvPr/>
          </p:nvSpPr>
          <p:spPr>
            <a:xfrm rot="16200000">
              <a:off x="5063489" y="2346916"/>
              <a:ext cx="72000" cy="129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A453DFAE-B7D5-A04A-8146-7FF31931B6AE}"/>
                </a:ext>
              </a:extLst>
            </p:cNvPr>
            <p:cNvSpPr/>
            <p:nvPr/>
          </p:nvSpPr>
          <p:spPr>
            <a:xfrm rot="10800000">
              <a:off x="5688052" y="1366006"/>
              <a:ext cx="72000" cy="16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下矢印 60">
              <a:extLst>
                <a:ext uri="{FF2B5EF4-FFF2-40B4-BE49-F238E27FC236}">
                  <a16:creationId xmlns:a16="http://schemas.microsoft.com/office/drawing/2014/main" id="{960D7777-D482-DB4F-9516-003A202FB671}"/>
                </a:ext>
              </a:extLst>
            </p:cNvPr>
            <p:cNvSpPr/>
            <p:nvPr/>
          </p:nvSpPr>
          <p:spPr>
            <a:xfrm rot="5400000">
              <a:off x="5489754" y="1173347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7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CFB56C7-7F27-0441-9FC1-E2710C419F27}"/>
              </a:ext>
            </a:extLst>
          </p:cNvPr>
          <p:cNvGrpSpPr/>
          <p:nvPr/>
        </p:nvGrpSpPr>
        <p:grpSpPr>
          <a:xfrm>
            <a:off x="2883568" y="790850"/>
            <a:ext cx="5316916" cy="4307603"/>
            <a:chOff x="2883568" y="790850"/>
            <a:chExt cx="5316916" cy="4307603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DDC9F2FA-6737-2142-B3DF-688347C497EC}"/>
                </a:ext>
              </a:extLst>
            </p:cNvPr>
            <p:cNvGrpSpPr/>
            <p:nvPr/>
          </p:nvGrpSpPr>
          <p:grpSpPr>
            <a:xfrm>
              <a:off x="2995906" y="1613435"/>
              <a:ext cx="2180544" cy="814296"/>
              <a:chOff x="811487" y="1937759"/>
              <a:chExt cx="2180544" cy="814296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AC37468F-1FB1-1140-B8CC-2D822C8D0B6C}"/>
                  </a:ext>
                </a:extLst>
              </p:cNvPr>
              <p:cNvSpPr/>
              <p:nvPr/>
            </p:nvSpPr>
            <p:spPr>
              <a:xfrm>
                <a:off x="811487" y="1937759"/>
                <a:ext cx="2180544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6699AC69-298C-CE4A-8D90-B8DF3781D514}"/>
                  </a:ext>
                </a:extLst>
              </p:cNvPr>
              <p:cNvSpPr txBox="1"/>
              <p:nvPr/>
            </p:nvSpPr>
            <p:spPr>
              <a:xfrm>
                <a:off x="833999" y="1990964"/>
                <a:ext cx="21355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F05DC684-6048-F741-84CC-F10FD6288254}"/>
                </a:ext>
              </a:extLst>
            </p:cNvPr>
            <p:cNvGrpSpPr/>
            <p:nvPr/>
          </p:nvGrpSpPr>
          <p:grpSpPr>
            <a:xfrm>
              <a:off x="2995906" y="2802562"/>
              <a:ext cx="2180544" cy="406137"/>
              <a:chOff x="820269" y="4251822"/>
              <a:chExt cx="2180544" cy="406137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59972133-777E-4945-AD57-2C0AD143E4C5}"/>
                  </a:ext>
                </a:extLst>
              </p:cNvPr>
              <p:cNvSpPr/>
              <p:nvPr/>
            </p:nvSpPr>
            <p:spPr>
              <a:xfrm>
                <a:off x="820269" y="4251822"/>
                <a:ext cx="2180544" cy="3811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CFBB38C-FD8B-BB49-A00A-5CF78E514BEB}"/>
                  </a:ext>
                </a:extLst>
              </p:cNvPr>
              <p:cNvSpPr txBox="1"/>
              <p:nvPr/>
            </p:nvSpPr>
            <p:spPr>
              <a:xfrm>
                <a:off x="1048767" y="4257849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5B204E84-3DA6-3E49-BED2-833BE785AEE9}"/>
                </a:ext>
              </a:extLst>
            </p:cNvPr>
            <p:cNvGrpSpPr/>
            <p:nvPr/>
          </p:nvGrpSpPr>
          <p:grpSpPr>
            <a:xfrm>
              <a:off x="6019940" y="857845"/>
              <a:ext cx="2180544" cy="459357"/>
              <a:chOff x="818925" y="2085605"/>
              <a:chExt cx="2180544" cy="459357"/>
            </a:xfrm>
          </p:grpSpPr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FB5ACDC0-A639-6E45-BD28-9C35252F37F5}"/>
                  </a:ext>
                </a:extLst>
              </p:cNvPr>
              <p:cNvSpPr/>
              <p:nvPr/>
            </p:nvSpPr>
            <p:spPr>
              <a:xfrm>
                <a:off x="818925" y="2085605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C982D5A-14D0-954A-90A6-5E0D4626A362}"/>
                  </a:ext>
                </a:extLst>
              </p:cNvPr>
              <p:cNvSpPr txBox="1"/>
              <p:nvPr/>
            </p:nvSpPr>
            <p:spPr>
              <a:xfrm>
                <a:off x="1047423" y="2144852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E5C5A0B-F702-944B-B088-8DEB4962601E}"/>
                </a:ext>
              </a:extLst>
            </p:cNvPr>
            <p:cNvGrpSpPr/>
            <p:nvPr/>
          </p:nvGrpSpPr>
          <p:grpSpPr>
            <a:xfrm>
              <a:off x="6019940" y="1685135"/>
              <a:ext cx="2180544" cy="415031"/>
              <a:chOff x="820269" y="3201026"/>
              <a:chExt cx="2180544" cy="415031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ED0C3407-8A28-114A-A942-457316D05404}"/>
                  </a:ext>
                </a:extLst>
              </p:cNvPr>
              <p:cNvSpPr/>
              <p:nvPr/>
            </p:nvSpPr>
            <p:spPr>
              <a:xfrm>
                <a:off x="820269" y="3201026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9A68A31C-4B77-9244-9530-BDF0479D72DC}"/>
                  </a:ext>
                </a:extLst>
              </p:cNvPr>
              <p:cNvSpPr txBox="1"/>
              <p:nvPr/>
            </p:nvSpPr>
            <p:spPr>
              <a:xfrm>
                <a:off x="1561727" y="321594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791C54CE-555B-234D-BF8E-8AA81A531CD3}"/>
                </a:ext>
              </a:extLst>
            </p:cNvPr>
            <p:cNvGrpSpPr/>
            <p:nvPr/>
          </p:nvGrpSpPr>
          <p:grpSpPr>
            <a:xfrm>
              <a:off x="2995906" y="4358472"/>
              <a:ext cx="2180544" cy="400111"/>
              <a:chOff x="820269" y="4254156"/>
              <a:chExt cx="2180544" cy="400111"/>
            </a:xfrm>
          </p:grpSpPr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4F0719E1-24EA-944E-A198-76E6CBF72A2E}"/>
                  </a:ext>
                </a:extLst>
              </p:cNvPr>
              <p:cNvSpPr/>
              <p:nvPr/>
            </p:nvSpPr>
            <p:spPr>
              <a:xfrm>
                <a:off x="820269" y="4254156"/>
                <a:ext cx="2180544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0CD1A0C7-A38C-3345-9790-EA31AE3C8BC9}"/>
                  </a:ext>
                </a:extLst>
              </p:cNvPr>
              <p:cNvSpPr txBox="1"/>
              <p:nvPr/>
            </p:nvSpPr>
            <p:spPr>
              <a:xfrm>
                <a:off x="1536527" y="425415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0274456-B874-E241-92D8-C1EE18064AE9}"/>
                </a:ext>
              </a:extLst>
            </p:cNvPr>
            <p:cNvGrpSpPr/>
            <p:nvPr/>
          </p:nvGrpSpPr>
          <p:grpSpPr>
            <a:xfrm>
              <a:off x="6019940" y="2468098"/>
              <a:ext cx="2180544" cy="459357"/>
              <a:chOff x="3597796" y="3956230"/>
              <a:chExt cx="2180544" cy="459357"/>
            </a:xfrm>
          </p:grpSpPr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0462E85-E700-8B4B-8819-29407BDB5951}"/>
                  </a:ext>
                </a:extLst>
              </p:cNvPr>
              <p:cNvSpPr/>
              <p:nvPr/>
            </p:nvSpPr>
            <p:spPr>
              <a:xfrm>
                <a:off x="3597796" y="3956230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5A3B0281-327A-3344-92E3-23DAC1498BE1}"/>
                  </a:ext>
                </a:extLst>
              </p:cNvPr>
              <p:cNvSpPr txBox="1"/>
              <p:nvPr/>
            </p:nvSpPr>
            <p:spPr>
              <a:xfrm>
                <a:off x="4082774" y="398129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F644E7AB-A25A-6C4C-AF9B-98BE5A546A77}"/>
                </a:ext>
              </a:extLst>
            </p:cNvPr>
            <p:cNvGrpSpPr/>
            <p:nvPr/>
          </p:nvGrpSpPr>
          <p:grpSpPr>
            <a:xfrm>
              <a:off x="2995906" y="3583530"/>
              <a:ext cx="2180544" cy="400111"/>
              <a:chOff x="820269" y="4257848"/>
              <a:chExt cx="2180544" cy="400111"/>
            </a:xfrm>
          </p:grpSpPr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839002A4-6D7A-6E43-8295-6DEF7757DAEF}"/>
                  </a:ext>
                </a:extLst>
              </p:cNvPr>
              <p:cNvSpPr/>
              <p:nvPr/>
            </p:nvSpPr>
            <p:spPr>
              <a:xfrm>
                <a:off x="820269" y="4257848"/>
                <a:ext cx="2180544" cy="3922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641C97D3-A989-404F-9302-C740C92DF87B}"/>
                  </a:ext>
                </a:extLst>
              </p:cNvPr>
              <p:cNvSpPr txBox="1"/>
              <p:nvPr/>
            </p:nvSpPr>
            <p:spPr>
              <a:xfrm>
                <a:off x="1305247" y="42578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DF14B237-13D1-754D-9724-7271E98EB76F}"/>
                </a:ext>
              </a:extLst>
            </p:cNvPr>
            <p:cNvGrpSpPr/>
            <p:nvPr/>
          </p:nvGrpSpPr>
          <p:grpSpPr>
            <a:xfrm>
              <a:off x="2958728" y="790850"/>
              <a:ext cx="2254900" cy="447754"/>
              <a:chOff x="783091" y="1072798"/>
              <a:chExt cx="2254900" cy="447754"/>
            </a:xfrm>
          </p:grpSpPr>
          <p:sp>
            <p:nvSpPr>
              <p:cNvPr id="54" name="角丸四角形 53">
                <a:extLst>
                  <a:ext uri="{FF2B5EF4-FFF2-40B4-BE49-F238E27FC236}">
                    <a16:creationId xmlns:a16="http://schemas.microsoft.com/office/drawing/2014/main" id="{1C2B4F2E-7213-5A41-9368-BCEAAA41DCDA}"/>
                  </a:ext>
                </a:extLst>
              </p:cNvPr>
              <p:cNvSpPr/>
              <p:nvPr/>
            </p:nvSpPr>
            <p:spPr>
              <a:xfrm>
                <a:off x="783091" y="1072798"/>
                <a:ext cx="2254900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4A6DB3-059F-3C45-8843-A3AD112E938F}"/>
                  </a:ext>
                </a:extLst>
              </p:cNvPr>
              <p:cNvSpPr txBox="1"/>
              <p:nvPr/>
            </p:nvSpPr>
            <p:spPr>
              <a:xfrm>
                <a:off x="1510432" y="1072798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56" name="下矢印 55">
              <a:extLst>
                <a:ext uri="{FF2B5EF4-FFF2-40B4-BE49-F238E27FC236}">
                  <a16:creationId xmlns:a16="http://schemas.microsoft.com/office/drawing/2014/main" id="{0967201F-CE72-C145-B75A-39E36968A0C1}"/>
                </a:ext>
              </a:extLst>
            </p:cNvPr>
            <p:cNvSpPr/>
            <p:nvPr/>
          </p:nvSpPr>
          <p:spPr>
            <a:xfrm>
              <a:off x="3996178" y="1290472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下矢印 56">
              <a:extLst>
                <a:ext uri="{FF2B5EF4-FFF2-40B4-BE49-F238E27FC236}">
                  <a16:creationId xmlns:a16="http://schemas.microsoft.com/office/drawing/2014/main" id="{D0B88B25-4B61-3F47-BF34-EDC8A796596C}"/>
                </a:ext>
              </a:extLst>
            </p:cNvPr>
            <p:cNvSpPr/>
            <p:nvPr/>
          </p:nvSpPr>
          <p:spPr>
            <a:xfrm>
              <a:off x="3996178" y="2479599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下矢印 57">
              <a:extLst>
                <a:ext uri="{FF2B5EF4-FFF2-40B4-BE49-F238E27FC236}">
                  <a16:creationId xmlns:a16="http://schemas.microsoft.com/office/drawing/2014/main" id="{3D88C260-C528-3D42-8C92-EF9CAD544267}"/>
                </a:ext>
              </a:extLst>
            </p:cNvPr>
            <p:cNvSpPr/>
            <p:nvPr/>
          </p:nvSpPr>
          <p:spPr>
            <a:xfrm>
              <a:off x="3996178" y="3260567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下矢印 58">
              <a:extLst>
                <a:ext uri="{FF2B5EF4-FFF2-40B4-BE49-F238E27FC236}">
                  <a16:creationId xmlns:a16="http://schemas.microsoft.com/office/drawing/2014/main" id="{2C8CE9CA-25E6-3F40-A5E3-FC973B6A877D}"/>
                </a:ext>
              </a:extLst>
            </p:cNvPr>
            <p:cNvSpPr/>
            <p:nvPr/>
          </p:nvSpPr>
          <p:spPr>
            <a:xfrm>
              <a:off x="3996178" y="4035509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下矢印 59">
              <a:extLst>
                <a:ext uri="{FF2B5EF4-FFF2-40B4-BE49-F238E27FC236}">
                  <a16:creationId xmlns:a16="http://schemas.microsoft.com/office/drawing/2014/main" id="{02C64126-79BD-324A-AE77-BD32547898C2}"/>
                </a:ext>
              </a:extLst>
            </p:cNvPr>
            <p:cNvSpPr/>
            <p:nvPr/>
          </p:nvSpPr>
          <p:spPr>
            <a:xfrm>
              <a:off x="7020212" y="1365621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下矢印 61">
              <a:extLst>
                <a:ext uri="{FF2B5EF4-FFF2-40B4-BE49-F238E27FC236}">
                  <a16:creationId xmlns:a16="http://schemas.microsoft.com/office/drawing/2014/main" id="{C67A7C1D-0C77-0448-AF6D-AA332CB2DBAF}"/>
                </a:ext>
              </a:extLst>
            </p:cNvPr>
            <p:cNvSpPr/>
            <p:nvPr/>
          </p:nvSpPr>
          <p:spPr>
            <a:xfrm>
              <a:off x="7020212" y="2148585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6EE0C2E-892E-7345-8C05-BA504A0B6EEA}"/>
                </a:ext>
              </a:extLst>
            </p:cNvPr>
            <p:cNvSpPr/>
            <p:nvPr/>
          </p:nvSpPr>
          <p:spPr>
            <a:xfrm>
              <a:off x="4050178" y="4810453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D9271C-A5C6-6B45-B61D-FE92158C1FCF}"/>
                </a:ext>
              </a:extLst>
            </p:cNvPr>
            <p:cNvSpPr/>
            <p:nvPr/>
          </p:nvSpPr>
          <p:spPr>
            <a:xfrm rot="16200000">
              <a:off x="3469807" y="4450453"/>
              <a:ext cx="72000" cy="122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0C74F92B-2BAB-4E40-84D8-001646199F39}"/>
                </a:ext>
              </a:extLst>
            </p:cNvPr>
            <p:cNvSpPr/>
            <p:nvPr/>
          </p:nvSpPr>
          <p:spPr>
            <a:xfrm rot="10800000">
              <a:off x="2886205" y="2573529"/>
              <a:ext cx="72000" cy="25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下矢印 65">
              <a:extLst>
                <a:ext uri="{FF2B5EF4-FFF2-40B4-BE49-F238E27FC236}">
                  <a16:creationId xmlns:a16="http://schemas.microsoft.com/office/drawing/2014/main" id="{857C42DA-4497-D340-8DCA-08132F2DC564}"/>
                </a:ext>
              </a:extLst>
            </p:cNvPr>
            <p:cNvSpPr/>
            <p:nvPr/>
          </p:nvSpPr>
          <p:spPr>
            <a:xfrm rot="-5400000">
              <a:off x="3009568" y="2337093"/>
              <a:ext cx="180000" cy="432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71B4A26A-99E6-854C-80E0-098FE7E538C2}"/>
                </a:ext>
              </a:extLst>
            </p:cNvPr>
            <p:cNvSpPr/>
            <p:nvPr/>
          </p:nvSpPr>
          <p:spPr>
            <a:xfrm rot="16200000">
              <a:off x="5419125" y="2719322"/>
              <a:ext cx="72000" cy="57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下矢印 68">
              <a:extLst>
                <a:ext uri="{FF2B5EF4-FFF2-40B4-BE49-F238E27FC236}">
                  <a16:creationId xmlns:a16="http://schemas.microsoft.com/office/drawing/2014/main" id="{EB4A930C-9E8F-BF46-99A2-33CF6563E03F}"/>
                </a:ext>
              </a:extLst>
            </p:cNvPr>
            <p:cNvSpPr/>
            <p:nvPr/>
          </p:nvSpPr>
          <p:spPr>
            <a:xfrm rot="5400000">
              <a:off x="6016712" y="2469433"/>
              <a:ext cx="180000" cy="198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489D041-549C-A24C-A336-8472E5FC924D}"/>
                </a:ext>
              </a:extLst>
            </p:cNvPr>
            <p:cNvSpPr/>
            <p:nvPr/>
          </p:nvSpPr>
          <p:spPr>
            <a:xfrm>
              <a:off x="5671214" y="1061009"/>
              <a:ext cx="72000" cy="194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下矢印 70">
              <a:extLst>
                <a:ext uri="{FF2B5EF4-FFF2-40B4-BE49-F238E27FC236}">
                  <a16:creationId xmlns:a16="http://schemas.microsoft.com/office/drawing/2014/main" id="{23170DCA-9DDF-8F4F-AA6F-43F93108A5A5}"/>
                </a:ext>
              </a:extLst>
            </p:cNvPr>
            <p:cNvSpPr/>
            <p:nvPr/>
          </p:nvSpPr>
          <p:spPr>
            <a:xfrm rot="-5400000">
              <a:off x="5748706" y="950189"/>
              <a:ext cx="180000" cy="324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780494A-3CE5-4E4B-BD25-BA4EFBCE9CF8}"/>
                </a:ext>
              </a:extLst>
            </p:cNvPr>
            <p:cNvSpPr/>
            <p:nvPr/>
          </p:nvSpPr>
          <p:spPr>
            <a:xfrm>
              <a:off x="7084673" y="2925704"/>
              <a:ext cx="72000" cy="57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33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E4D118C-2DB0-334A-9EFA-55B09E40B387}"/>
              </a:ext>
            </a:extLst>
          </p:cNvPr>
          <p:cNvGrpSpPr/>
          <p:nvPr/>
        </p:nvGrpSpPr>
        <p:grpSpPr>
          <a:xfrm>
            <a:off x="7199721" y="2844802"/>
            <a:ext cx="1027522" cy="791852"/>
            <a:chOff x="7199721" y="3216380"/>
            <a:chExt cx="1027522" cy="791852"/>
          </a:xfrm>
        </p:grpSpPr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343283CD-76C9-7947-A4E5-A5F23ECBF7BD}"/>
                </a:ext>
              </a:extLst>
            </p:cNvPr>
            <p:cNvSpPr/>
            <p:nvPr/>
          </p:nvSpPr>
          <p:spPr>
            <a:xfrm rot="5400000">
              <a:off x="7317556" y="3098545"/>
              <a:ext cx="791852" cy="102752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75E2E00-C618-EC41-90BB-46DC26C26962}"/>
                </a:ext>
              </a:extLst>
            </p:cNvPr>
            <p:cNvSpPr txBox="1"/>
            <p:nvPr/>
          </p:nvSpPr>
          <p:spPr>
            <a:xfrm>
              <a:off x="7199721" y="3412251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class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0265E76-6D4D-7242-8F1B-FDFD932F8A01}"/>
              </a:ext>
            </a:extLst>
          </p:cNvPr>
          <p:cNvGrpSpPr/>
          <p:nvPr/>
        </p:nvGrpSpPr>
        <p:grpSpPr>
          <a:xfrm>
            <a:off x="7199721" y="2032629"/>
            <a:ext cx="791852" cy="716962"/>
            <a:chOff x="7211505" y="2340992"/>
            <a:chExt cx="791852" cy="716962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B3D18DEC-B17F-F84B-9CA2-08D04AECCF6F}"/>
                </a:ext>
              </a:extLst>
            </p:cNvPr>
            <p:cNvSpPr/>
            <p:nvPr/>
          </p:nvSpPr>
          <p:spPr>
            <a:xfrm>
              <a:off x="7211505" y="2340992"/>
              <a:ext cx="791852" cy="7169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0ABE3C44-6A4D-7247-9327-D0A5F6DAC86C}"/>
                </a:ext>
              </a:extLst>
            </p:cNvPr>
            <p:cNvSpPr txBox="1"/>
            <p:nvPr/>
          </p:nvSpPr>
          <p:spPr>
            <a:xfrm>
              <a:off x="7402086" y="2499418"/>
              <a:ext cx="41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B118EFC-53C4-C24A-862E-61AB9174A2D7}"/>
              </a:ext>
            </a:extLst>
          </p:cNvPr>
          <p:cNvGrpSpPr/>
          <p:nvPr/>
        </p:nvGrpSpPr>
        <p:grpSpPr>
          <a:xfrm>
            <a:off x="2720472" y="543300"/>
            <a:ext cx="1651483" cy="616725"/>
            <a:chOff x="820269" y="1937759"/>
            <a:chExt cx="1651483" cy="61672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0B1231C-26BE-0744-8C56-AEB817F42B0F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8EBAED2-D886-7E47-AD91-FEAA9193D5B9}"/>
                </a:ext>
              </a:extLst>
            </p:cNvPr>
            <p:cNvSpPr txBox="1"/>
            <p:nvPr/>
          </p:nvSpPr>
          <p:spPr>
            <a:xfrm>
              <a:off x="1143309" y="2046066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&lt;html&gt;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E1524BC-68ED-DA42-AF50-FE7E10F6C6DC}"/>
              </a:ext>
            </a:extLst>
          </p:cNvPr>
          <p:cNvGrpSpPr/>
          <p:nvPr/>
        </p:nvGrpSpPr>
        <p:grpSpPr>
          <a:xfrm>
            <a:off x="1333517" y="1495099"/>
            <a:ext cx="1651483" cy="616725"/>
            <a:chOff x="820269" y="1937759"/>
            <a:chExt cx="1651483" cy="616725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F89D936-CD1B-3F43-A43B-7E70C8FBDD7D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818A449-6294-5A45-BDED-B41B5A691037}"/>
                </a:ext>
              </a:extLst>
            </p:cNvPr>
            <p:cNvSpPr txBox="1"/>
            <p:nvPr/>
          </p:nvSpPr>
          <p:spPr>
            <a:xfrm>
              <a:off x="1111248" y="2046066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&lt;head&gt;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049B6BD-B384-B94F-BA22-C14AB291699D}"/>
              </a:ext>
            </a:extLst>
          </p:cNvPr>
          <p:cNvGrpSpPr/>
          <p:nvPr/>
        </p:nvGrpSpPr>
        <p:grpSpPr>
          <a:xfrm>
            <a:off x="4928494" y="1495099"/>
            <a:ext cx="1651483" cy="616725"/>
            <a:chOff x="820269" y="1937759"/>
            <a:chExt cx="1651483" cy="616725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7FC0946-6FA2-C248-8762-AC894B43E562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1D504C2-1CF7-FE49-8A9E-AD09AD5A453E}"/>
                </a:ext>
              </a:extLst>
            </p:cNvPr>
            <p:cNvSpPr txBox="1"/>
            <p:nvPr/>
          </p:nvSpPr>
          <p:spPr>
            <a:xfrm>
              <a:off x="1105638" y="2046066"/>
              <a:ext cx="10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&lt;body&gt;</a:t>
              </a: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370D467-FB39-074A-AE2F-ADFDC3B478AC}"/>
              </a:ext>
            </a:extLst>
          </p:cNvPr>
          <p:cNvGrpSpPr/>
          <p:nvPr/>
        </p:nvGrpSpPr>
        <p:grpSpPr>
          <a:xfrm>
            <a:off x="420884" y="2441229"/>
            <a:ext cx="1651483" cy="616725"/>
            <a:chOff x="820269" y="1937759"/>
            <a:chExt cx="1651483" cy="616725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CA5E82D-A725-F843-8DDF-A942A33DE81D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C18269E4-8FBC-8F4C-80FC-D06E7E6D228C}"/>
                </a:ext>
              </a:extLst>
            </p:cNvPr>
            <p:cNvSpPr txBox="1"/>
            <p:nvPr/>
          </p:nvSpPr>
          <p:spPr>
            <a:xfrm>
              <a:off x="1185788" y="2046066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&lt;title&gt;</a:t>
              </a: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88C2EC94-B9B5-CC4F-A359-64FC9F029298}"/>
              </a:ext>
            </a:extLst>
          </p:cNvPr>
          <p:cNvGrpSpPr/>
          <p:nvPr/>
        </p:nvGrpSpPr>
        <p:grpSpPr>
          <a:xfrm>
            <a:off x="2393342" y="2441229"/>
            <a:ext cx="1651483" cy="616725"/>
            <a:chOff x="820269" y="1937759"/>
            <a:chExt cx="1651483" cy="616725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B4171BEC-31C5-F74E-88B7-4123CA7B0D03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D0503D9-47CF-2548-9D10-26C329E091C7}"/>
                </a:ext>
              </a:extLst>
            </p:cNvPr>
            <p:cNvSpPr txBox="1"/>
            <p:nvPr/>
          </p:nvSpPr>
          <p:spPr>
            <a:xfrm>
              <a:off x="1059952" y="2046066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&lt;script&gt;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2CB0EFA-4D92-704F-9B0B-057ECD8BADBF}"/>
              </a:ext>
            </a:extLst>
          </p:cNvPr>
          <p:cNvGrpSpPr/>
          <p:nvPr/>
        </p:nvGrpSpPr>
        <p:grpSpPr>
          <a:xfrm>
            <a:off x="4928494" y="2441229"/>
            <a:ext cx="1651483" cy="616725"/>
            <a:chOff x="820269" y="1937759"/>
            <a:chExt cx="1651483" cy="616725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A1FCD2D3-4F71-074D-B04F-0DFF2A7C8B52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6C9AC00-C698-0741-A28F-903FA18C63BA}"/>
                </a:ext>
              </a:extLst>
            </p:cNvPr>
            <p:cNvSpPr txBox="1"/>
            <p:nvPr/>
          </p:nvSpPr>
          <p:spPr>
            <a:xfrm>
              <a:off x="983008" y="2046066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&lt;canvas&gt;</a:t>
              </a:r>
            </a:p>
          </p:txBody>
        </p:sp>
      </p:grp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C2FC4FAE-D064-6947-A02E-F9DA0C7C4505}"/>
              </a:ext>
            </a:extLst>
          </p:cNvPr>
          <p:cNvCxnSpPr>
            <a:stCxn id="26" idx="2"/>
            <a:endCxn id="54" idx="0"/>
          </p:cNvCxnSpPr>
          <p:nvPr/>
        </p:nvCxnSpPr>
        <p:spPr>
          <a:xfrm rot="5400000">
            <a:off x="2685200" y="634085"/>
            <a:ext cx="335074" cy="13869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88">
            <a:extLst>
              <a:ext uri="{FF2B5EF4-FFF2-40B4-BE49-F238E27FC236}">
                <a16:creationId xmlns:a16="http://schemas.microsoft.com/office/drawing/2014/main" id="{42EE9971-9AB7-8D41-9E76-C9DA2CF4D984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rot="16200000" flipH="1">
            <a:off x="4482688" y="223551"/>
            <a:ext cx="335074" cy="22080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522F642-FE71-0147-922E-1702B14F7327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 rot="5400000">
            <a:off x="1538241" y="1820210"/>
            <a:ext cx="329405" cy="912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52F7A198-F228-9B4D-9B83-C23A9EFB529E}"/>
              </a:ext>
            </a:extLst>
          </p:cNvPr>
          <p:cNvCxnSpPr>
            <a:cxnSpLocks/>
            <a:stCxn id="54" idx="2"/>
            <a:endCxn id="75" idx="0"/>
          </p:cNvCxnSpPr>
          <p:nvPr/>
        </p:nvCxnSpPr>
        <p:spPr>
          <a:xfrm rot="16200000" flipH="1">
            <a:off x="2524469" y="1746613"/>
            <a:ext cx="329405" cy="1059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6E0AC89-6171-1841-AC4E-F0AD056022C9}"/>
              </a:ext>
            </a:extLst>
          </p:cNvPr>
          <p:cNvCxnSpPr>
            <a:stCxn id="57" idx="2"/>
            <a:endCxn id="79" idx="0"/>
          </p:cNvCxnSpPr>
          <p:nvPr/>
        </p:nvCxnSpPr>
        <p:spPr>
          <a:xfrm>
            <a:off x="5754236" y="2111824"/>
            <a:ext cx="0" cy="329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カギ線コネクタ 97">
            <a:extLst>
              <a:ext uri="{FF2B5EF4-FFF2-40B4-BE49-F238E27FC236}">
                <a16:creationId xmlns:a16="http://schemas.microsoft.com/office/drawing/2014/main" id="{8D664943-170B-2545-A6C5-A1BDC0295D29}"/>
              </a:ext>
            </a:extLst>
          </p:cNvPr>
          <p:cNvCxnSpPr>
            <a:cxnSpLocks/>
            <a:stCxn id="79" idx="3"/>
            <a:endCxn id="2" idx="2"/>
          </p:cNvCxnSpPr>
          <p:nvPr/>
        </p:nvCxnSpPr>
        <p:spPr>
          <a:xfrm flipV="1">
            <a:off x="6579977" y="2391110"/>
            <a:ext cx="619744" cy="358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カギ線コネクタ 100">
            <a:extLst>
              <a:ext uri="{FF2B5EF4-FFF2-40B4-BE49-F238E27FC236}">
                <a16:creationId xmlns:a16="http://schemas.microsoft.com/office/drawing/2014/main" id="{813565FE-6311-6848-9A28-0B2D3C6B0CBD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>
            <a:off x="6579977" y="2749592"/>
            <a:ext cx="619744" cy="491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96641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621351" y="867250"/>
                <a:ext cx="10464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sz="1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931629" y="261287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580316" cy="1041662"/>
              <a:chOff x="1074656" y="688157"/>
              <a:chExt cx="2139884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262202" y="947378"/>
                <a:ext cx="1764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0658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931629" y="431510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55209" y="3126640"/>
              <a:ext cx="622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335692" y="9167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E13271-EFCE-A649-AF3D-AE7DFCE9FB10}"/>
              </a:ext>
            </a:extLst>
          </p:cNvPr>
          <p:cNvSpPr/>
          <p:nvPr/>
        </p:nvSpPr>
        <p:spPr>
          <a:xfrm>
            <a:off x="9290122" y="1618488"/>
            <a:ext cx="2660904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248FED-2684-D742-B362-E029490DDDE4}"/>
              </a:ext>
            </a:extLst>
          </p:cNvPr>
          <p:cNvSpPr txBox="1"/>
          <p:nvPr/>
        </p:nvSpPr>
        <p:spPr>
          <a:xfrm>
            <a:off x="9439875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Canvas2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B05E8B-E1C8-B44B-A8A3-B616E6856AB0}"/>
              </a:ext>
            </a:extLst>
          </p:cNvPr>
          <p:cNvSpPr/>
          <p:nvPr/>
        </p:nvSpPr>
        <p:spPr>
          <a:xfrm>
            <a:off x="36576" y="1618488"/>
            <a:ext cx="2660904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3AAF97-372C-8C43-9F27-B13F9F7E2627}"/>
              </a:ext>
            </a:extLst>
          </p:cNvPr>
          <p:cNvSpPr txBox="1"/>
          <p:nvPr/>
        </p:nvSpPr>
        <p:spPr>
          <a:xfrm>
            <a:off x="125788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Canvas1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31E9-A093-CE40-8C63-39DB29BB600D}"/>
              </a:ext>
            </a:extLst>
          </p:cNvPr>
          <p:cNvSpPr/>
          <p:nvPr/>
        </p:nvSpPr>
        <p:spPr>
          <a:xfrm>
            <a:off x="5905607" y="999241"/>
            <a:ext cx="2882125" cy="576250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9BD9A-13CD-D146-8AA2-9C3FD864BA3A}"/>
              </a:ext>
            </a:extLst>
          </p:cNvPr>
          <p:cNvSpPr/>
          <p:nvPr/>
        </p:nvSpPr>
        <p:spPr>
          <a:xfrm>
            <a:off x="3031605" y="1000809"/>
            <a:ext cx="2882125" cy="576250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BCD9816B-EBDC-BA43-A665-064BB7CBEF5E}"/>
              </a:ext>
            </a:extLst>
          </p:cNvPr>
          <p:cNvSpPr/>
          <p:nvPr/>
        </p:nvSpPr>
        <p:spPr>
          <a:xfrm rot="5400000">
            <a:off x="2508264" y="1789420"/>
            <a:ext cx="1142999" cy="80114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111AF858-DA88-9147-B132-00D298867F41}"/>
              </a:ext>
            </a:extLst>
          </p:cNvPr>
          <p:cNvSpPr/>
          <p:nvPr/>
        </p:nvSpPr>
        <p:spPr>
          <a:xfrm rot="16200000">
            <a:off x="8342484" y="1789417"/>
            <a:ext cx="1142999" cy="80114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792932-6D88-2046-A32D-651CD1AE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21" y="0"/>
            <a:ext cx="506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DEF6372-A0FD-154C-AF23-DD4019629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814062"/>
              </p:ext>
            </p:extLst>
          </p:nvPr>
        </p:nvGraphicFramePr>
        <p:xfrm>
          <a:off x="2897590" y="1160204"/>
          <a:ext cx="6396819" cy="453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B6F227-FDD3-584F-8154-735E4C82DA38}"/>
              </a:ext>
            </a:extLst>
          </p:cNvPr>
          <p:cNvSpPr txBox="1"/>
          <p:nvPr/>
        </p:nvSpPr>
        <p:spPr>
          <a:xfrm>
            <a:off x="2196694" y="1272480"/>
            <a:ext cx="461665" cy="431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１０００回ごとに演算に費やした時間</a:t>
            </a:r>
            <a:r>
              <a:rPr lang="en-US" altLang="ja-JP" dirty="0"/>
              <a:t>[s]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F10005-C083-7447-BE0E-53A6BDE3DFF4}"/>
              </a:ext>
            </a:extLst>
          </p:cNvPr>
          <p:cNvSpPr txBox="1"/>
          <p:nvPr/>
        </p:nvSpPr>
        <p:spPr>
          <a:xfrm>
            <a:off x="5336817" y="577862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演算回数</a:t>
            </a:r>
            <a:r>
              <a:rPr lang="en-US" altLang="ja-JP" dirty="0"/>
              <a:t>[</a:t>
            </a:r>
            <a:r>
              <a:rPr lang="ja-JP" altLang="en-US"/>
              <a:t>回</a:t>
            </a:r>
            <a:r>
              <a:rPr lang="en-US" altLang="ja-JP" dirty="0"/>
              <a:t>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FC228E-2503-734F-8E6C-61843C747C0B}"/>
              </a:ext>
            </a:extLst>
          </p:cNvPr>
          <p:cNvGrpSpPr/>
          <p:nvPr/>
        </p:nvGrpSpPr>
        <p:grpSpPr>
          <a:xfrm>
            <a:off x="795484" y="1072798"/>
            <a:ext cx="2406713" cy="3352006"/>
            <a:chOff x="795484" y="1072798"/>
            <a:chExt cx="2406713" cy="335200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267E7A9-EFB7-ED44-94BE-E7AD54514592}"/>
                </a:ext>
              </a:extLst>
            </p:cNvPr>
            <p:cNvGrpSpPr/>
            <p:nvPr/>
          </p:nvGrpSpPr>
          <p:grpSpPr>
            <a:xfrm>
              <a:off x="795484" y="1072798"/>
              <a:ext cx="2254900" cy="447754"/>
              <a:chOff x="783091" y="1072798"/>
              <a:chExt cx="2254900" cy="447754"/>
            </a:xfrm>
          </p:grpSpPr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EB6AAA4C-95F3-CD46-9DF2-4542B805D92E}"/>
                  </a:ext>
                </a:extLst>
              </p:cNvPr>
              <p:cNvSpPr/>
              <p:nvPr/>
            </p:nvSpPr>
            <p:spPr>
              <a:xfrm>
                <a:off x="783091" y="1072798"/>
                <a:ext cx="2254900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D0D9F82-04F2-AC47-BC44-DD09E543310D}"/>
                  </a:ext>
                </a:extLst>
              </p:cNvPr>
              <p:cNvSpPr txBox="1"/>
              <p:nvPr/>
            </p:nvSpPr>
            <p:spPr>
              <a:xfrm>
                <a:off x="1510432" y="1072798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08A46EA-0F38-CB4A-9237-827BBFAC94F2}"/>
                </a:ext>
              </a:extLst>
            </p:cNvPr>
            <p:cNvGrpSpPr/>
            <p:nvPr/>
          </p:nvGrpSpPr>
          <p:grpSpPr>
            <a:xfrm>
              <a:off x="832662" y="1823019"/>
              <a:ext cx="2180544" cy="814296"/>
              <a:chOff x="820269" y="1937759"/>
              <a:chExt cx="2180544" cy="814296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E1680D2-7654-2246-9D26-02403541059B}"/>
                  </a:ext>
                </a:extLst>
              </p:cNvPr>
              <p:cNvSpPr/>
              <p:nvPr/>
            </p:nvSpPr>
            <p:spPr>
              <a:xfrm>
                <a:off x="820269" y="1937759"/>
                <a:ext cx="2180544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F072AC-45EB-BF42-8B52-D76FC2F3730F}"/>
                  </a:ext>
                </a:extLst>
              </p:cNvPr>
              <p:cNvSpPr txBox="1"/>
              <p:nvPr/>
            </p:nvSpPr>
            <p:spPr>
              <a:xfrm>
                <a:off x="971020" y="1990964"/>
                <a:ext cx="18790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要素の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取得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DD002276-B24A-1943-8755-7D076534671E}"/>
                </a:ext>
              </a:extLst>
            </p:cNvPr>
            <p:cNvGrpSpPr/>
            <p:nvPr/>
          </p:nvGrpSpPr>
          <p:grpSpPr>
            <a:xfrm>
              <a:off x="832662" y="2939782"/>
              <a:ext cx="2180544" cy="425504"/>
              <a:chOff x="820269" y="3178923"/>
              <a:chExt cx="2180544" cy="425504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1654946-8FAD-E24A-ACCC-125E4D073178}"/>
                  </a:ext>
                </a:extLst>
              </p:cNvPr>
              <p:cNvSpPr/>
              <p:nvPr/>
            </p:nvSpPr>
            <p:spPr>
              <a:xfrm>
                <a:off x="820269" y="3204317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6CEA443-2C4E-AA46-8017-69AD715D3E2C}"/>
                  </a:ext>
                </a:extLst>
              </p:cNvPr>
              <p:cNvSpPr txBox="1"/>
              <p:nvPr/>
            </p:nvSpPr>
            <p:spPr>
              <a:xfrm>
                <a:off x="1510432" y="3178923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0858D3A-DC70-F740-98F8-88A82492A311}"/>
                </a:ext>
              </a:extLst>
            </p:cNvPr>
            <p:cNvGrpSpPr/>
            <p:nvPr/>
          </p:nvGrpSpPr>
          <p:grpSpPr>
            <a:xfrm>
              <a:off x="832662" y="3666658"/>
              <a:ext cx="2180544" cy="400110"/>
              <a:chOff x="820269" y="4216260"/>
              <a:chExt cx="2180544" cy="400110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DB7C513-7D10-8C48-A8A7-88BF820E476E}"/>
                  </a:ext>
                </a:extLst>
              </p:cNvPr>
              <p:cNvSpPr/>
              <p:nvPr/>
            </p:nvSpPr>
            <p:spPr>
              <a:xfrm>
                <a:off x="820269" y="4216260"/>
                <a:ext cx="2180544" cy="372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81F0F3D-0101-7D44-AD78-069B22299C78}"/>
                  </a:ext>
                </a:extLst>
              </p:cNvPr>
              <p:cNvSpPr txBox="1"/>
              <p:nvPr/>
            </p:nvSpPr>
            <p:spPr>
              <a:xfrm>
                <a:off x="1510432" y="421626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8" name="下矢印 7">
              <a:extLst>
                <a:ext uri="{FF2B5EF4-FFF2-40B4-BE49-F238E27FC236}">
                  <a16:creationId xmlns:a16="http://schemas.microsoft.com/office/drawing/2014/main" id="{6430E466-3594-144F-96C5-048A43D3227B}"/>
                </a:ext>
              </a:extLst>
            </p:cNvPr>
            <p:cNvSpPr/>
            <p:nvPr/>
          </p:nvSpPr>
          <p:spPr>
            <a:xfrm>
              <a:off x="1832934" y="153623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下矢印 20">
              <a:extLst>
                <a:ext uri="{FF2B5EF4-FFF2-40B4-BE49-F238E27FC236}">
                  <a16:creationId xmlns:a16="http://schemas.microsoft.com/office/drawing/2014/main" id="{2FFD12F3-BF63-6043-8968-01A4D34B4C9F}"/>
                </a:ext>
              </a:extLst>
            </p:cNvPr>
            <p:cNvSpPr/>
            <p:nvPr/>
          </p:nvSpPr>
          <p:spPr>
            <a:xfrm>
              <a:off x="1832934" y="2653001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BC45455E-8BCC-764D-8316-14E0E7AD73A0}"/>
                </a:ext>
              </a:extLst>
            </p:cNvPr>
            <p:cNvSpPr/>
            <p:nvPr/>
          </p:nvSpPr>
          <p:spPr>
            <a:xfrm>
              <a:off x="1832934" y="3380972"/>
              <a:ext cx="180000" cy="27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下矢印 22">
              <a:extLst>
                <a:ext uri="{FF2B5EF4-FFF2-40B4-BE49-F238E27FC236}">
                  <a16:creationId xmlns:a16="http://schemas.microsoft.com/office/drawing/2014/main" id="{B599B5AE-D37D-494B-9020-817E59ABB2DD}"/>
                </a:ext>
              </a:extLst>
            </p:cNvPr>
            <p:cNvSpPr/>
            <p:nvPr/>
          </p:nvSpPr>
          <p:spPr>
            <a:xfrm rot="5400000">
              <a:off x="2878753" y="2601166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044581B-BFCB-5047-8E6A-7F4FCFBD5F9E}"/>
                </a:ext>
              </a:extLst>
            </p:cNvPr>
            <p:cNvSpPr/>
            <p:nvPr/>
          </p:nvSpPr>
          <p:spPr>
            <a:xfrm>
              <a:off x="3130197" y="2732804"/>
              <a:ext cx="72000" cy="169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39D3C94-8591-3545-9E67-FE485DA138F0}"/>
                </a:ext>
              </a:extLst>
            </p:cNvPr>
            <p:cNvSpPr/>
            <p:nvPr/>
          </p:nvSpPr>
          <p:spPr>
            <a:xfrm>
              <a:off x="1886934" y="408245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10C67EE-C3DA-3147-AF6D-96B4219649ED}"/>
                </a:ext>
              </a:extLst>
            </p:cNvPr>
            <p:cNvSpPr/>
            <p:nvPr/>
          </p:nvSpPr>
          <p:spPr>
            <a:xfrm rot="16200000">
              <a:off x="2504649" y="3739911"/>
              <a:ext cx="72000" cy="129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39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2D461D-3A62-A347-80F5-2D41332141BA}"/>
              </a:ext>
            </a:extLst>
          </p:cNvPr>
          <p:cNvSpPr txBox="1"/>
          <p:nvPr/>
        </p:nvSpPr>
        <p:spPr>
          <a:xfrm>
            <a:off x="1191900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1DCF6D-D4DA-B648-8A3E-DF1489834913}"/>
              </a:ext>
            </a:extLst>
          </p:cNvPr>
          <p:cNvSpPr txBox="1"/>
          <p:nvPr/>
        </p:nvSpPr>
        <p:spPr>
          <a:xfrm>
            <a:off x="3929553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3DA75B9-46F5-4144-B4C8-AE2CBEF54503}"/>
              </a:ext>
            </a:extLst>
          </p:cNvPr>
          <p:cNvSpPr/>
          <p:nvPr/>
        </p:nvSpPr>
        <p:spPr>
          <a:xfrm>
            <a:off x="3270073" y="323642"/>
            <a:ext cx="2783197" cy="2838302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160FC62-5DC9-E349-8020-22941A26DAF7}"/>
              </a:ext>
            </a:extLst>
          </p:cNvPr>
          <p:cNvSpPr/>
          <p:nvPr/>
        </p:nvSpPr>
        <p:spPr>
          <a:xfrm>
            <a:off x="429768" y="280871"/>
            <a:ext cx="2396177" cy="322290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CA831E9-D4FA-7840-9F7E-E23976BFB258}"/>
              </a:ext>
            </a:extLst>
          </p:cNvPr>
          <p:cNvSpPr txBox="1"/>
          <p:nvPr/>
        </p:nvSpPr>
        <p:spPr>
          <a:xfrm>
            <a:off x="3690878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EE98FE-F1B9-9443-A39F-C3537A3C0B0C}"/>
              </a:ext>
            </a:extLst>
          </p:cNvPr>
          <p:cNvSpPr txBox="1"/>
          <p:nvPr/>
        </p:nvSpPr>
        <p:spPr>
          <a:xfrm>
            <a:off x="6579458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E40BA0C-B930-B64E-9D1F-81432D031DDB}"/>
              </a:ext>
            </a:extLst>
          </p:cNvPr>
          <p:cNvSpPr/>
          <p:nvPr/>
        </p:nvSpPr>
        <p:spPr>
          <a:xfrm>
            <a:off x="5828918" y="323640"/>
            <a:ext cx="2504822" cy="2936927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8BCE53D-5BB9-9545-A27F-6C92B7AD2FA8}"/>
              </a:ext>
            </a:extLst>
          </p:cNvPr>
          <p:cNvSpPr/>
          <p:nvPr/>
        </p:nvSpPr>
        <p:spPr>
          <a:xfrm>
            <a:off x="2764399" y="280870"/>
            <a:ext cx="2618310" cy="496369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35850" y="1794639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5435191" y="2193762"/>
            <a:ext cx="180000" cy="936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 rot="10800000">
            <a:off x="5671214" y="1126539"/>
            <a:ext cx="72000" cy="9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142</Words>
  <Application>Microsoft Macintosh PowerPoint</Application>
  <PresentationFormat>ワイド画面</PresentationFormat>
  <Paragraphs>75</Paragraphs>
  <Slides>12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55</cp:revision>
  <cp:lastPrinted>2019-01-23T09:32:07Z</cp:lastPrinted>
  <dcterms:created xsi:type="dcterms:W3CDTF">2019-01-22T10:25:20Z</dcterms:created>
  <dcterms:modified xsi:type="dcterms:W3CDTF">2019-01-29T11:42:18Z</dcterms:modified>
</cp:coreProperties>
</file>