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1" r:id="rId3"/>
    <p:sldId id="309" r:id="rId4"/>
    <p:sldId id="277" r:id="rId5"/>
    <p:sldId id="300" r:id="rId6"/>
    <p:sldId id="298" r:id="rId7"/>
    <p:sldId id="301" r:id="rId8"/>
    <p:sldId id="297" r:id="rId9"/>
    <p:sldId id="306" r:id="rId10"/>
    <p:sldId id="302" r:id="rId11"/>
    <p:sldId id="303" r:id="rId12"/>
    <p:sldId id="304" r:id="rId13"/>
    <p:sldId id="305" r:id="rId14"/>
    <p:sldId id="307" r:id="rId15"/>
    <p:sldId id="308" r:id="rId1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567"/>
  </p:normalViewPr>
  <p:slideViewPr>
    <p:cSldViewPr snapToGrid="0" snapToObjects="1">
      <p:cViewPr>
        <p:scale>
          <a:sx n="133" d="100"/>
          <a:sy n="133" d="100"/>
        </p:scale>
        <p:origin x="1144" y="7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3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6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3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9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140739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ベンチマークとの違い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89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左右の演算時間の差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132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更に分割したらどうなるの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79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パフォーマンスは落ちないの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200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en-US" altLang="ja-JP" sz="2400" dirty="0" err="1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の対応ブラウザは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173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キャバスのサイズを広げたら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結果は変わる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66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96036" y="2755026"/>
            <a:ext cx="8995507" cy="1838885"/>
            <a:chOff x="96036" y="2507480"/>
            <a:chExt cx="8995507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148599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3401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を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利用し，高負荷なシミュレータ教材の処理速度の向上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8995507" cy="485196"/>
              <a:chOff x="96036" y="4048735"/>
              <a:chExt cx="8995507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5827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プログラムの記述内容が複雑，大幅な変更が必要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96036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32064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035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748391"/>
                <a:ext cx="216277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背景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(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言葉考える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)</a:t>
                </a: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92438" y="5017705"/>
            <a:ext cx="9002702" cy="544594"/>
            <a:chOff x="86177" y="4290647"/>
            <a:chExt cx="9002702" cy="54459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7"/>
              <a:ext cx="9002702" cy="544594"/>
              <a:chOff x="90505" y="4881090"/>
              <a:chExt cx="9002702" cy="924788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90"/>
                <a:ext cx="9002702" cy="924788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498301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2FE6BC-27CB-8A44-B8D1-3D0C493DFDB7}"/>
              </a:ext>
            </a:extLst>
          </p:cNvPr>
          <p:cNvSpPr/>
          <p:nvPr/>
        </p:nvSpPr>
        <p:spPr>
          <a:xfrm>
            <a:off x="96036" y="603292"/>
            <a:ext cx="8995507" cy="269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D66F17-D5D1-1E45-A902-D67B0EFB2DC0}"/>
              </a:ext>
            </a:extLst>
          </p:cNvPr>
          <p:cNvSpPr txBox="1"/>
          <p:nvPr/>
        </p:nvSpPr>
        <p:spPr>
          <a:xfrm>
            <a:off x="224987" y="694665"/>
            <a:ext cx="23839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261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07B8BC3-69C2-CA44-9213-EAA6015E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9469" y="-258129"/>
            <a:ext cx="4035062" cy="571012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00BAB4-9790-7544-A4AD-5DC1D5126D88}"/>
              </a:ext>
            </a:extLst>
          </p:cNvPr>
          <p:cNvSpPr/>
          <p:nvPr/>
        </p:nvSpPr>
        <p:spPr>
          <a:xfrm>
            <a:off x="5725751" y="785166"/>
            <a:ext cx="3324463" cy="2072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DD68BED-CC73-734A-B217-6AB67B5D8FF4}"/>
              </a:ext>
            </a:extLst>
          </p:cNvPr>
          <p:cNvSpPr/>
          <p:nvPr/>
        </p:nvSpPr>
        <p:spPr>
          <a:xfrm>
            <a:off x="5710122" y="3173253"/>
            <a:ext cx="3324463" cy="2443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F15B7C8-E3C8-974F-8891-9A4EB7C0E528}"/>
              </a:ext>
            </a:extLst>
          </p:cNvPr>
          <p:cNvGrpSpPr/>
          <p:nvPr/>
        </p:nvGrpSpPr>
        <p:grpSpPr>
          <a:xfrm>
            <a:off x="5788271" y="4683341"/>
            <a:ext cx="2920103" cy="814087"/>
            <a:chOff x="5734730" y="4375554"/>
            <a:chExt cx="3233578" cy="814087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BFB2540-584B-F349-922A-206EB831DC5E}"/>
                </a:ext>
              </a:extLst>
            </p:cNvPr>
            <p:cNvSpPr txBox="1"/>
            <p:nvPr/>
          </p:nvSpPr>
          <p:spPr>
            <a:xfrm>
              <a:off x="5734730" y="43755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4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44D7233-8EA9-CE4C-B375-07F4BE6CC0F7}"/>
                </a:ext>
              </a:extLst>
            </p:cNvPr>
            <p:cNvSpPr txBox="1"/>
            <p:nvPr/>
          </p:nvSpPr>
          <p:spPr>
            <a:xfrm>
              <a:off x="5734730" y="4789531"/>
              <a:ext cx="3233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3+OffscreenCanvas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7BF37BB-224D-5947-A930-6DA0AE4F432D}"/>
              </a:ext>
            </a:extLst>
          </p:cNvPr>
          <p:cNvGrpSpPr/>
          <p:nvPr/>
        </p:nvGrpSpPr>
        <p:grpSpPr>
          <a:xfrm>
            <a:off x="5788271" y="3753776"/>
            <a:ext cx="2866542" cy="806275"/>
            <a:chOff x="5734730" y="3188094"/>
            <a:chExt cx="3174267" cy="80627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421C51-6C24-A04D-A2E1-B5EA18210693}"/>
                </a:ext>
              </a:extLst>
            </p:cNvPr>
            <p:cNvSpPr txBox="1"/>
            <p:nvPr/>
          </p:nvSpPr>
          <p:spPr>
            <a:xfrm>
              <a:off x="5734730" y="318809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3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E6F5E75-9072-0A44-901D-5808D8D28A58}"/>
                </a:ext>
              </a:extLst>
            </p:cNvPr>
            <p:cNvSpPr txBox="1"/>
            <p:nvPr/>
          </p:nvSpPr>
          <p:spPr>
            <a:xfrm>
              <a:off x="5734730" y="3594259"/>
              <a:ext cx="3174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→マルチスレッド化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76F8272-D8B1-CA47-9CDE-F29289B19219}"/>
              </a:ext>
            </a:extLst>
          </p:cNvPr>
          <p:cNvGrpSpPr/>
          <p:nvPr/>
        </p:nvGrpSpPr>
        <p:grpSpPr>
          <a:xfrm>
            <a:off x="5788271" y="2039717"/>
            <a:ext cx="2800767" cy="814090"/>
            <a:chOff x="5734730" y="2000634"/>
            <a:chExt cx="2800767" cy="81409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1D70722-1150-D54A-B870-1D62B0EB00C0}"/>
                </a:ext>
              </a:extLst>
            </p:cNvPr>
            <p:cNvSpPr txBox="1"/>
            <p:nvPr/>
          </p:nvSpPr>
          <p:spPr>
            <a:xfrm>
              <a:off x="5734730" y="200063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2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B973A88-E308-0A44-B321-81C50F70B64D}"/>
                </a:ext>
              </a:extLst>
            </p:cNvPr>
            <p:cNvSpPr txBox="1"/>
            <p:nvPr/>
          </p:nvSpPr>
          <p:spPr>
            <a:xfrm>
              <a:off x="5734730" y="2414614"/>
              <a:ext cx="2800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OpenGL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で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GPU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へ移植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394E4DD-8983-C142-84BF-3FF7F4301E83}"/>
              </a:ext>
            </a:extLst>
          </p:cNvPr>
          <p:cNvGrpSpPr/>
          <p:nvPr/>
        </p:nvGrpSpPr>
        <p:grpSpPr>
          <a:xfrm>
            <a:off x="5788271" y="1243019"/>
            <a:ext cx="2789546" cy="814095"/>
            <a:chOff x="5734730" y="813174"/>
            <a:chExt cx="2789546" cy="814095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7A2252B-3DAE-534E-94C2-602A8C233944}"/>
                </a:ext>
              </a:extLst>
            </p:cNvPr>
            <p:cNvSpPr txBox="1"/>
            <p:nvPr/>
          </p:nvSpPr>
          <p:spPr>
            <a:xfrm>
              <a:off x="5734730" y="81317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6234F66-C38B-A244-92E0-96AAF8A1A1C3}"/>
                </a:ext>
              </a:extLst>
            </p:cNvPr>
            <p:cNvSpPr txBox="1"/>
            <p:nvPr/>
          </p:nvSpPr>
          <p:spPr>
            <a:xfrm>
              <a:off x="5734730" y="1227159"/>
              <a:ext cx="2789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JavaScript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のみで開発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13A404-30EF-D44B-B7D5-CD18D09851EB}"/>
              </a:ext>
            </a:extLst>
          </p:cNvPr>
          <p:cNvSpPr txBox="1"/>
          <p:nvPr/>
        </p:nvSpPr>
        <p:spPr>
          <a:xfrm>
            <a:off x="5788271" y="3235227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本研究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1B4AD93-8269-2B43-BBDD-961FF004B06A}"/>
              </a:ext>
            </a:extLst>
          </p:cNvPr>
          <p:cNvSpPr txBox="1"/>
          <p:nvPr/>
        </p:nvSpPr>
        <p:spPr>
          <a:xfrm>
            <a:off x="5788271" y="814451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先行研究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267324" y="1452057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回行うのに費やした時間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336407" y="2111416"/>
                <a:ext cx="8119839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111416"/>
                <a:ext cx="8119839" cy="840486"/>
              </a:xfrm>
              <a:prstGeom prst="rect">
                <a:avLst/>
              </a:prstGeom>
              <a:blipFill>
                <a:blip r:embed="rId2"/>
                <a:stretch>
                  <a:fillRect l="-1092" t="-2985" r="-124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D312A73-C6F8-F542-B850-6F5070FF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85889"/>
              </p:ext>
            </p:extLst>
          </p:nvPr>
        </p:nvGraphicFramePr>
        <p:xfrm>
          <a:off x="1113062" y="3387083"/>
          <a:ext cx="6917877" cy="224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592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4733285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2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3BB651-9A34-814D-9B71-0CD51772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3231"/>
              </p:ext>
            </p:extLst>
          </p:nvPr>
        </p:nvGraphicFramePr>
        <p:xfrm>
          <a:off x="4684556" y="1765545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F7814A07-1B71-744E-9E96-54C91FF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785168"/>
            <a:ext cx="4400242" cy="285680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088E73-8B41-0446-A49F-0C230DB4B2EC}"/>
              </a:ext>
            </a:extLst>
          </p:cNvPr>
          <p:cNvSpPr/>
          <p:nvPr/>
        </p:nvSpPr>
        <p:spPr>
          <a:xfrm>
            <a:off x="109415" y="3878989"/>
            <a:ext cx="8875932" cy="171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A477A1-2508-5B41-B783-280B85BC6D49}"/>
              </a:ext>
            </a:extLst>
          </p:cNvPr>
          <p:cNvSpPr txBox="1"/>
          <p:nvPr/>
        </p:nvSpPr>
        <p:spPr>
          <a:xfrm>
            <a:off x="158653" y="3898247"/>
            <a:ext cx="623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各手法，手法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より速い演算速度を得られた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B71DDB6F-2A8C-7E48-9C25-575B95EB7727}"/>
              </a:ext>
            </a:extLst>
          </p:cNvPr>
          <p:cNvSpPr/>
          <p:nvPr/>
        </p:nvSpPr>
        <p:spPr>
          <a:xfrm>
            <a:off x="4192194" y="4359912"/>
            <a:ext cx="984724" cy="54264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9D3769-D315-7548-B248-08BB22EED074}"/>
              </a:ext>
            </a:extLst>
          </p:cNvPr>
          <p:cNvSpPr txBox="1"/>
          <p:nvPr/>
        </p:nvSpPr>
        <p:spPr>
          <a:xfrm>
            <a:off x="109415" y="50190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処理速度の面での有用性を検証できた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B36F95-D8CB-7845-AE40-1DDC5650D0FB}"/>
              </a:ext>
            </a:extLst>
          </p:cNvPr>
          <p:cNvGrpSpPr/>
          <p:nvPr/>
        </p:nvGrpSpPr>
        <p:grpSpPr>
          <a:xfrm>
            <a:off x="131779" y="1275998"/>
            <a:ext cx="2254999" cy="3352006"/>
            <a:chOff x="783573" y="1072798"/>
            <a:chExt cx="2254999" cy="33520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DACC85-1990-C045-8F90-83892767B82E}"/>
                </a:ext>
              </a:extLst>
            </p:cNvPr>
            <p:cNvGrpSpPr/>
            <p:nvPr/>
          </p:nvGrpSpPr>
          <p:grpSpPr>
            <a:xfrm>
              <a:off x="795484" y="1072798"/>
              <a:ext cx="1897051" cy="447754"/>
              <a:chOff x="783091" y="1072798"/>
              <a:chExt cx="1897051" cy="447754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622A198A-4CD7-1241-8692-4848793D780A}"/>
                  </a:ext>
                </a:extLst>
              </p:cNvPr>
              <p:cNvSpPr/>
              <p:nvPr/>
            </p:nvSpPr>
            <p:spPr>
              <a:xfrm>
                <a:off x="783091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30EA37-5FC2-6340-985B-FFEDEFB01E9D}"/>
                  </a:ext>
                </a:extLst>
              </p:cNvPr>
              <p:cNvSpPr txBox="1"/>
              <p:nvPr/>
            </p:nvSpPr>
            <p:spPr>
              <a:xfrm>
                <a:off x="1408451" y="107279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FF3CA54-E9EB-894E-9265-2A1FE221F621}"/>
                </a:ext>
              </a:extLst>
            </p:cNvPr>
            <p:cNvGrpSpPr/>
            <p:nvPr/>
          </p:nvGrpSpPr>
          <p:grpSpPr>
            <a:xfrm>
              <a:off x="783573" y="1823019"/>
              <a:ext cx="1939955" cy="447754"/>
              <a:chOff x="771180" y="1937759"/>
              <a:chExt cx="1939955" cy="447754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A82617-AF1A-954D-B598-BDCEA2276BAD}"/>
                  </a:ext>
                </a:extLst>
              </p:cNvPr>
              <p:cNvSpPr/>
              <p:nvPr/>
            </p:nvSpPr>
            <p:spPr>
              <a:xfrm>
                <a:off x="814369" y="1937759"/>
                <a:ext cx="1834495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2288051-6DD2-E348-923E-8EA7FD20D1C7}"/>
                  </a:ext>
                </a:extLst>
              </p:cNvPr>
              <p:cNvSpPr txBox="1"/>
              <p:nvPr/>
            </p:nvSpPr>
            <p:spPr>
              <a:xfrm>
                <a:off x="771180" y="1990964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6269CD0-7C0C-2047-B380-5C9C398FB920}"/>
                </a:ext>
              </a:extLst>
            </p:cNvPr>
            <p:cNvGrpSpPr/>
            <p:nvPr/>
          </p:nvGrpSpPr>
          <p:grpSpPr>
            <a:xfrm>
              <a:off x="826762" y="2939782"/>
              <a:ext cx="1834495" cy="425504"/>
              <a:chOff x="814369" y="3178923"/>
              <a:chExt cx="1834495" cy="42550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233E60F-E279-8046-9AAF-FB819ECD35E6}"/>
                  </a:ext>
                </a:extLst>
              </p:cNvPr>
              <p:cNvSpPr/>
              <p:nvPr/>
            </p:nvSpPr>
            <p:spPr>
              <a:xfrm>
                <a:off x="814369" y="3204317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DD25D1-2B5B-3143-9B85-22F55127E03B}"/>
                  </a:ext>
                </a:extLst>
              </p:cNvPr>
              <p:cNvSpPr txBox="1"/>
              <p:nvPr/>
            </p:nvSpPr>
            <p:spPr>
              <a:xfrm>
                <a:off x="1408451" y="317892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AFE9DD6-CE2A-A04E-B158-F05BBBB57274}"/>
                </a:ext>
              </a:extLst>
            </p:cNvPr>
            <p:cNvGrpSpPr/>
            <p:nvPr/>
          </p:nvGrpSpPr>
          <p:grpSpPr>
            <a:xfrm>
              <a:off x="826762" y="3666658"/>
              <a:ext cx="1834495" cy="372762"/>
              <a:chOff x="814369" y="4216260"/>
              <a:chExt cx="1834495" cy="372762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33E4EEE-6CE2-2C43-BFAA-3DF689524A58}"/>
                  </a:ext>
                </a:extLst>
              </p:cNvPr>
              <p:cNvSpPr/>
              <p:nvPr/>
            </p:nvSpPr>
            <p:spPr>
              <a:xfrm>
                <a:off x="814369" y="4216260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5B42DAC-D54E-DE43-8068-0287FAFE4DD8}"/>
                  </a:ext>
                </a:extLst>
              </p:cNvPr>
              <p:cNvSpPr txBox="1"/>
              <p:nvPr/>
            </p:nvSpPr>
            <p:spPr>
              <a:xfrm>
                <a:off x="1408451" y="421626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51CBF04F-AC6C-004D-BD38-AAC90FD0D255}"/>
                </a:ext>
              </a:extLst>
            </p:cNvPr>
            <p:cNvSpPr/>
            <p:nvPr/>
          </p:nvSpPr>
          <p:spPr>
            <a:xfrm>
              <a:off x="1654009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20463A2-806D-264F-81D4-E62BBCD0934C}"/>
                </a:ext>
              </a:extLst>
            </p:cNvPr>
            <p:cNvSpPr/>
            <p:nvPr/>
          </p:nvSpPr>
          <p:spPr>
            <a:xfrm>
              <a:off x="1654009" y="2653001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6A63B1A1-9BF7-0544-B0C8-FF1B4A01CD43}"/>
                </a:ext>
              </a:extLst>
            </p:cNvPr>
            <p:cNvSpPr/>
            <p:nvPr/>
          </p:nvSpPr>
          <p:spPr>
            <a:xfrm>
              <a:off x="1654009" y="3380972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A7F8C0DD-1C44-3844-A1D7-6A0C945F230A}"/>
                </a:ext>
              </a:extLst>
            </p:cNvPr>
            <p:cNvSpPr/>
            <p:nvPr/>
          </p:nvSpPr>
          <p:spPr>
            <a:xfrm rot="5400000">
              <a:off x="2715128" y="2601166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8A808E-7EA6-064E-8A33-FAE8D0BA72D4}"/>
                </a:ext>
              </a:extLst>
            </p:cNvPr>
            <p:cNvSpPr/>
            <p:nvPr/>
          </p:nvSpPr>
          <p:spPr>
            <a:xfrm>
              <a:off x="2966572" y="2732804"/>
              <a:ext cx="72000" cy="169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2CFC87-3514-AC49-8D7F-6611399F9FD7}"/>
                </a:ext>
              </a:extLst>
            </p:cNvPr>
            <p:cNvSpPr/>
            <p:nvPr/>
          </p:nvSpPr>
          <p:spPr>
            <a:xfrm>
              <a:off x="1708009" y="408245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0B3BAC-0898-9F4E-AABF-6B594828FB61}"/>
                </a:ext>
              </a:extLst>
            </p:cNvPr>
            <p:cNvSpPr/>
            <p:nvPr/>
          </p:nvSpPr>
          <p:spPr>
            <a:xfrm rot="16200000">
              <a:off x="2321774" y="3739911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7466808-F2DA-EB4E-80BB-6247B9DEA50F}"/>
              </a:ext>
            </a:extLst>
          </p:cNvPr>
          <p:cNvGrpSpPr/>
          <p:nvPr/>
        </p:nvGrpSpPr>
        <p:grpSpPr>
          <a:xfrm>
            <a:off x="2919683" y="1279831"/>
            <a:ext cx="4183761" cy="2658254"/>
            <a:chOff x="511386" y="765149"/>
            <a:chExt cx="5079105" cy="2658254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122297-7113-F84A-A667-539A6D7C8811}"/>
                </a:ext>
              </a:extLst>
            </p:cNvPr>
            <p:cNvGrpSpPr/>
            <p:nvPr/>
          </p:nvGrpSpPr>
          <p:grpSpPr>
            <a:xfrm>
              <a:off x="539783" y="1519848"/>
              <a:ext cx="2355114" cy="646331"/>
              <a:chOff x="802706" y="1937759"/>
              <a:chExt cx="2355114" cy="646331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3A7216-0A8D-2344-AA38-79E7C2F4AA48}"/>
                  </a:ext>
                </a:extLst>
              </p:cNvPr>
              <p:cNvSpPr/>
              <p:nvPr/>
            </p:nvSpPr>
            <p:spPr>
              <a:xfrm>
                <a:off x="820269" y="1937759"/>
                <a:ext cx="2279728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56B9624-7B80-7245-93D5-FD88FF85D38A}"/>
                  </a:ext>
                </a:extLst>
              </p:cNvPr>
              <p:cNvSpPr txBox="1"/>
              <p:nvPr/>
            </p:nvSpPr>
            <p:spPr>
              <a:xfrm>
                <a:off x="802706" y="1937759"/>
                <a:ext cx="2355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6E53EA4-2EFB-3046-8990-F67C294CB2A4}"/>
                </a:ext>
              </a:extLst>
            </p:cNvPr>
            <p:cNvGrpSpPr/>
            <p:nvPr/>
          </p:nvGrpSpPr>
          <p:grpSpPr>
            <a:xfrm>
              <a:off x="536021" y="2612217"/>
              <a:ext cx="2355114" cy="369332"/>
              <a:chOff x="807726" y="4228974"/>
              <a:chExt cx="2355114" cy="369332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B79D724-4D05-4840-B4C2-130900AEA32C}"/>
                  </a:ext>
                </a:extLst>
              </p:cNvPr>
              <p:cNvSpPr/>
              <p:nvPr/>
            </p:nvSpPr>
            <p:spPr>
              <a:xfrm>
                <a:off x="820269" y="4257847"/>
                <a:ext cx="2279728" cy="301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FA51100-1369-9E43-8145-02CF8E699135}"/>
                  </a:ext>
                </a:extLst>
              </p:cNvPr>
              <p:cNvSpPr txBox="1"/>
              <p:nvPr/>
            </p:nvSpPr>
            <p:spPr>
              <a:xfrm>
                <a:off x="807726" y="4228974"/>
                <a:ext cx="2355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FB798FD-975E-5643-8ED1-7FFFE71DC298}"/>
                </a:ext>
              </a:extLst>
            </p:cNvPr>
            <p:cNvGrpSpPr/>
            <p:nvPr/>
          </p:nvGrpSpPr>
          <p:grpSpPr>
            <a:xfrm>
              <a:off x="3229587" y="765149"/>
              <a:ext cx="2355114" cy="390616"/>
              <a:chOff x="648020" y="2144511"/>
              <a:chExt cx="2355114" cy="390616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3019FB09-7AE2-3044-98C0-0EEACDD6977C}"/>
                  </a:ext>
                </a:extLst>
              </p:cNvPr>
              <p:cNvSpPr/>
              <p:nvPr/>
            </p:nvSpPr>
            <p:spPr>
              <a:xfrm>
                <a:off x="650708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7081215-7ABF-5949-B9D0-CA5EBB7FF90A}"/>
                  </a:ext>
                </a:extLst>
              </p:cNvPr>
              <p:cNvSpPr txBox="1"/>
              <p:nvPr/>
            </p:nvSpPr>
            <p:spPr>
              <a:xfrm>
                <a:off x="648020" y="2165390"/>
                <a:ext cx="2355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0636D424-E41A-764D-8009-27E47949A6E8}"/>
                </a:ext>
              </a:extLst>
            </p:cNvPr>
            <p:cNvGrpSpPr/>
            <p:nvPr/>
          </p:nvGrpSpPr>
          <p:grpSpPr>
            <a:xfrm>
              <a:off x="3230931" y="1501843"/>
              <a:ext cx="2180544" cy="386014"/>
              <a:chOff x="650708" y="3215947"/>
              <a:chExt cx="2180544" cy="38601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607BF50-3C0F-C147-8FF8-9FA0C9FA14FB}"/>
                  </a:ext>
                </a:extLst>
              </p:cNvPr>
              <p:cNvSpPr/>
              <p:nvPr/>
            </p:nvSpPr>
            <p:spPr>
              <a:xfrm>
                <a:off x="650708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D871D18-BA88-3A4F-908B-FC31C7049473}"/>
                  </a:ext>
                </a:extLst>
              </p:cNvPr>
              <p:cNvSpPr txBox="1"/>
              <p:nvPr/>
            </p:nvSpPr>
            <p:spPr>
              <a:xfrm>
                <a:off x="1392166" y="3215947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9FFD550-1429-4C41-9151-AA0C1FDC67C2}"/>
                </a:ext>
              </a:extLst>
            </p:cNvPr>
            <p:cNvGrpSpPr/>
            <p:nvPr/>
          </p:nvGrpSpPr>
          <p:grpSpPr>
            <a:xfrm>
              <a:off x="3230931" y="2217658"/>
              <a:ext cx="2180544" cy="400177"/>
              <a:chOff x="650708" y="4223312"/>
              <a:chExt cx="2180544" cy="400177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23D441F-5333-3549-8651-DEA1EAEA7A37}"/>
                  </a:ext>
                </a:extLst>
              </p:cNvPr>
              <p:cNvSpPr/>
              <p:nvPr/>
            </p:nvSpPr>
            <p:spPr>
              <a:xfrm>
                <a:off x="650708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AFEACE-C00B-3043-87BF-93A4106C5788}"/>
                  </a:ext>
                </a:extLst>
              </p:cNvPr>
              <p:cNvSpPr txBox="1"/>
              <p:nvPr/>
            </p:nvSpPr>
            <p:spPr>
              <a:xfrm>
                <a:off x="1366966" y="4254157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540CBA3-008A-A048-BE5E-31DCDA294109}"/>
                </a:ext>
              </a:extLst>
            </p:cNvPr>
            <p:cNvGrpSpPr/>
            <p:nvPr/>
          </p:nvGrpSpPr>
          <p:grpSpPr>
            <a:xfrm>
              <a:off x="511386" y="765149"/>
              <a:ext cx="2357466" cy="447754"/>
              <a:chOff x="783091" y="1072798"/>
              <a:chExt cx="2357466" cy="447754"/>
            </a:xfrm>
          </p:grpSpPr>
          <p:sp>
            <p:nvSpPr>
              <p:cNvPr id="53" name="角丸四角形 52">
                <a:extLst>
                  <a:ext uri="{FF2B5EF4-FFF2-40B4-BE49-F238E27FC236}">
                    <a16:creationId xmlns:a16="http://schemas.microsoft.com/office/drawing/2014/main" id="{2E67CF53-47B1-264E-9086-2E1D39DAE454}"/>
                  </a:ext>
                </a:extLst>
              </p:cNvPr>
              <p:cNvSpPr/>
              <p:nvPr/>
            </p:nvSpPr>
            <p:spPr>
              <a:xfrm>
                <a:off x="783091" y="1072798"/>
                <a:ext cx="2357466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0D816D-2E82-474B-AA14-69DE8B527EC1}"/>
                  </a:ext>
                </a:extLst>
              </p:cNvPr>
              <p:cNvSpPr txBox="1"/>
              <p:nvPr/>
            </p:nvSpPr>
            <p:spPr>
              <a:xfrm>
                <a:off x="1510433" y="1072798"/>
                <a:ext cx="78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B3F7D64F-7305-874F-8E7B-A87183C156DA}"/>
                </a:ext>
              </a:extLst>
            </p:cNvPr>
            <p:cNvSpPr/>
            <p:nvPr/>
          </p:nvSpPr>
          <p:spPr>
            <a:xfrm>
              <a:off x="1548836" y="123082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下矢印 41">
              <a:extLst>
                <a:ext uri="{FF2B5EF4-FFF2-40B4-BE49-F238E27FC236}">
                  <a16:creationId xmlns:a16="http://schemas.microsoft.com/office/drawing/2014/main" id="{F2877CF4-1E79-4B4D-A7F9-EE3E586F646C}"/>
                </a:ext>
              </a:extLst>
            </p:cNvPr>
            <p:cNvSpPr/>
            <p:nvPr/>
          </p:nvSpPr>
          <p:spPr>
            <a:xfrm>
              <a:off x="1548836" y="2352069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>
              <a:extLst>
                <a:ext uri="{FF2B5EF4-FFF2-40B4-BE49-F238E27FC236}">
                  <a16:creationId xmlns:a16="http://schemas.microsoft.com/office/drawing/2014/main" id="{D69661E0-1C6D-514B-BE5B-C37C93E2F548}"/>
                </a:ext>
              </a:extLst>
            </p:cNvPr>
            <p:cNvSpPr/>
            <p:nvPr/>
          </p:nvSpPr>
          <p:spPr>
            <a:xfrm>
              <a:off x="4231203" y="1208443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9318FB74-5894-494C-9BFF-2FE4995E61FA}"/>
                </a:ext>
              </a:extLst>
            </p:cNvPr>
            <p:cNvSpPr/>
            <p:nvPr/>
          </p:nvSpPr>
          <p:spPr>
            <a:xfrm>
              <a:off x="4231203" y="192425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3D057ED-C088-484E-8E80-3EEBD85D26DB}"/>
                </a:ext>
              </a:extLst>
            </p:cNvPr>
            <p:cNvSpPr/>
            <p:nvPr/>
          </p:nvSpPr>
          <p:spPr>
            <a:xfrm>
              <a:off x="1602836" y="305912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ECFEA2-97BB-CA45-A67D-4FDB703C34F2}"/>
                </a:ext>
              </a:extLst>
            </p:cNvPr>
            <p:cNvSpPr/>
            <p:nvPr/>
          </p:nvSpPr>
          <p:spPr>
            <a:xfrm rot="16200000">
              <a:off x="2180292" y="2771126"/>
              <a:ext cx="72000" cy="12239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E8255F4-B032-4B43-BAC7-D947D06EA6B6}"/>
                </a:ext>
              </a:extLst>
            </p:cNvPr>
            <p:cNvSpPr/>
            <p:nvPr/>
          </p:nvSpPr>
          <p:spPr>
            <a:xfrm>
              <a:off x="2907228" y="1011403"/>
              <a:ext cx="72000" cy="241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下矢印 47">
              <a:extLst>
                <a:ext uri="{FF2B5EF4-FFF2-40B4-BE49-F238E27FC236}">
                  <a16:creationId xmlns:a16="http://schemas.microsoft.com/office/drawing/2014/main" id="{2CEC0972-E97C-EC4D-922D-C238506DFC50}"/>
                </a:ext>
              </a:extLst>
            </p:cNvPr>
            <p:cNvSpPr/>
            <p:nvPr/>
          </p:nvSpPr>
          <p:spPr>
            <a:xfrm rot="16200000">
              <a:off x="2992457" y="840618"/>
              <a:ext cx="180000" cy="349633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1FEBC8F-8CB2-144B-B180-64B5302CF526}"/>
                </a:ext>
              </a:extLst>
            </p:cNvPr>
            <p:cNvSpPr/>
            <p:nvPr/>
          </p:nvSpPr>
          <p:spPr>
            <a:xfrm>
              <a:off x="4285203" y="2670916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20B0F-FEF1-3248-BAAB-083218D0A361}"/>
                </a:ext>
              </a:extLst>
            </p:cNvPr>
            <p:cNvSpPr/>
            <p:nvPr/>
          </p:nvSpPr>
          <p:spPr>
            <a:xfrm rot="16200000">
              <a:off x="4893928" y="2346916"/>
              <a:ext cx="72000" cy="129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AF6CDAF-654E-9E4A-A1D8-BA3F334CDDDA}"/>
                </a:ext>
              </a:extLst>
            </p:cNvPr>
            <p:cNvSpPr/>
            <p:nvPr/>
          </p:nvSpPr>
          <p:spPr>
            <a:xfrm rot="10800000">
              <a:off x="5518491" y="1366006"/>
              <a:ext cx="72000" cy="16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4E5DAF6A-3E94-9F4F-8C3B-250F1621E890}"/>
                </a:ext>
              </a:extLst>
            </p:cNvPr>
            <p:cNvSpPr/>
            <p:nvPr/>
          </p:nvSpPr>
          <p:spPr>
            <a:xfrm rot="5400000">
              <a:off x="5320193" y="1173347"/>
              <a:ext cx="180000" cy="36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0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09415" y="785166"/>
            <a:ext cx="8875932" cy="4812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1032367"/>
            <a:ext cx="7747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処理速度は向上したが，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Worker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より処理速度が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向上することはなかった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→実装されてから日が浅いので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での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処理が最適化されていないのではないか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2957233"/>
            <a:ext cx="8488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workar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を定義するメインの記述量が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適用した方が同期処理が必要ないため記述量が少なかった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→生産性：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＞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Worker</a:t>
            </a:r>
          </a:p>
          <a:p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11615</TotalTime>
  <Words>401</Words>
  <Application>Microsoft Macintosh PowerPoint</Application>
  <PresentationFormat>画面に合わせる (16:10)</PresentationFormat>
  <Paragraphs>101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454</cp:revision>
  <cp:lastPrinted>2018-12-25T09:16:11Z</cp:lastPrinted>
  <dcterms:created xsi:type="dcterms:W3CDTF">2018-09-25T03:09:41Z</dcterms:created>
  <dcterms:modified xsi:type="dcterms:W3CDTF">2019-01-29T11:42:12Z</dcterms:modified>
</cp:coreProperties>
</file>