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1" r:id="rId3"/>
    <p:sldId id="309" r:id="rId4"/>
    <p:sldId id="313" r:id="rId5"/>
    <p:sldId id="277" r:id="rId6"/>
    <p:sldId id="300" r:id="rId7"/>
    <p:sldId id="298" r:id="rId8"/>
    <p:sldId id="310" r:id="rId9"/>
    <p:sldId id="311" r:id="rId10"/>
    <p:sldId id="297" r:id="rId11"/>
    <p:sldId id="306" r:id="rId12"/>
    <p:sldId id="312" r:id="rId13"/>
    <p:sldId id="302" r:id="rId14"/>
    <p:sldId id="303" r:id="rId15"/>
    <p:sldId id="304" r:id="rId16"/>
    <p:sldId id="305" r:id="rId17"/>
    <p:sldId id="307" r:id="rId18"/>
    <p:sldId id="308" r:id="rId19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0" autoAdjust="0"/>
    <p:restoredTop sz="95567"/>
  </p:normalViewPr>
  <p:slideViewPr>
    <p:cSldViewPr snapToGrid="0" snapToObjects="1">
      <p:cViewPr>
        <p:scale>
          <a:sx n="120" d="100"/>
          <a:sy n="120" d="100"/>
        </p:scale>
        <p:origin x="648" y="9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9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0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9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3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6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3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140739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34034" y="785170"/>
            <a:ext cx="8875932" cy="4812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結論と今後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8197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□処理速度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195832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□シミュレータ教材への生産性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30C89BE6-6C8C-4078-82AC-758E5C72B02D}"/>
              </a:ext>
            </a:extLst>
          </p:cNvPr>
          <p:cNvSpPr/>
          <p:nvPr/>
        </p:nvSpPr>
        <p:spPr>
          <a:xfrm>
            <a:off x="4336869" y="3923470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95D5DE-8DA9-CB49-9CB8-554334D65031}"/>
              </a:ext>
            </a:extLst>
          </p:cNvPr>
          <p:cNvSpPr txBox="1"/>
          <p:nvPr/>
        </p:nvSpPr>
        <p:spPr>
          <a:xfrm>
            <a:off x="791717" y="141559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大幅に処理速度が向上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36D8C5-DC70-E943-90F7-A0124B4540D4}"/>
              </a:ext>
            </a:extLst>
          </p:cNvPr>
          <p:cNvSpPr txBox="1"/>
          <p:nvPr/>
        </p:nvSpPr>
        <p:spPr>
          <a:xfrm>
            <a:off x="791717" y="25116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記述量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5EF0A8-421B-C343-BC51-29143AF1ACC2}"/>
              </a:ext>
            </a:extLst>
          </p:cNvPr>
          <p:cNvSpPr txBox="1"/>
          <p:nvPr/>
        </p:nvSpPr>
        <p:spPr>
          <a:xfrm>
            <a:off x="449231" y="4485269"/>
            <a:ext cx="8055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今後は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を利用したシミュレータ教材の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増加が見込まれる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1283EB-31B2-8C47-9D2A-C75CE270E852}"/>
              </a:ext>
            </a:extLst>
          </p:cNvPr>
          <p:cNvSpPr txBox="1"/>
          <p:nvPr/>
        </p:nvSpPr>
        <p:spPr>
          <a:xfrm>
            <a:off x="2224235" y="2508041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素の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Javascript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&lt;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1CF82B-9873-D747-A2CC-F10AFAB8D8E5}"/>
              </a:ext>
            </a:extLst>
          </p:cNvPr>
          <p:cNvSpPr txBox="1"/>
          <p:nvPr/>
        </p:nvSpPr>
        <p:spPr>
          <a:xfrm>
            <a:off x="2224234" y="2854232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&lt;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サブスレッド・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GPU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CE9E56-94DA-7B40-8984-C0A91B7C66D7}"/>
              </a:ext>
            </a:extLst>
          </p:cNvPr>
          <p:cNvSpPr txBox="1"/>
          <p:nvPr/>
        </p:nvSpPr>
        <p:spPr>
          <a:xfrm>
            <a:off x="632898" y="3336243"/>
            <a:ext cx="840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は素の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JavaScript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の大半を使い回せる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追加行数</a:t>
            </a:r>
            <a:endParaRPr lang="en-US" altLang="ja-JP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9E4A37-9A7A-CA4E-B839-235944759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15376"/>
              </p:ext>
            </p:extLst>
          </p:nvPr>
        </p:nvGraphicFramePr>
        <p:xfrm>
          <a:off x="1016126" y="1118486"/>
          <a:ext cx="723132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0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073297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98033304"/>
                    </a:ext>
                  </a:extLst>
                </a:gridCol>
                <a:gridCol w="1615842">
                  <a:extLst>
                    <a:ext uri="{9D8B030D-6E8A-4147-A177-3AD203B41FA5}">
                      <a16:colId xmlns:a16="http://schemas.microsoft.com/office/drawing/2014/main" val="1509382912"/>
                    </a:ext>
                  </a:extLst>
                </a:gridCol>
                <a:gridCol w="1320981">
                  <a:extLst>
                    <a:ext uri="{9D8B030D-6E8A-4147-A177-3AD203B41FA5}">
                      <a16:colId xmlns:a16="http://schemas.microsoft.com/office/drawing/2014/main" val="303886394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行数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605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メインスレッド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433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サブスレッド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40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51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93205"/>
                  </a:ext>
                </a:extLst>
              </a:tr>
            </a:tbl>
          </a:graphicData>
        </a:graphic>
      </p:graphicFrame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6ED44CA-9A4B-6345-86E1-D52FF044284A}"/>
              </a:ext>
            </a:extLst>
          </p:cNvPr>
          <p:cNvSpPr/>
          <p:nvPr/>
        </p:nvSpPr>
        <p:spPr>
          <a:xfrm>
            <a:off x="134034" y="2857500"/>
            <a:ext cx="8875932" cy="2739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38FCCB-E238-2248-8832-C25A6E07003C}"/>
              </a:ext>
            </a:extLst>
          </p:cNvPr>
          <p:cNvSpPr txBox="1"/>
          <p:nvPr/>
        </p:nvSpPr>
        <p:spPr>
          <a:xfrm>
            <a:off x="224970" y="2913314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44EAA4D-27CB-A84A-9419-94EEF73988B1}"/>
              </a:ext>
            </a:extLst>
          </p:cNvPr>
          <p:cNvSpPr txBox="1"/>
          <p:nvPr/>
        </p:nvSpPr>
        <p:spPr>
          <a:xfrm>
            <a:off x="208128" y="413484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8E527B6-6AA4-D941-B615-33F62773C2A3}"/>
              </a:ext>
            </a:extLst>
          </p:cNvPr>
          <p:cNvSpPr txBox="1"/>
          <p:nvPr/>
        </p:nvSpPr>
        <p:spPr>
          <a:xfrm>
            <a:off x="191286" y="4569559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つ作成したが，複製と，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サイズを指定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E26D1DC-0445-344E-8C1D-73136C9BCE8B}"/>
              </a:ext>
            </a:extLst>
          </p:cNvPr>
          <p:cNvSpPr txBox="1"/>
          <p:nvPr/>
        </p:nvSpPr>
        <p:spPr>
          <a:xfrm>
            <a:off x="174444" y="3313699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１つ作成し，それを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個呼び出した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B6E6681-9643-A842-BFEC-4AB755D94B6F}"/>
              </a:ext>
            </a:extLst>
          </p:cNvPr>
          <p:cNvSpPr txBox="1"/>
          <p:nvPr/>
        </p:nvSpPr>
        <p:spPr>
          <a:xfrm>
            <a:off x="248538" y="3673184"/>
            <a:ext cx="959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演算と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描画を分けたことによる通信部と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の指定を必要とした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91182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ベンチマークとの違い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892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左右の演算時間の差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132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更に分割したらどうなるの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79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パフォーマンスは落ちないの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200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en-US" altLang="ja-JP" sz="2400" dirty="0" err="1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の対応ブラウザは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17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キャバスのサイズを広げたら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結果は変わる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66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42871" y="2755026"/>
            <a:ext cx="9115111" cy="1838885"/>
            <a:chOff x="96036" y="2507480"/>
            <a:chExt cx="9115111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148599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を利用し，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高負荷なシミュレータ教材の処理速度を向上させた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9115111" cy="485196"/>
              <a:chOff x="96036" y="4048735"/>
              <a:chExt cx="9115111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66463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はプログラムの記述内容が複雑，大幅な変更が必要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42871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32064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035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748391"/>
                <a:ext cx="697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現状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39273" y="4953906"/>
            <a:ext cx="9002702" cy="729205"/>
            <a:chOff x="86177" y="4290646"/>
            <a:chExt cx="9002702" cy="72920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6"/>
              <a:ext cx="9002702" cy="675849"/>
              <a:chOff x="90505" y="4881088"/>
              <a:chExt cx="9002702" cy="1147675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88"/>
                <a:ext cx="9002702" cy="1147675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498301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の観点から開発手法の提案と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有用性の検証を行う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4701584" y="580529"/>
            <a:ext cx="4183246" cy="1506428"/>
            <a:chOff x="5710122" y="3173254"/>
            <a:chExt cx="4183246" cy="150642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4"/>
              <a:ext cx="4183246" cy="15064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2" y="4170591"/>
              <a:ext cx="3770416" cy="400110"/>
              <a:chOff x="5734730" y="3862804"/>
              <a:chExt cx="4175173" cy="400110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86280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676325" y="3862804"/>
                <a:ext cx="3233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753776"/>
              <a:ext cx="3798667" cy="412496"/>
              <a:chOff x="5734730" y="3188094"/>
              <a:chExt cx="4206456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318809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3200480"/>
                <a:ext cx="3174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814E6F-4484-4890-BDE4-1D9963CA900F}"/>
                </a:ext>
              </a:extLst>
            </p:cNvPr>
            <p:cNvSpPr txBox="1"/>
            <p:nvPr/>
          </p:nvSpPr>
          <p:spPr>
            <a:xfrm>
              <a:off x="5788271" y="3235227"/>
              <a:ext cx="9541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本研究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58981A2-574D-4E19-B967-49D65E8DB547}"/>
              </a:ext>
            </a:extLst>
          </p:cNvPr>
          <p:cNvGrpSpPr/>
          <p:nvPr/>
        </p:nvGrpSpPr>
        <p:grpSpPr>
          <a:xfrm>
            <a:off x="259169" y="580529"/>
            <a:ext cx="4183246" cy="1506428"/>
            <a:chOff x="5725751" y="785167"/>
            <a:chExt cx="4056959" cy="150642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B9F37D4-0A8D-4B3A-A258-545DC426CD5B}"/>
                </a:ext>
              </a:extLst>
            </p:cNvPr>
            <p:cNvSpPr/>
            <p:nvPr/>
          </p:nvSpPr>
          <p:spPr>
            <a:xfrm>
              <a:off x="5725751" y="785167"/>
              <a:ext cx="4056959" cy="1506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DDEB83-2D33-4311-8133-1312EC4A6F4E}"/>
                </a:ext>
              </a:extLst>
            </p:cNvPr>
            <p:cNvGrpSpPr/>
            <p:nvPr/>
          </p:nvGrpSpPr>
          <p:grpSpPr>
            <a:xfrm>
              <a:off x="5788271" y="1766433"/>
              <a:ext cx="3748520" cy="400110"/>
              <a:chOff x="5734730" y="1727350"/>
              <a:chExt cx="3748520" cy="400110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81A9F1-9179-461A-B86E-BE396960C695}"/>
                  </a:ext>
                </a:extLst>
              </p:cNvPr>
              <p:cNvSpPr txBox="1"/>
              <p:nvPr/>
            </p:nvSpPr>
            <p:spPr>
              <a:xfrm>
                <a:off x="5734730" y="1727350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2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A3423D-7773-436D-9265-4F27F332874E}"/>
                  </a:ext>
                </a:extLst>
              </p:cNvPr>
              <p:cNvSpPr txBox="1"/>
              <p:nvPr/>
            </p:nvSpPr>
            <p:spPr>
              <a:xfrm>
                <a:off x="6682483" y="1727350"/>
                <a:ext cx="28007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OpenGL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で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へ移植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05BC09F-CD19-4FC9-AA34-6E7EA562E5FB}"/>
                </a:ext>
              </a:extLst>
            </p:cNvPr>
            <p:cNvGrpSpPr/>
            <p:nvPr/>
          </p:nvGrpSpPr>
          <p:grpSpPr>
            <a:xfrm>
              <a:off x="5788271" y="1243019"/>
              <a:ext cx="3737299" cy="400110"/>
              <a:chOff x="5734730" y="813174"/>
              <a:chExt cx="3737299" cy="400110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FC5D17B-DD13-44F8-AEA8-7F45136BFDBF}"/>
                  </a:ext>
                </a:extLst>
              </p:cNvPr>
              <p:cNvSpPr txBox="1"/>
              <p:nvPr/>
            </p:nvSpPr>
            <p:spPr>
              <a:xfrm>
                <a:off x="5734730" y="81317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9392569-BDDE-411F-9380-2459ADD74000}"/>
                  </a:ext>
                </a:extLst>
              </p:cNvPr>
              <p:cNvSpPr txBox="1"/>
              <p:nvPr/>
            </p:nvSpPr>
            <p:spPr>
              <a:xfrm>
                <a:off x="6682483" y="813174"/>
                <a:ext cx="2789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JavaScript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のみで開発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E0493A4-23D5-4A03-BFD7-6500141349AE}"/>
                </a:ext>
              </a:extLst>
            </p:cNvPr>
            <p:cNvSpPr txBox="1"/>
            <p:nvPr/>
          </p:nvSpPr>
          <p:spPr>
            <a:xfrm>
              <a:off x="5788271" y="814451"/>
              <a:ext cx="121058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1A43D8-DA40-4D18-A1E9-AD3764BA3AB8}"/>
              </a:ext>
            </a:extLst>
          </p:cNvPr>
          <p:cNvSpPr txBox="1"/>
          <p:nvPr/>
        </p:nvSpPr>
        <p:spPr>
          <a:xfrm>
            <a:off x="203199" y="2599216"/>
            <a:ext cx="596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処理に時間を必要とする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→作業が止まる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EF949D-D78A-427C-ABF9-F6446029A2F6}"/>
              </a:ext>
            </a:extLst>
          </p:cNvPr>
          <p:cNvSpPr txBox="1"/>
          <p:nvPr/>
        </p:nvSpPr>
        <p:spPr>
          <a:xfrm>
            <a:off x="203199" y="4177785"/>
            <a:ext cx="697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→作業を分担できる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!(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止まらない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79B43A5-1E44-4994-9CB2-789C7F03C98C}"/>
              </a:ext>
            </a:extLst>
          </p:cNvPr>
          <p:cNvGrpSpPr/>
          <p:nvPr/>
        </p:nvGrpSpPr>
        <p:grpSpPr>
          <a:xfrm>
            <a:off x="341659" y="3136059"/>
            <a:ext cx="1568394" cy="400110"/>
            <a:chOff x="-1043103" y="2259194"/>
            <a:chExt cx="2367615" cy="78463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91CA6D-1C21-4948-A89F-107DC3B0078D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</a:p>
          </p:txBody>
        </p:sp>
        <p:sp>
          <p:nvSpPr>
            <p:cNvPr id="40" name="三角形 10">
              <a:extLst>
                <a:ext uri="{FF2B5EF4-FFF2-40B4-BE49-F238E27FC236}">
                  <a16:creationId xmlns:a16="http://schemas.microsoft.com/office/drawing/2014/main" id="{3481D38A-B6D3-4CD5-880B-7DA7292394D0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10491DD-96A7-42F3-8DBE-5A8A318566C8}"/>
              </a:ext>
            </a:extLst>
          </p:cNvPr>
          <p:cNvGrpSpPr/>
          <p:nvPr/>
        </p:nvGrpSpPr>
        <p:grpSpPr>
          <a:xfrm>
            <a:off x="2203677" y="3142716"/>
            <a:ext cx="1568394" cy="400110"/>
            <a:chOff x="-1043103" y="2259194"/>
            <a:chExt cx="2367615" cy="78463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AFC37E0-3A66-48A2-9A5A-5ED346D997E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/>
            </a:p>
          </p:txBody>
        </p:sp>
        <p:sp>
          <p:nvSpPr>
            <p:cNvPr id="43" name="三角形 10">
              <a:extLst>
                <a:ext uri="{FF2B5EF4-FFF2-40B4-BE49-F238E27FC236}">
                  <a16:creationId xmlns:a16="http://schemas.microsoft.com/office/drawing/2014/main" id="{5B06BF3A-4071-404F-BFAB-42D824DDA508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F0045E-F739-476F-BA15-2B57ACA6DDE1}"/>
              </a:ext>
            </a:extLst>
          </p:cNvPr>
          <p:cNvGrpSpPr/>
          <p:nvPr/>
        </p:nvGrpSpPr>
        <p:grpSpPr>
          <a:xfrm>
            <a:off x="4065695" y="3149373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1F9E031-ECD6-48FA-8695-87795ECAACB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重い処理</a:t>
              </a:r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B559714B-9DF0-49BC-B975-C5CC57876D8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3998F0A-2E24-4A28-B231-DAAF7BABFAAB}"/>
              </a:ext>
            </a:extLst>
          </p:cNvPr>
          <p:cNvGrpSpPr/>
          <p:nvPr/>
        </p:nvGrpSpPr>
        <p:grpSpPr>
          <a:xfrm>
            <a:off x="7191045" y="3156030"/>
            <a:ext cx="1568394" cy="400110"/>
            <a:chOff x="-1043103" y="2259194"/>
            <a:chExt cx="2367615" cy="78463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B2A9BE9-C151-49DE-9516-5FC690053D67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三角形 10">
              <a:extLst>
                <a:ext uri="{FF2B5EF4-FFF2-40B4-BE49-F238E27FC236}">
                  <a16:creationId xmlns:a16="http://schemas.microsoft.com/office/drawing/2014/main" id="{C9D27916-AF80-4B2C-8B87-93A207B860D4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2F142AE-9870-4BE1-AAF8-0E4B3530A87E}"/>
              </a:ext>
            </a:extLst>
          </p:cNvPr>
          <p:cNvGrpSpPr/>
          <p:nvPr/>
        </p:nvGrpSpPr>
        <p:grpSpPr>
          <a:xfrm>
            <a:off x="341659" y="4658185"/>
            <a:ext cx="1568394" cy="400110"/>
            <a:chOff x="-1043103" y="2259194"/>
            <a:chExt cx="2367615" cy="78463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46D6329-B2E6-4643-B2E7-78DBB2C7F078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/>
            </a:p>
          </p:txBody>
        </p:sp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C0DEBC0A-93E9-4F60-B5C2-29E171538AE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12D5281-8348-46C0-AE29-2ACEDF09975F}"/>
              </a:ext>
            </a:extLst>
          </p:cNvPr>
          <p:cNvGrpSpPr/>
          <p:nvPr/>
        </p:nvGrpSpPr>
        <p:grpSpPr>
          <a:xfrm>
            <a:off x="2203677" y="4658185"/>
            <a:ext cx="1568394" cy="400110"/>
            <a:chOff x="-1043103" y="2259194"/>
            <a:chExt cx="2367615" cy="78463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693EC3E-9368-4AD2-80B7-17D3C3CDDD11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三角形 10">
              <a:extLst>
                <a:ext uri="{FF2B5EF4-FFF2-40B4-BE49-F238E27FC236}">
                  <a16:creationId xmlns:a16="http://schemas.microsoft.com/office/drawing/2014/main" id="{7B5BE58E-9781-4899-94B9-D791F9255B6B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4065695" y="5123772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重い処理</a:t>
              </a:r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4065695" y="4658185"/>
            <a:ext cx="1568394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90D4DD-5F39-4770-9096-A0B345850EA0}"/>
              </a:ext>
            </a:extLst>
          </p:cNvPr>
          <p:cNvSpPr/>
          <p:nvPr/>
        </p:nvSpPr>
        <p:spPr>
          <a:xfrm>
            <a:off x="259169" y="2427006"/>
            <a:ext cx="8782281" cy="136661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4E835EB-59FE-4F5C-9B85-02359C96F040}"/>
              </a:ext>
            </a:extLst>
          </p:cNvPr>
          <p:cNvSpPr txBox="1"/>
          <p:nvPr/>
        </p:nvSpPr>
        <p:spPr>
          <a:xfrm>
            <a:off x="442480" y="2290142"/>
            <a:ext cx="8659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kumimoji="1"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59169" y="3993311"/>
            <a:ext cx="8782281" cy="159893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442480" y="3828312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261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214630" y="580528"/>
            <a:ext cx="8826820" cy="1909291"/>
            <a:chOff x="5710122" y="3173253"/>
            <a:chExt cx="8826820" cy="1909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3"/>
              <a:ext cx="8826820" cy="19092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0" y="4170591"/>
              <a:ext cx="3773958" cy="754531"/>
              <a:chOff x="5734730" y="3862804"/>
              <a:chExt cx="4179095" cy="75453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86280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676325" y="3862804"/>
                <a:ext cx="3233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F6BE73-B20E-1042-B834-E34BCF4FA73A}"/>
                  </a:ext>
                </a:extLst>
              </p:cNvPr>
              <p:cNvSpPr txBox="1"/>
              <p:nvPr/>
            </p:nvSpPr>
            <p:spPr>
              <a:xfrm>
                <a:off x="6680246" y="4217225"/>
                <a:ext cx="3233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753776"/>
              <a:ext cx="3798667" cy="412496"/>
              <a:chOff x="5734730" y="3188094"/>
              <a:chExt cx="4206456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318809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3200480"/>
                <a:ext cx="3174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814E6F-4484-4890-BDE4-1D9963CA900F}"/>
                </a:ext>
              </a:extLst>
            </p:cNvPr>
            <p:cNvSpPr txBox="1"/>
            <p:nvPr/>
          </p:nvSpPr>
          <p:spPr>
            <a:xfrm>
              <a:off x="5788271" y="3235227"/>
              <a:ext cx="23839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>
                  <a:latin typeface="ヒラギノ角ゴ ProN W3"/>
                  <a:ea typeface="ヒラギノ角ゴ ProN W3"/>
                  <a:cs typeface="ヒラギノ角ゴ ProN W3"/>
                </a:rPr>
                <a:t>OffscreenCanvas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EF949D-D78A-427C-ABF9-F6446029A2F6}"/>
              </a:ext>
            </a:extLst>
          </p:cNvPr>
          <p:cNvSpPr txBox="1"/>
          <p:nvPr/>
        </p:nvSpPr>
        <p:spPr>
          <a:xfrm>
            <a:off x="203199" y="4177785"/>
            <a:ext cx="697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→作業を分担できる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!(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止まらない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2F142AE-9870-4BE1-AAF8-0E4B3530A87E}"/>
              </a:ext>
            </a:extLst>
          </p:cNvPr>
          <p:cNvGrpSpPr/>
          <p:nvPr/>
        </p:nvGrpSpPr>
        <p:grpSpPr>
          <a:xfrm>
            <a:off x="341659" y="4658185"/>
            <a:ext cx="1568394" cy="400110"/>
            <a:chOff x="-1043103" y="2259194"/>
            <a:chExt cx="2367615" cy="78463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46D6329-B2E6-4643-B2E7-78DBB2C7F078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/>
            </a:p>
          </p:txBody>
        </p:sp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C0DEBC0A-93E9-4F60-B5C2-29E171538AE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12D5281-8348-46C0-AE29-2ACEDF09975F}"/>
              </a:ext>
            </a:extLst>
          </p:cNvPr>
          <p:cNvGrpSpPr/>
          <p:nvPr/>
        </p:nvGrpSpPr>
        <p:grpSpPr>
          <a:xfrm>
            <a:off x="2203677" y="4658185"/>
            <a:ext cx="1568394" cy="400110"/>
            <a:chOff x="-1043103" y="2259194"/>
            <a:chExt cx="2367615" cy="78463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693EC3E-9368-4AD2-80B7-17D3C3CDDD11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三角形 10">
              <a:extLst>
                <a:ext uri="{FF2B5EF4-FFF2-40B4-BE49-F238E27FC236}">
                  <a16:creationId xmlns:a16="http://schemas.microsoft.com/office/drawing/2014/main" id="{7B5BE58E-9781-4899-94B9-D791F9255B6B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4065695" y="5123772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重い処理</a:t>
              </a:r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4065695" y="4658185"/>
            <a:ext cx="1568394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59169" y="3993311"/>
            <a:ext cx="8782281" cy="159893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442480" y="3828312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792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21371C6-53BD-42DA-9552-6D17BC94CBF9}"/>
              </a:ext>
            </a:extLst>
          </p:cNvPr>
          <p:cNvGrpSpPr/>
          <p:nvPr/>
        </p:nvGrpSpPr>
        <p:grpSpPr>
          <a:xfrm>
            <a:off x="2529930" y="785167"/>
            <a:ext cx="4092687" cy="4618565"/>
            <a:chOff x="2938925" y="736957"/>
            <a:chExt cx="4092687" cy="4618565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CC4DA9D8-530F-476E-B008-24E4F191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8925" y="736957"/>
              <a:ext cx="4092687" cy="4618565"/>
            </a:xfrm>
            <a:prstGeom prst="rect">
              <a:avLst/>
            </a:prstGeom>
          </p:spPr>
        </p:pic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B705A08-907F-4842-8235-7B28FA594E4A}"/>
                </a:ext>
              </a:extLst>
            </p:cNvPr>
            <p:cNvSpPr/>
            <p:nvPr/>
          </p:nvSpPr>
          <p:spPr>
            <a:xfrm>
              <a:off x="4977220" y="1391226"/>
              <a:ext cx="1978473" cy="395575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D29BDEC-7635-4F79-9E0C-5D3266B94F76}"/>
                </a:ext>
              </a:extLst>
            </p:cNvPr>
            <p:cNvSpPr/>
            <p:nvPr/>
          </p:nvSpPr>
          <p:spPr>
            <a:xfrm>
              <a:off x="3040771" y="1391226"/>
              <a:ext cx="1860530" cy="3955750"/>
            </a:xfrm>
            <a:prstGeom prst="rect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D50C096-69BF-433A-99A7-762B5351875E}"/>
              </a:ext>
            </a:extLst>
          </p:cNvPr>
          <p:cNvGrpSpPr/>
          <p:nvPr/>
        </p:nvGrpSpPr>
        <p:grpSpPr>
          <a:xfrm>
            <a:off x="36280" y="1899529"/>
            <a:ext cx="2449555" cy="784631"/>
            <a:chOff x="-1121741" y="2259194"/>
            <a:chExt cx="2449555" cy="784631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63EBFB1-42BF-4AED-8E0D-E39D7C909D17}"/>
                </a:ext>
              </a:extLst>
            </p:cNvPr>
            <p:cNvGrpSpPr/>
            <p:nvPr/>
          </p:nvGrpSpPr>
          <p:grpSpPr>
            <a:xfrm>
              <a:off x="-1043103" y="2259194"/>
              <a:ext cx="2370917" cy="784631"/>
              <a:chOff x="-1043103" y="2259194"/>
              <a:chExt cx="2370917" cy="784631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50E1F661-91C4-46E4-B431-18BAE0E6665C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三角形 10">
                <a:extLst>
                  <a:ext uri="{FF2B5EF4-FFF2-40B4-BE49-F238E27FC236}">
                    <a16:creationId xmlns:a16="http://schemas.microsoft.com/office/drawing/2014/main" id="{41F7F9C3-84A6-415C-ADAA-518408F61796}"/>
                  </a:ext>
                </a:extLst>
              </p:cNvPr>
              <p:cNvSpPr/>
              <p:nvPr/>
            </p:nvSpPr>
            <p:spPr>
              <a:xfrm rot="5400000">
                <a:off x="660523" y="2376534"/>
                <a:ext cx="784627" cy="549955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E8F89D3-692E-4111-A0E8-51311E27BA7B}"/>
                </a:ext>
              </a:extLst>
            </p:cNvPr>
            <p:cNvSpPr txBox="1"/>
            <p:nvPr/>
          </p:nvSpPr>
          <p:spPr>
            <a:xfrm>
              <a:off x="-1121741" y="2291845"/>
              <a:ext cx="2415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Canvas1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1326C9BB-966A-4876-8D5B-FDF224E1D43B}"/>
              </a:ext>
            </a:extLst>
          </p:cNvPr>
          <p:cNvGrpSpPr/>
          <p:nvPr/>
        </p:nvGrpSpPr>
        <p:grpSpPr>
          <a:xfrm rot="10800000">
            <a:off x="6658897" y="1899529"/>
            <a:ext cx="2500738" cy="784631"/>
            <a:chOff x="-1173655" y="2259194"/>
            <a:chExt cx="2500738" cy="78463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286F3AC2-ED4B-434C-BB2A-8884E89932D9}"/>
                </a:ext>
              </a:extLst>
            </p:cNvPr>
            <p:cNvGrpSpPr/>
            <p:nvPr/>
          </p:nvGrpSpPr>
          <p:grpSpPr>
            <a:xfrm>
              <a:off x="-1043103" y="2259194"/>
              <a:ext cx="2370186" cy="784631"/>
              <a:chOff x="-1043103" y="2259194"/>
              <a:chExt cx="2370186" cy="784631"/>
            </a:xfrm>
            <a:grpFill/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66DD51B4-D8A8-4EA1-8C5E-107180374FE5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三角形 10">
                <a:extLst>
                  <a:ext uri="{FF2B5EF4-FFF2-40B4-BE49-F238E27FC236}">
                    <a16:creationId xmlns:a16="http://schemas.microsoft.com/office/drawing/2014/main" id="{B3542B0D-DADA-46BD-8666-62524AA09020}"/>
                  </a:ext>
                </a:extLst>
              </p:cNvPr>
              <p:cNvSpPr/>
              <p:nvPr/>
            </p:nvSpPr>
            <p:spPr>
              <a:xfrm rot="5400000">
                <a:off x="659792" y="2376534"/>
                <a:ext cx="784627" cy="5499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0D6DC1F9-8765-4D5A-9C4B-8B9F03CA646C}"/>
                </a:ext>
              </a:extLst>
            </p:cNvPr>
            <p:cNvSpPr txBox="1"/>
            <p:nvPr/>
          </p:nvSpPr>
          <p:spPr>
            <a:xfrm rot="10800000">
              <a:off x="-1173655" y="2353400"/>
              <a:ext cx="2379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Canvas2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336407" y="1542132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回行うのに費やした時間を計測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336407" y="2253970"/>
                <a:ext cx="8119839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253970"/>
                <a:ext cx="8119839" cy="840486"/>
              </a:xfrm>
              <a:prstGeom prst="rect">
                <a:avLst/>
              </a:prstGeom>
              <a:blipFill>
                <a:blip r:embed="rId2"/>
                <a:stretch>
                  <a:fillRect l="-1092" t="-2941" r="-1248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D312A73-C6F8-F542-B850-6F5070FF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50224"/>
              </p:ext>
            </p:extLst>
          </p:nvPr>
        </p:nvGraphicFramePr>
        <p:xfrm>
          <a:off x="1156228" y="3344629"/>
          <a:ext cx="6831541" cy="224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605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5554936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3BB651-9A34-814D-9B71-0CD51772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3231"/>
              </p:ext>
            </p:extLst>
          </p:nvPr>
        </p:nvGraphicFramePr>
        <p:xfrm>
          <a:off x="4684556" y="1765545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F7814A07-1B71-744E-9E96-54C91FF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785168"/>
            <a:ext cx="4400242" cy="285680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088E73-8B41-0446-A49F-0C230DB4B2EC}"/>
              </a:ext>
            </a:extLst>
          </p:cNvPr>
          <p:cNvSpPr/>
          <p:nvPr/>
        </p:nvSpPr>
        <p:spPr>
          <a:xfrm>
            <a:off x="109415" y="3878989"/>
            <a:ext cx="8875932" cy="171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A477A1-2508-5B41-B783-280B85BC6D49}"/>
              </a:ext>
            </a:extLst>
          </p:cNvPr>
          <p:cNvSpPr txBox="1"/>
          <p:nvPr/>
        </p:nvSpPr>
        <p:spPr>
          <a:xfrm>
            <a:off x="158653" y="3898247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において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倍の処理速度を確認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B71DDB6F-2A8C-7E48-9C25-575B95EB7727}"/>
              </a:ext>
            </a:extLst>
          </p:cNvPr>
          <p:cNvSpPr/>
          <p:nvPr/>
        </p:nvSpPr>
        <p:spPr>
          <a:xfrm>
            <a:off x="1932730" y="4379170"/>
            <a:ext cx="984724" cy="54264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9D3769-D315-7548-B248-08BB22EED074}"/>
              </a:ext>
            </a:extLst>
          </p:cNvPr>
          <p:cNvSpPr txBox="1"/>
          <p:nvPr/>
        </p:nvSpPr>
        <p:spPr>
          <a:xfrm>
            <a:off x="109415" y="501907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処理速度の面での有用性を立証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3B8AAF-BD40-A24D-BAE6-8C7CF7B8F77F}"/>
              </a:ext>
            </a:extLst>
          </p:cNvPr>
          <p:cNvSpPr/>
          <p:nvPr/>
        </p:nvSpPr>
        <p:spPr>
          <a:xfrm>
            <a:off x="259169" y="960856"/>
            <a:ext cx="3024101" cy="390885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D1A8EEE-0833-5C48-9EA9-112852D3C008}"/>
              </a:ext>
            </a:extLst>
          </p:cNvPr>
          <p:cNvSpPr/>
          <p:nvPr/>
        </p:nvSpPr>
        <p:spPr>
          <a:xfrm>
            <a:off x="3869498" y="960856"/>
            <a:ext cx="5119584" cy="390885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B36F95-D8CB-7845-AE40-1DDC5650D0FB}"/>
              </a:ext>
            </a:extLst>
          </p:cNvPr>
          <p:cNvGrpSpPr/>
          <p:nvPr/>
        </p:nvGrpSpPr>
        <p:grpSpPr>
          <a:xfrm>
            <a:off x="381956" y="1220842"/>
            <a:ext cx="2709365" cy="3487685"/>
            <a:chOff x="957628" y="1072798"/>
            <a:chExt cx="2217596" cy="294946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9DACC85-1990-C045-8F90-83892767B82E}"/>
                </a:ext>
              </a:extLst>
            </p:cNvPr>
            <p:cNvGrpSpPr/>
            <p:nvPr/>
          </p:nvGrpSpPr>
          <p:grpSpPr>
            <a:xfrm>
              <a:off x="1098589" y="1072798"/>
              <a:ext cx="1897051" cy="447754"/>
              <a:chOff x="1086196" y="1072798"/>
              <a:chExt cx="1897051" cy="447754"/>
            </a:xfrm>
          </p:grpSpPr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622A198A-4CD7-1241-8692-4848793D780A}"/>
                  </a:ext>
                </a:extLst>
              </p:cNvPr>
              <p:cNvSpPr/>
              <p:nvPr/>
            </p:nvSpPr>
            <p:spPr>
              <a:xfrm>
                <a:off x="1086196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30EA37-5FC2-6340-985B-FFEDEFB01E9D}"/>
                  </a:ext>
                </a:extLst>
              </p:cNvPr>
              <p:cNvSpPr txBox="1"/>
              <p:nvPr/>
            </p:nvSpPr>
            <p:spPr>
              <a:xfrm>
                <a:off x="1708971" y="1072798"/>
                <a:ext cx="651501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FF3CA54-E9EB-894E-9265-2A1FE221F621}"/>
                </a:ext>
              </a:extLst>
            </p:cNvPr>
            <p:cNvGrpSpPr/>
            <p:nvPr/>
          </p:nvGrpSpPr>
          <p:grpSpPr>
            <a:xfrm>
              <a:off x="957628" y="1823019"/>
              <a:ext cx="2178972" cy="447754"/>
              <a:chOff x="945235" y="1937759"/>
              <a:chExt cx="2178972" cy="447754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A82617-AF1A-954D-B598-BDCEA2276BAD}"/>
                  </a:ext>
                </a:extLst>
              </p:cNvPr>
              <p:cNvSpPr/>
              <p:nvPr/>
            </p:nvSpPr>
            <p:spPr>
              <a:xfrm>
                <a:off x="963151" y="1937759"/>
                <a:ext cx="2143141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2288051-6DD2-E348-923E-8EA7FD20D1C7}"/>
                  </a:ext>
                </a:extLst>
              </p:cNvPr>
              <p:cNvSpPr txBox="1"/>
              <p:nvPr/>
            </p:nvSpPr>
            <p:spPr>
              <a:xfrm>
                <a:off x="945235" y="1990964"/>
                <a:ext cx="217897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B6269CD0-7C0C-2047-B380-5C9C398FB920}"/>
                </a:ext>
              </a:extLst>
            </p:cNvPr>
            <p:cNvGrpSpPr/>
            <p:nvPr/>
          </p:nvGrpSpPr>
          <p:grpSpPr>
            <a:xfrm>
              <a:off x="1129867" y="2589401"/>
              <a:ext cx="1834495" cy="425504"/>
              <a:chOff x="1117474" y="2828542"/>
              <a:chExt cx="1834495" cy="42550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233E60F-E279-8046-9AAF-FB819ECD35E6}"/>
                  </a:ext>
                </a:extLst>
              </p:cNvPr>
              <p:cNvSpPr/>
              <p:nvPr/>
            </p:nvSpPr>
            <p:spPr>
              <a:xfrm>
                <a:off x="1117474" y="2853936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DD25D1-2B5B-3143-9B85-22F55127E03B}"/>
                  </a:ext>
                </a:extLst>
              </p:cNvPr>
              <p:cNvSpPr txBox="1"/>
              <p:nvPr/>
            </p:nvSpPr>
            <p:spPr>
              <a:xfrm>
                <a:off x="1692529" y="2828542"/>
                <a:ext cx="684385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AFE9DD6-CE2A-A04E-B158-F05BBBB57274}"/>
                </a:ext>
              </a:extLst>
            </p:cNvPr>
            <p:cNvGrpSpPr/>
            <p:nvPr/>
          </p:nvGrpSpPr>
          <p:grpSpPr>
            <a:xfrm>
              <a:off x="1129867" y="3341915"/>
              <a:ext cx="1834495" cy="390421"/>
              <a:chOff x="1117474" y="3891517"/>
              <a:chExt cx="1834495" cy="390421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33E4EEE-6CE2-2C43-BFAA-3DF689524A58}"/>
                  </a:ext>
                </a:extLst>
              </p:cNvPr>
              <p:cNvSpPr/>
              <p:nvPr/>
            </p:nvSpPr>
            <p:spPr>
              <a:xfrm>
                <a:off x="1117474" y="3891517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5B42DAC-D54E-DE43-8068-0287FAFE4DD8}"/>
                  </a:ext>
                </a:extLst>
              </p:cNvPr>
              <p:cNvSpPr txBox="1"/>
              <p:nvPr/>
            </p:nvSpPr>
            <p:spPr>
              <a:xfrm>
                <a:off x="1708971" y="3891517"/>
                <a:ext cx="65150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51CBF04F-AC6C-004D-BD38-AAC90FD0D255}"/>
                </a:ext>
              </a:extLst>
            </p:cNvPr>
            <p:cNvSpPr/>
            <p:nvPr/>
          </p:nvSpPr>
          <p:spPr>
            <a:xfrm>
              <a:off x="1957114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" name="下矢印 19">
              <a:extLst>
                <a:ext uri="{FF2B5EF4-FFF2-40B4-BE49-F238E27FC236}">
                  <a16:creationId xmlns:a16="http://schemas.microsoft.com/office/drawing/2014/main" id="{420463A2-806D-264F-81D4-E62BBCD0934C}"/>
                </a:ext>
              </a:extLst>
            </p:cNvPr>
            <p:cNvSpPr/>
            <p:nvPr/>
          </p:nvSpPr>
          <p:spPr>
            <a:xfrm>
              <a:off x="1957114" y="23111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1" name="下矢印 20">
              <a:extLst>
                <a:ext uri="{FF2B5EF4-FFF2-40B4-BE49-F238E27FC236}">
                  <a16:creationId xmlns:a16="http://schemas.microsoft.com/office/drawing/2014/main" id="{6A63B1A1-9BF7-0544-B0C8-FF1B4A01CD43}"/>
                </a:ext>
              </a:extLst>
            </p:cNvPr>
            <p:cNvSpPr/>
            <p:nvPr/>
          </p:nvSpPr>
          <p:spPr>
            <a:xfrm>
              <a:off x="1957114" y="3047684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A7F8C0DD-1C44-3844-A1D7-6A0C945F230A}"/>
                </a:ext>
              </a:extLst>
            </p:cNvPr>
            <p:cNvSpPr/>
            <p:nvPr/>
          </p:nvSpPr>
          <p:spPr>
            <a:xfrm rot="5400000">
              <a:off x="2843669" y="2244809"/>
              <a:ext cx="180000" cy="468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8A808E-7EA6-064E-8A33-FAE8D0BA72D4}"/>
                </a:ext>
              </a:extLst>
            </p:cNvPr>
            <p:cNvSpPr/>
            <p:nvPr/>
          </p:nvSpPr>
          <p:spPr>
            <a:xfrm>
              <a:off x="3103224" y="2435661"/>
              <a:ext cx="72000" cy="158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2CFC87-3514-AC49-8D7F-6611399F9FD7}"/>
                </a:ext>
              </a:extLst>
            </p:cNvPr>
            <p:cNvSpPr/>
            <p:nvPr/>
          </p:nvSpPr>
          <p:spPr>
            <a:xfrm>
              <a:off x="2011114" y="3723535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0B3BAC-0898-9F4E-AABF-6B594828FB61}"/>
                </a:ext>
              </a:extLst>
            </p:cNvPr>
            <p:cNvSpPr/>
            <p:nvPr/>
          </p:nvSpPr>
          <p:spPr>
            <a:xfrm rot="16200000">
              <a:off x="2532028" y="3428260"/>
              <a:ext cx="72000" cy="11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F92294-A05C-4831-A4A7-1A23CFECABFC}"/>
              </a:ext>
            </a:extLst>
          </p:cNvPr>
          <p:cNvGrpSpPr/>
          <p:nvPr/>
        </p:nvGrpSpPr>
        <p:grpSpPr>
          <a:xfrm>
            <a:off x="3964615" y="1306253"/>
            <a:ext cx="5087445" cy="3400539"/>
            <a:chOff x="4363304" y="1348827"/>
            <a:chExt cx="3983071" cy="2662356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B55363A-7F20-4FF7-8885-5608FE53741B}"/>
                </a:ext>
              </a:extLst>
            </p:cNvPr>
            <p:cNvGrpSpPr/>
            <p:nvPr/>
          </p:nvGrpSpPr>
          <p:grpSpPr>
            <a:xfrm>
              <a:off x="4437606" y="1853854"/>
              <a:ext cx="2529248" cy="830997"/>
              <a:chOff x="811488" y="2021205"/>
              <a:chExt cx="3693387" cy="1213479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2F3AC1FC-924F-4357-B2CD-71BD6112510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DF6E1FF-302A-424C-9D9F-06A9BCEA9D5F}"/>
                  </a:ext>
                </a:extLst>
              </p:cNvPr>
              <p:cNvSpPr txBox="1"/>
              <p:nvPr/>
            </p:nvSpPr>
            <p:spPr>
              <a:xfrm>
                <a:off x="819958" y="2021205"/>
                <a:ext cx="3684917" cy="121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C0182043-B46F-4C5B-A72D-B4F79C859BC4}"/>
                </a:ext>
              </a:extLst>
            </p:cNvPr>
            <p:cNvGrpSpPr/>
            <p:nvPr/>
          </p:nvGrpSpPr>
          <p:grpSpPr>
            <a:xfrm>
              <a:off x="4437606" y="2635880"/>
              <a:ext cx="2174419" cy="461665"/>
              <a:chOff x="820268" y="4193356"/>
              <a:chExt cx="3175241" cy="674155"/>
            </a:xfrm>
          </p:grpSpPr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37132C1-CCBE-4E61-8F3E-40E3C836DA9C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F645C88-EB38-4265-A126-3CDEE0FF9820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966284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B69445AF-C598-44FA-9966-8C95E31C20E2}"/>
                </a:ext>
              </a:extLst>
            </p:cNvPr>
            <p:cNvGrpSpPr/>
            <p:nvPr/>
          </p:nvGrpSpPr>
          <p:grpSpPr>
            <a:xfrm>
              <a:off x="6699770" y="1414993"/>
              <a:ext cx="1597297" cy="361448"/>
              <a:chOff x="1861904" y="2115228"/>
              <a:chExt cx="2332486" cy="527811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3C862240-80B6-492A-BA62-2EDA9A420C07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3C25D04-8C48-47F3-98EE-1AFC0831CC3D}"/>
                  </a:ext>
                </a:extLst>
              </p:cNvPr>
              <p:cNvSpPr txBox="1"/>
              <p:nvPr/>
            </p:nvSpPr>
            <p:spPr>
              <a:xfrm>
                <a:off x="1861904" y="2115228"/>
                <a:ext cx="2332486" cy="52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F044C518-0A90-43C6-BA41-08B4146340ED}"/>
                </a:ext>
              </a:extLst>
            </p:cNvPr>
            <p:cNvGrpSpPr/>
            <p:nvPr/>
          </p:nvGrpSpPr>
          <p:grpSpPr>
            <a:xfrm>
              <a:off x="6737976" y="1945819"/>
              <a:ext cx="1493247" cy="461665"/>
              <a:chOff x="1806127" y="3178509"/>
              <a:chExt cx="2180544" cy="674156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D2499406-F4D3-4E8A-9D40-98F7D28C3D6C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C989A1-2AEB-434A-BC85-183A1726618E}"/>
                  </a:ext>
                </a:extLst>
              </p:cNvPr>
              <p:cNvSpPr txBox="1"/>
              <p:nvPr/>
            </p:nvSpPr>
            <p:spPr>
              <a:xfrm>
                <a:off x="2424490" y="3178509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7BA6AB2-9C03-462C-B5BF-4DCE4B554326}"/>
                </a:ext>
              </a:extLst>
            </p:cNvPr>
            <p:cNvGrpSpPr/>
            <p:nvPr/>
          </p:nvGrpSpPr>
          <p:grpSpPr>
            <a:xfrm>
              <a:off x="4449515" y="3485263"/>
              <a:ext cx="1873232" cy="461665"/>
              <a:chOff x="383141" y="4254155"/>
              <a:chExt cx="2735425" cy="674156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7A1803F8-7A9B-4418-AE7A-72DE5DD3B329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3EA8B388-470E-4B39-ABEB-3713FC280A3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7B6D1E7B-9289-4E38-8E58-5AAFFED4E95F}"/>
                </a:ext>
              </a:extLst>
            </p:cNvPr>
            <p:cNvGrpSpPr/>
            <p:nvPr/>
          </p:nvGrpSpPr>
          <p:grpSpPr>
            <a:xfrm>
              <a:off x="6737977" y="2480397"/>
              <a:ext cx="1608398" cy="461665"/>
              <a:chOff x="4583654" y="3931380"/>
              <a:chExt cx="2348695" cy="674155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A8C2AF3-0B90-4DB3-8EF2-55B2A9D9004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5FC6D395-29DF-4F56-A2F4-2ED43AF1E97B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85056F3-3649-436C-9665-FC73AFE75D43}"/>
                </a:ext>
              </a:extLst>
            </p:cNvPr>
            <p:cNvGrpSpPr/>
            <p:nvPr/>
          </p:nvGrpSpPr>
          <p:grpSpPr>
            <a:xfrm>
              <a:off x="4440506" y="2980236"/>
              <a:ext cx="1891250" cy="461665"/>
              <a:chOff x="828737" y="3897912"/>
              <a:chExt cx="2761737" cy="674155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DDEC765-BFC2-4511-8F5D-E4A811940B2E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934884E-5149-40A6-B192-512AA57B5452}"/>
                  </a:ext>
                </a:extLst>
              </p:cNvPr>
              <p:cNvSpPr txBox="1"/>
              <p:nvPr/>
            </p:nvSpPr>
            <p:spPr>
              <a:xfrm>
                <a:off x="1366301" y="3897912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14936BA-D424-4F8C-AE6D-827E85694338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461665"/>
              <a:chOff x="783091" y="1072798"/>
              <a:chExt cx="2784397" cy="674155"/>
            </a:xfrm>
          </p:grpSpPr>
          <p:sp>
            <p:nvSpPr>
              <p:cNvPr id="89" name="角丸四角形 53">
                <a:extLst>
                  <a:ext uri="{FF2B5EF4-FFF2-40B4-BE49-F238E27FC236}">
                    <a16:creationId xmlns:a16="http://schemas.microsoft.com/office/drawing/2014/main" id="{3F0EA286-1C34-411B-94A8-A48902D10F78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06638D-A53A-4BF2-88DE-1BFB242F95A6}"/>
                  </a:ext>
                </a:extLst>
              </p:cNvPr>
              <p:cNvSpPr txBox="1"/>
              <p:nvPr/>
            </p:nvSpPr>
            <p:spPr>
              <a:xfrm>
                <a:off x="1703381" y="1072798"/>
                <a:ext cx="1168536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74" name="下矢印 55">
              <a:extLst>
                <a:ext uri="{FF2B5EF4-FFF2-40B4-BE49-F238E27FC236}">
                  <a16:creationId xmlns:a16="http://schemas.microsoft.com/office/drawing/2014/main" id="{E64E9241-9B69-4844-9246-63D7F1BBB03D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5" name="下矢印 56">
              <a:extLst>
                <a:ext uri="{FF2B5EF4-FFF2-40B4-BE49-F238E27FC236}">
                  <a16:creationId xmlns:a16="http://schemas.microsoft.com/office/drawing/2014/main" id="{35971613-86E0-4130-A888-385652373FA1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7" name="下矢印 58">
              <a:extLst>
                <a:ext uri="{FF2B5EF4-FFF2-40B4-BE49-F238E27FC236}">
                  <a16:creationId xmlns:a16="http://schemas.microsoft.com/office/drawing/2014/main" id="{D8705855-ED2F-4FED-B6EB-45375B384137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8" name="下矢印 59">
              <a:extLst>
                <a:ext uri="{FF2B5EF4-FFF2-40B4-BE49-F238E27FC236}">
                  <a16:creationId xmlns:a16="http://schemas.microsoft.com/office/drawing/2014/main" id="{4686AF0C-FB39-436E-B3F0-57B5D3D1DC8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下矢印 61">
              <a:extLst>
                <a:ext uri="{FF2B5EF4-FFF2-40B4-BE49-F238E27FC236}">
                  <a16:creationId xmlns:a16="http://schemas.microsoft.com/office/drawing/2014/main" id="{DE29BBF3-6614-46E6-9E97-CC05CAEAF574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7B2EAEC-32C3-4B1C-88BD-96B6BA0F2E5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107D7A6-8DDA-488B-AC4C-52585D70AAC0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AF68785-9454-40FF-BA50-5E3D451DC2D9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3" name="下矢印 65">
              <a:extLst>
                <a:ext uri="{FF2B5EF4-FFF2-40B4-BE49-F238E27FC236}">
                  <a16:creationId xmlns:a16="http://schemas.microsoft.com/office/drawing/2014/main" id="{5E3584EF-AFC8-4644-A802-9076E6A75191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3898C55-5F24-4551-8D99-F5B84554B256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5" name="下矢印 68">
              <a:extLst>
                <a:ext uri="{FF2B5EF4-FFF2-40B4-BE49-F238E27FC236}">
                  <a16:creationId xmlns:a16="http://schemas.microsoft.com/office/drawing/2014/main" id="{1C2705F2-AC8F-4B14-9BFD-45A92E89525F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6A02D97-8D33-4C00-A53A-F05D4A93EDFF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7" name="下矢印 70">
              <a:extLst>
                <a:ext uri="{FF2B5EF4-FFF2-40B4-BE49-F238E27FC236}">
                  <a16:creationId xmlns:a16="http://schemas.microsoft.com/office/drawing/2014/main" id="{9B9438D8-AABF-4D26-B069-0BEE10F760AC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7814F2B-8EDC-4F6F-B1D7-260468F641D5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F00CFBD-AFCD-42FE-B271-40D90BD021EA}"/>
              </a:ext>
            </a:extLst>
          </p:cNvPr>
          <p:cNvSpPr txBox="1"/>
          <p:nvPr/>
        </p:nvSpPr>
        <p:spPr>
          <a:xfrm>
            <a:off x="911903" y="764064"/>
            <a:ext cx="15119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7C7367E-DF7E-4BED-8A5C-E656AE850369}"/>
              </a:ext>
            </a:extLst>
          </p:cNvPr>
          <p:cNvSpPr txBox="1"/>
          <p:nvPr/>
        </p:nvSpPr>
        <p:spPr>
          <a:xfrm>
            <a:off x="6007239" y="759178"/>
            <a:ext cx="1002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5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4EE1B7D2-4569-FD4C-B0DC-6A83D6E62F9F}"/>
              </a:ext>
            </a:extLst>
          </p:cNvPr>
          <p:cNvSpPr/>
          <p:nvPr/>
        </p:nvSpPr>
        <p:spPr>
          <a:xfrm>
            <a:off x="127591" y="990259"/>
            <a:ext cx="3933163" cy="39776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E8EE578-5C2C-644C-A257-E9D152700A1E}"/>
              </a:ext>
            </a:extLst>
          </p:cNvPr>
          <p:cNvSpPr/>
          <p:nvPr/>
        </p:nvSpPr>
        <p:spPr>
          <a:xfrm>
            <a:off x="4203319" y="990259"/>
            <a:ext cx="4813090" cy="398760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59EE0E4-DACE-284B-A738-FE7363765EEF}"/>
              </a:ext>
            </a:extLst>
          </p:cNvPr>
          <p:cNvGrpSpPr/>
          <p:nvPr/>
        </p:nvGrpSpPr>
        <p:grpSpPr>
          <a:xfrm>
            <a:off x="4289974" y="1370201"/>
            <a:ext cx="4624806" cy="2480764"/>
            <a:chOff x="3520972" y="1671518"/>
            <a:chExt cx="5266140" cy="2824778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3D057ED-C088-484E-8E80-3EEBD85D26DB}"/>
                </a:ext>
              </a:extLst>
            </p:cNvPr>
            <p:cNvSpPr/>
            <p:nvPr/>
          </p:nvSpPr>
          <p:spPr>
            <a:xfrm>
              <a:off x="4691274" y="4062576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6E53EA4-2EFB-3046-8990-F67C294CB2A4}"/>
                </a:ext>
              </a:extLst>
            </p:cNvPr>
            <p:cNvGrpSpPr/>
            <p:nvPr/>
          </p:nvGrpSpPr>
          <p:grpSpPr>
            <a:xfrm>
              <a:off x="3520972" y="3691984"/>
              <a:ext cx="2418471" cy="425771"/>
              <a:chOff x="664635" y="4054812"/>
              <a:chExt cx="2236288" cy="342621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B79D724-4D05-4840-B4C2-130900AEA32C}"/>
                  </a:ext>
                </a:extLst>
              </p:cNvPr>
              <p:cNvSpPr/>
              <p:nvPr/>
            </p:nvSpPr>
            <p:spPr>
              <a:xfrm>
                <a:off x="664635" y="4095473"/>
                <a:ext cx="2236288" cy="301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6FA51100-1369-9E43-8145-02CF8E699135}"/>
                  </a:ext>
                </a:extLst>
              </p:cNvPr>
              <p:cNvSpPr txBox="1"/>
              <p:nvPr/>
            </p:nvSpPr>
            <p:spPr>
              <a:xfrm>
                <a:off x="759089" y="4054812"/>
                <a:ext cx="2047379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122297-7113-F84A-A667-539A6D7C8811}"/>
                </a:ext>
              </a:extLst>
            </p:cNvPr>
            <p:cNvGrpSpPr/>
            <p:nvPr/>
          </p:nvGrpSpPr>
          <p:grpSpPr>
            <a:xfrm>
              <a:off x="3530478" y="2537757"/>
              <a:ext cx="2399457" cy="708439"/>
              <a:chOff x="664643" y="2014003"/>
              <a:chExt cx="2218707" cy="570086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53A7216-0A8D-2344-AA38-79E7C2F4AA48}"/>
                  </a:ext>
                </a:extLst>
              </p:cNvPr>
              <p:cNvSpPr/>
              <p:nvPr/>
            </p:nvSpPr>
            <p:spPr>
              <a:xfrm>
                <a:off x="664643" y="2014003"/>
                <a:ext cx="2218707" cy="5700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56B9624-7B80-7245-93D5-FD88FF85D38A}"/>
                  </a:ext>
                </a:extLst>
              </p:cNvPr>
              <p:cNvSpPr txBox="1"/>
              <p:nvPr/>
            </p:nvSpPr>
            <p:spPr>
              <a:xfrm>
                <a:off x="759474" y="2015164"/>
                <a:ext cx="2029045" cy="52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FB798FD-975E-5643-8ED1-7FFFE71DC298}"/>
                </a:ext>
              </a:extLst>
            </p:cNvPr>
            <p:cNvGrpSpPr/>
            <p:nvPr/>
          </p:nvGrpSpPr>
          <p:grpSpPr>
            <a:xfrm>
              <a:off x="6236780" y="1671518"/>
              <a:ext cx="2358185" cy="485414"/>
              <a:chOff x="650708" y="2144511"/>
              <a:chExt cx="2180544" cy="390616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3019FB09-7AE2-3044-98C0-0EEACDD6977C}"/>
                  </a:ext>
                </a:extLst>
              </p:cNvPr>
              <p:cNvSpPr/>
              <p:nvPr/>
            </p:nvSpPr>
            <p:spPr>
              <a:xfrm>
                <a:off x="650708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7081215-7ABF-5949-B9D0-CA5EBB7FF90A}"/>
                  </a:ext>
                </a:extLst>
              </p:cNvPr>
              <p:cNvSpPr txBox="1"/>
              <p:nvPr/>
            </p:nvSpPr>
            <p:spPr>
              <a:xfrm>
                <a:off x="715597" y="2165390"/>
                <a:ext cx="2046735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0636D424-E41A-764D-8009-27E47949A6E8}"/>
                </a:ext>
              </a:extLst>
            </p:cNvPr>
            <p:cNvGrpSpPr/>
            <p:nvPr/>
          </p:nvGrpSpPr>
          <p:grpSpPr>
            <a:xfrm>
              <a:off x="6234600" y="2586999"/>
              <a:ext cx="2358185" cy="479695"/>
              <a:chOff x="650036" y="3215947"/>
              <a:chExt cx="2180544" cy="38601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7607BF50-3C0F-C147-8FF8-9FA0C9FA14FB}"/>
                  </a:ext>
                </a:extLst>
              </p:cNvPr>
              <p:cNvSpPr/>
              <p:nvPr/>
            </p:nvSpPr>
            <p:spPr>
              <a:xfrm>
                <a:off x="650036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D871D18-BA88-3A4F-908B-FC31C7049473}"/>
                  </a:ext>
                </a:extLst>
              </p:cNvPr>
              <p:cNvSpPr txBox="1"/>
              <p:nvPr/>
            </p:nvSpPr>
            <p:spPr>
              <a:xfrm>
                <a:off x="1417770" y="321594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9FFD550-1429-4C41-9151-AA0C1FDC67C2}"/>
                </a:ext>
              </a:extLst>
            </p:cNvPr>
            <p:cNvGrpSpPr/>
            <p:nvPr/>
          </p:nvGrpSpPr>
          <p:grpSpPr>
            <a:xfrm>
              <a:off x="6234600" y="3476534"/>
              <a:ext cx="2358185" cy="497212"/>
              <a:chOff x="650036" y="4223312"/>
              <a:chExt cx="2180544" cy="400110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23D441F-5333-3549-8651-DEA1EAEA7A37}"/>
                  </a:ext>
                </a:extLst>
              </p:cNvPr>
              <p:cNvSpPr/>
              <p:nvPr/>
            </p:nvSpPr>
            <p:spPr>
              <a:xfrm>
                <a:off x="650036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9AFEACE-C00B-3043-87BF-93A4106C5788}"/>
                  </a:ext>
                </a:extLst>
              </p:cNvPr>
              <p:cNvSpPr txBox="1"/>
              <p:nvPr/>
            </p:nvSpPr>
            <p:spPr>
              <a:xfrm>
                <a:off x="1417770" y="425415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540CBA3-008A-A048-BE5E-31DCDA294109}"/>
                </a:ext>
              </a:extLst>
            </p:cNvPr>
            <p:cNvGrpSpPr/>
            <p:nvPr/>
          </p:nvGrpSpPr>
          <p:grpSpPr>
            <a:xfrm>
              <a:off x="3571527" y="1671518"/>
              <a:ext cx="2317361" cy="421343"/>
              <a:chOff x="711382" y="1072798"/>
              <a:chExt cx="2142795" cy="339058"/>
            </a:xfrm>
          </p:grpSpPr>
          <p:sp>
            <p:nvSpPr>
              <p:cNvPr id="53" name="角丸四角形 52">
                <a:extLst>
                  <a:ext uri="{FF2B5EF4-FFF2-40B4-BE49-F238E27FC236}">
                    <a16:creationId xmlns:a16="http://schemas.microsoft.com/office/drawing/2014/main" id="{2E67CF53-47B1-264E-9086-2E1D39DAE454}"/>
                  </a:ext>
                </a:extLst>
              </p:cNvPr>
              <p:cNvSpPr/>
              <p:nvPr/>
            </p:nvSpPr>
            <p:spPr>
              <a:xfrm>
                <a:off x="711382" y="1072799"/>
                <a:ext cx="2142795" cy="339057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0D816D-2E82-474B-AA14-69DE8B527EC1}"/>
                  </a:ext>
                </a:extLst>
              </p:cNvPr>
              <p:cNvSpPr txBox="1"/>
              <p:nvPr/>
            </p:nvSpPr>
            <p:spPr>
              <a:xfrm>
                <a:off x="1460242" y="1072798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B3F7D64F-7305-874F-8E7B-A87183C156DA}"/>
                </a:ext>
              </a:extLst>
            </p:cNvPr>
            <p:cNvSpPr/>
            <p:nvPr/>
          </p:nvSpPr>
          <p:spPr>
            <a:xfrm>
              <a:off x="4632875" y="2146866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2" name="下矢印 41">
              <a:extLst>
                <a:ext uri="{FF2B5EF4-FFF2-40B4-BE49-F238E27FC236}">
                  <a16:creationId xmlns:a16="http://schemas.microsoft.com/office/drawing/2014/main" id="{F2877CF4-1E79-4B4D-A7F9-EE3E586F646C}"/>
                </a:ext>
              </a:extLst>
            </p:cNvPr>
            <p:cNvSpPr/>
            <p:nvPr/>
          </p:nvSpPr>
          <p:spPr>
            <a:xfrm>
              <a:off x="4632875" y="3301092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下矢印 42">
              <a:extLst>
                <a:ext uri="{FF2B5EF4-FFF2-40B4-BE49-F238E27FC236}">
                  <a16:creationId xmlns:a16="http://schemas.microsoft.com/office/drawing/2014/main" id="{D69661E0-1C6D-514B-BE5B-C37C93E2F548}"/>
                </a:ext>
              </a:extLst>
            </p:cNvPr>
            <p:cNvSpPr/>
            <p:nvPr/>
          </p:nvSpPr>
          <p:spPr>
            <a:xfrm>
              <a:off x="7316360" y="2222394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4" name="下矢印 43">
              <a:extLst>
                <a:ext uri="{FF2B5EF4-FFF2-40B4-BE49-F238E27FC236}">
                  <a16:creationId xmlns:a16="http://schemas.microsoft.com/office/drawing/2014/main" id="{9318FB74-5894-494C-9BFF-2FE4995E61FA}"/>
                </a:ext>
              </a:extLst>
            </p:cNvPr>
            <p:cNvSpPr/>
            <p:nvPr/>
          </p:nvSpPr>
          <p:spPr>
            <a:xfrm>
              <a:off x="7316360" y="3111929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ECFEA2-97BB-CA45-A67D-4FDB703C34F2}"/>
                </a:ext>
              </a:extLst>
            </p:cNvPr>
            <p:cNvSpPr/>
            <p:nvPr/>
          </p:nvSpPr>
          <p:spPr>
            <a:xfrm rot="16200000">
              <a:off x="5321535" y="3785559"/>
              <a:ext cx="89474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E8255F4-B032-4B43-BAC7-D947D06EA6B6}"/>
                </a:ext>
              </a:extLst>
            </p:cNvPr>
            <p:cNvSpPr/>
            <p:nvPr/>
          </p:nvSpPr>
          <p:spPr>
            <a:xfrm>
              <a:off x="5988950" y="1966915"/>
              <a:ext cx="77865" cy="25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8" name="下矢印 47">
              <a:extLst>
                <a:ext uri="{FF2B5EF4-FFF2-40B4-BE49-F238E27FC236}">
                  <a16:creationId xmlns:a16="http://schemas.microsoft.com/office/drawing/2014/main" id="{2CEC0972-E97C-EC4D-922D-C238506DFC50}"/>
                </a:ext>
              </a:extLst>
            </p:cNvPr>
            <p:cNvSpPr/>
            <p:nvPr/>
          </p:nvSpPr>
          <p:spPr>
            <a:xfrm rot="16200000">
              <a:off x="6003554" y="1856545"/>
              <a:ext cx="223684" cy="25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1FEBC8F-8CB2-144B-B180-64B5302CF526}"/>
                </a:ext>
              </a:extLst>
            </p:cNvPr>
            <p:cNvSpPr/>
            <p:nvPr/>
          </p:nvSpPr>
          <p:spPr>
            <a:xfrm>
              <a:off x="7374759" y="4039793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FA20B0F-FEF1-3248-BAAB-083218D0A361}"/>
                </a:ext>
              </a:extLst>
            </p:cNvPr>
            <p:cNvSpPr/>
            <p:nvPr/>
          </p:nvSpPr>
          <p:spPr>
            <a:xfrm rot="16200000">
              <a:off x="8027998" y="3741634"/>
              <a:ext cx="89474" cy="140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AF6CDAF-654E-9E4A-A1D8-BA3F334CDDDA}"/>
                </a:ext>
              </a:extLst>
            </p:cNvPr>
            <p:cNvSpPr/>
            <p:nvPr/>
          </p:nvSpPr>
          <p:spPr>
            <a:xfrm rot="10800000">
              <a:off x="8709246" y="2418196"/>
              <a:ext cx="77866" cy="20578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2" name="下矢印 51">
              <a:extLst>
                <a:ext uri="{FF2B5EF4-FFF2-40B4-BE49-F238E27FC236}">
                  <a16:creationId xmlns:a16="http://schemas.microsoft.com/office/drawing/2014/main" id="{4E5DAF6A-3E94-9F4F-8C3B-250F1621E890}"/>
                </a:ext>
              </a:extLst>
            </p:cNvPr>
            <p:cNvSpPr/>
            <p:nvPr/>
          </p:nvSpPr>
          <p:spPr>
            <a:xfrm rot="5400000">
              <a:off x="8480284" y="2207801"/>
              <a:ext cx="223684" cy="38932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A102806-E369-4B7B-B84A-5E624DE92607}"/>
              </a:ext>
            </a:extLst>
          </p:cNvPr>
          <p:cNvSpPr txBox="1"/>
          <p:nvPr/>
        </p:nvSpPr>
        <p:spPr>
          <a:xfrm>
            <a:off x="6203069" y="809743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CFAD74CF-D3F7-3F4C-9EC3-CC571AF5A409}"/>
              </a:ext>
            </a:extLst>
          </p:cNvPr>
          <p:cNvGrpSpPr/>
          <p:nvPr/>
        </p:nvGrpSpPr>
        <p:grpSpPr>
          <a:xfrm>
            <a:off x="229221" y="1370201"/>
            <a:ext cx="3831532" cy="3501488"/>
            <a:chOff x="4363304" y="1348827"/>
            <a:chExt cx="3953326" cy="2662356"/>
          </a:xfrm>
        </p:grpSpPr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7AF6B0CA-DF5B-B148-B5B9-2AF61CD824FA}"/>
                </a:ext>
              </a:extLst>
            </p:cNvPr>
            <p:cNvGrpSpPr/>
            <p:nvPr/>
          </p:nvGrpSpPr>
          <p:grpSpPr>
            <a:xfrm>
              <a:off x="4437606" y="1853855"/>
              <a:ext cx="2338509" cy="601984"/>
              <a:chOff x="811488" y="2021205"/>
              <a:chExt cx="3414855" cy="879058"/>
            </a:xfrm>
          </p:grpSpPr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0B3F5622-9B32-724A-8D78-DEAC4FA5407A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BC94CCC1-4B79-8D44-B38C-B9A38491CE6F}"/>
                  </a:ext>
                </a:extLst>
              </p:cNvPr>
              <p:cNvSpPr txBox="1"/>
              <p:nvPr/>
            </p:nvSpPr>
            <p:spPr>
              <a:xfrm>
                <a:off x="819959" y="2021205"/>
                <a:ext cx="3406384" cy="836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83B26586-AA9A-C04D-92B8-E89BFEED3352}"/>
                </a:ext>
              </a:extLst>
            </p:cNvPr>
            <p:cNvGrpSpPr/>
            <p:nvPr/>
          </p:nvGrpSpPr>
          <p:grpSpPr>
            <a:xfrm>
              <a:off x="4437606" y="2635881"/>
              <a:ext cx="2030539" cy="327272"/>
              <a:chOff x="820268" y="4193356"/>
              <a:chExt cx="2965137" cy="477905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4BDC787-5C2A-9B4A-B4EA-31BE3483D146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4191E19-98FD-EA46-8934-C94A7486F99F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756180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F24710FC-B10E-E846-BC4A-83ECCD063205}"/>
                </a:ext>
              </a:extLst>
            </p:cNvPr>
            <p:cNvGrpSpPr/>
            <p:nvPr/>
          </p:nvGrpSpPr>
          <p:grpSpPr>
            <a:xfrm>
              <a:off x="6699770" y="1414992"/>
              <a:ext cx="1616860" cy="341950"/>
              <a:chOff x="1861904" y="2115228"/>
              <a:chExt cx="2361053" cy="499339"/>
            </a:xfrm>
          </p:grpSpPr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306091BA-89E8-F840-B53B-694D04DDA555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B263C7C9-C77E-C848-B44B-E603B8FFD5EE}"/>
                  </a:ext>
                </a:extLst>
              </p:cNvPr>
              <p:cNvSpPr txBox="1"/>
              <p:nvPr/>
            </p:nvSpPr>
            <p:spPr>
              <a:xfrm>
                <a:off x="1861904" y="2115228"/>
                <a:ext cx="2361053" cy="410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026626DE-E584-084F-89FE-F5AD092031F2}"/>
                </a:ext>
              </a:extLst>
            </p:cNvPr>
            <p:cNvGrpSpPr/>
            <p:nvPr/>
          </p:nvGrpSpPr>
          <p:grpSpPr>
            <a:xfrm>
              <a:off x="6737976" y="1945818"/>
              <a:ext cx="1493247" cy="327272"/>
              <a:chOff x="1806127" y="3178509"/>
              <a:chExt cx="2180544" cy="477906"/>
            </a:xfrm>
          </p:grpSpPr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351BD887-AE63-E248-93BE-150A5F4456D0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67CD8B46-75E2-2840-A1F2-0C0781E8675E}"/>
                  </a:ext>
                </a:extLst>
              </p:cNvPr>
              <p:cNvSpPr txBox="1"/>
              <p:nvPr/>
            </p:nvSpPr>
            <p:spPr>
              <a:xfrm>
                <a:off x="2424489" y="3178509"/>
                <a:ext cx="1134898" cy="477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88C05D9C-E81B-FB40-8525-4BC63CA9B513}"/>
                </a:ext>
              </a:extLst>
            </p:cNvPr>
            <p:cNvGrpSpPr/>
            <p:nvPr/>
          </p:nvGrpSpPr>
          <p:grpSpPr>
            <a:xfrm>
              <a:off x="4449515" y="3485259"/>
              <a:ext cx="1873232" cy="327271"/>
              <a:chOff x="383141" y="4254155"/>
              <a:chExt cx="2735425" cy="477905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58CE1834-B8A1-4348-AB32-920BAF72A7AA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A5D2836-EA73-EF42-9388-0E95823248AB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113489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4C2A4882-502B-E847-AB5D-40DA0B3E206C}"/>
                </a:ext>
              </a:extLst>
            </p:cNvPr>
            <p:cNvGrpSpPr/>
            <p:nvPr/>
          </p:nvGrpSpPr>
          <p:grpSpPr>
            <a:xfrm>
              <a:off x="6737975" y="2480394"/>
              <a:ext cx="1524940" cy="341951"/>
              <a:chOff x="4583654" y="3931380"/>
              <a:chExt cx="2226825" cy="499341"/>
            </a:xfrm>
          </p:grpSpPr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7BE2B677-83A8-AE4C-99E8-31CCE4350131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2E2E2C6F-8783-BB4F-A057-3AA857B7F1E6}"/>
                  </a:ext>
                </a:extLst>
              </p:cNvPr>
              <p:cNvSpPr txBox="1"/>
              <p:nvPr/>
            </p:nvSpPr>
            <p:spPr>
              <a:xfrm>
                <a:off x="4864940" y="3931380"/>
                <a:ext cx="1945539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F7B701C-39AA-4D42-A964-60AA7C8D07C4}"/>
                </a:ext>
              </a:extLst>
            </p:cNvPr>
            <p:cNvGrpSpPr/>
            <p:nvPr/>
          </p:nvGrpSpPr>
          <p:grpSpPr>
            <a:xfrm>
              <a:off x="4440506" y="2980228"/>
              <a:ext cx="1891250" cy="327271"/>
              <a:chOff x="828737" y="3897912"/>
              <a:chExt cx="2761737" cy="477905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33C81007-539C-9746-8267-D9825824BE91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B64A7645-9C96-604A-94F4-C0A02D3AD0EE}"/>
                  </a:ext>
                </a:extLst>
              </p:cNvPr>
              <p:cNvSpPr txBox="1"/>
              <p:nvPr/>
            </p:nvSpPr>
            <p:spPr>
              <a:xfrm>
                <a:off x="1366300" y="3897912"/>
                <a:ext cx="1945540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F7D5F52E-6032-384B-9399-EC4088553DB1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337978"/>
              <a:chOff x="783091" y="1072798"/>
              <a:chExt cx="2784397" cy="493539"/>
            </a:xfrm>
          </p:grpSpPr>
          <p:sp>
            <p:nvSpPr>
              <p:cNvPr id="169" name="角丸四角形 53">
                <a:extLst>
                  <a:ext uri="{FF2B5EF4-FFF2-40B4-BE49-F238E27FC236}">
                    <a16:creationId xmlns:a16="http://schemas.microsoft.com/office/drawing/2014/main" id="{49616AAE-71DF-F34A-B2B7-7D60FAEAEE64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2B02581-AC64-5745-809F-D6150B3DE57A}"/>
                  </a:ext>
                </a:extLst>
              </p:cNvPr>
              <p:cNvSpPr txBox="1"/>
              <p:nvPr/>
            </p:nvSpPr>
            <p:spPr>
              <a:xfrm>
                <a:off x="1703380" y="1072798"/>
                <a:ext cx="113489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155" name="下矢印 55">
              <a:extLst>
                <a:ext uri="{FF2B5EF4-FFF2-40B4-BE49-F238E27FC236}">
                  <a16:creationId xmlns:a16="http://schemas.microsoft.com/office/drawing/2014/main" id="{CFAB92B6-E462-F04F-B263-255F0A94D7C5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6" name="下矢印 56">
              <a:extLst>
                <a:ext uri="{FF2B5EF4-FFF2-40B4-BE49-F238E27FC236}">
                  <a16:creationId xmlns:a16="http://schemas.microsoft.com/office/drawing/2014/main" id="{13087746-BD3F-3E4B-8FE8-2EDFAB667035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7" name="下矢印 58">
              <a:extLst>
                <a:ext uri="{FF2B5EF4-FFF2-40B4-BE49-F238E27FC236}">
                  <a16:creationId xmlns:a16="http://schemas.microsoft.com/office/drawing/2014/main" id="{FACDDFD3-AFEC-1649-9CD8-D75420201D38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8" name="下矢印 59">
              <a:extLst>
                <a:ext uri="{FF2B5EF4-FFF2-40B4-BE49-F238E27FC236}">
                  <a16:creationId xmlns:a16="http://schemas.microsoft.com/office/drawing/2014/main" id="{8B0A31CA-F719-1E4E-B926-60C24D897306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9" name="下矢印 61">
              <a:extLst>
                <a:ext uri="{FF2B5EF4-FFF2-40B4-BE49-F238E27FC236}">
                  <a16:creationId xmlns:a16="http://schemas.microsoft.com/office/drawing/2014/main" id="{1EDD6138-1D6E-9D44-8764-045CFCDAD4BA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3F20BDB-ADA3-8B47-8CFA-788C70F19A6E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C4DBD26A-5F1F-C043-97B6-4E7A6375DE5A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53B793DB-802A-1E4F-AA26-13E4EBE1D4E2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3" name="下矢印 65">
              <a:extLst>
                <a:ext uri="{FF2B5EF4-FFF2-40B4-BE49-F238E27FC236}">
                  <a16:creationId xmlns:a16="http://schemas.microsoft.com/office/drawing/2014/main" id="{0F1738BE-DF93-284B-8B66-16D2DE39B0F6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795ACEE5-229F-C24B-8B5F-7787C99A8602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5" name="下矢印 68">
              <a:extLst>
                <a:ext uri="{FF2B5EF4-FFF2-40B4-BE49-F238E27FC236}">
                  <a16:creationId xmlns:a16="http://schemas.microsoft.com/office/drawing/2014/main" id="{DE57436E-5EA4-D64F-A8FE-C758C3C3EC42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CB6D1A7A-EDA5-2645-9943-725E3A8486BC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7" name="下矢印 70">
              <a:extLst>
                <a:ext uri="{FF2B5EF4-FFF2-40B4-BE49-F238E27FC236}">
                  <a16:creationId xmlns:a16="http://schemas.microsoft.com/office/drawing/2014/main" id="{01C04C40-69F3-0541-A186-EC96B252E71F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1403059A-17A1-BD44-946D-94CB008380B3}"/>
                </a:ext>
              </a:extLst>
            </p:cNvPr>
            <p:cNvSpPr/>
            <p:nvPr/>
          </p:nvSpPr>
          <p:spPr>
            <a:xfrm>
              <a:off x="7459945" y="2810786"/>
              <a:ext cx="70574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B1C3DF1C-5775-BF4D-A840-E0CDE7385DA4}"/>
              </a:ext>
            </a:extLst>
          </p:cNvPr>
          <p:cNvSpPr txBox="1"/>
          <p:nvPr/>
        </p:nvSpPr>
        <p:spPr>
          <a:xfrm>
            <a:off x="1704667" y="809743"/>
            <a:ext cx="880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30469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12593</TotalTime>
  <Words>597</Words>
  <Application>Microsoft Macintosh PowerPoint</Application>
  <PresentationFormat>画面に合わせる (16:10)</PresentationFormat>
  <Paragraphs>176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482</cp:revision>
  <cp:lastPrinted>2018-12-25T09:16:11Z</cp:lastPrinted>
  <dcterms:created xsi:type="dcterms:W3CDTF">2018-09-25T03:09:41Z</dcterms:created>
  <dcterms:modified xsi:type="dcterms:W3CDTF">2019-02-01T13:49:18Z</dcterms:modified>
</cp:coreProperties>
</file>