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793"/>
    <a:srgbClr val="D1F4D1"/>
    <a:srgbClr val="B3F4B3"/>
    <a:srgbClr val="D191AC"/>
    <a:srgbClr val="D15488"/>
    <a:srgbClr val="B8A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82"/>
    <p:restoredTop sz="94699"/>
  </p:normalViewPr>
  <p:slideViewPr>
    <p:cSldViewPr snapToGrid="0" snapToObjects="1">
      <p:cViewPr>
        <p:scale>
          <a:sx n="100" d="100"/>
          <a:sy n="100" d="100"/>
        </p:scale>
        <p:origin x="72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05A22-EF04-4240-9C27-9ADDF0E4DE85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44BCE-5F17-9B4C-AC22-685A37095B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56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4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57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957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1456B2-72A6-2A4F-8240-BFE52903B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979E42-B4BE-9D42-98AF-EAD426DD7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140FBA-F28E-7E46-9A55-775F1CC3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6556DC-CFBF-E24E-A6A5-189B57A2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7D4A2C-58E5-2E48-A386-F3C28C62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12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48367-7F08-034E-BAB1-489C416D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754D51-C95B-6549-B550-1CBC4E4EB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71C0E7-9075-3C42-9563-2462DA00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3B7E71-CF49-F74E-B7FE-7CE68D19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4304C4-5879-9A44-B670-4534E06F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11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5C1D32-BF0D-9045-8FFE-87A7988F2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64AEAD-C717-DA44-9C12-1832AC51F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F4FCD5-8C2B-884D-8202-40E375CB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0B49EF-9E5C-544E-8D55-B83AFEFF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C8EC4F-EA38-214F-AA14-5FCBA65F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06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4CB4D-AC9D-5F4E-9149-C5C9B760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92FA91-175C-6848-B925-6F4F0FA9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ABF911-6FFF-F041-9CC2-EDE2C107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F238A-9205-4B47-8EF6-4F0CB076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A779DA-AA76-FA44-B3C4-AE183BFA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13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6D73C-A962-244C-9A8B-527B4701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C1104F-E9B4-5E44-A4B2-52FC6CEF6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ECB3B9-C1C5-A14A-AF06-5F6D8587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D7BF10-BF9A-6244-B530-1BED782A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81F7BE-6AE9-C640-822A-42B1AB7C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23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51F97-8917-0847-A6F7-BF0FF1F5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8D628C-35EC-9944-898C-0A3ED1E33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B7DFE8-5BF5-1641-B336-7D1736F0A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DA5689-535E-CE4C-9F39-02CD6722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9E19BF-A0D2-0245-A669-4F9EF03E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767E7C-A97D-4E43-87E0-03435877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0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8646B-5FCB-8B45-B9A1-1E20F0FD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060EDF-462D-FC48-90CC-80359EF68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E72A36-D307-4146-AB04-74DDAD771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E752F51-E716-924C-B8EA-2C392F1EB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C42EE9-9060-0A46-8243-B5C23A5F4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3C05C4-3027-6A43-AA2D-F61B2A4D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74548C-2694-DE4A-A96C-469A5B97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A8B6C61-B829-104A-BF17-6C843F64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27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080E9-CB3F-354A-93B2-92B2AAD5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23DDC1-24E3-B54B-A4CD-4311F11C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1E3C46-CF47-4C42-99CF-4CB03A49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26088D-0CE4-EF4A-A037-500A57F7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02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9787BC-6BFD-3C44-8581-F174749D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5C66203-430D-744E-82AC-060B2113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8A111D-AA61-3447-89B5-90BDAF98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2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F8DAB-BAC1-6941-8685-F5AE67AE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68C40D-985B-7341-9E2B-1460654DB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BDDB1A-4055-7F40-A33F-28D5787D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F5A6AC-6CE1-3B4F-94CF-5BA16096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074812-642F-5348-BF0D-463DB56A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EB4ED1-202F-234B-8A5B-904C5123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56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2895F-0FF5-6D4A-BFBF-77B526EB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6230C8-426C-4449-9C74-2F89A79CF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D5C980-292D-C043-AD0C-DEC3F3CC2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C295E2-DD5B-0B42-8201-DAA0700E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A220D8-A346-4448-B384-0F010D93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79BD5D-06E0-0F49-A0FE-86DBC8F7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50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F7B3A6-E55D-9541-AB7A-D63C24F7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9CC70C-9DC9-EA44-AACE-E193CB91A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AEF66E-DB8D-A142-8896-299B9E68A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43675-065B-6249-819E-977928931ED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53E2C8-753A-8E49-A158-2ACF876C5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EFE8CE-AA2C-444E-9D9B-E886F96B2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63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E1ABB3B-DD3D-F642-90FE-DDD2269DB45F}"/>
              </a:ext>
            </a:extLst>
          </p:cNvPr>
          <p:cNvSpPr/>
          <p:nvPr/>
        </p:nvSpPr>
        <p:spPr>
          <a:xfrm>
            <a:off x="1074656" y="688157"/>
            <a:ext cx="2139884" cy="4600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822F19E-1C16-A849-B53D-5E6A31F2A125}"/>
              </a:ext>
            </a:extLst>
          </p:cNvPr>
          <p:cNvSpPr/>
          <p:nvPr/>
        </p:nvSpPr>
        <p:spPr>
          <a:xfrm>
            <a:off x="3214540" y="688157"/>
            <a:ext cx="2139884" cy="46002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E0B5D2-D785-3E42-954B-E9C59284EAE2}"/>
              </a:ext>
            </a:extLst>
          </p:cNvPr>
          <p:cNvSpPr txBox="1"/>
          <p:nvPr/>
        </p:nvSpPr>
        <p:spPr>
          <a:xfrm>
            <a:off x="1278816" y="2726686"/>
            <a:ext cx="173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Worker1</a:t>
            </a:r>
            <a:endParaRPr kumimoji="1" lang="ja-JP" altLang="en-US" sz="28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D837E3-09D8-E440-A14F-B42D72DC5ECE}"/>
              </a:ext>
            </a:extLst>
          </p:cNvPr>
          <p:cNvSpPr txBox="1"/>
          <p:nvPr/>
        </p:nvSpPr>
        <p:spPr>
          <a:xfrm>
            <a:off x="3528506" y="2757464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Worker2</a:t>
            </a:r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572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FCAEC74-BBA1-B343-88DA-65626E6FBD11}"/>
              </a:ext>
            </a:extLst>
          </p:cNvPr>
          <p:cNvGrpSpPr/>
          <p:nvPr/>
        </p:nvGrpSpPr>
        <p:grpSpPr>
          <a:xfrm>
            <a:off x="633254" y="688157"/>
            <a:ext cx="5304976" cy="4600280"/>
            <a:chOff x="633254" y="688157"/>
            <a:chExt cx="5304976" cy="4600280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BF060946-3734-3441-8357-96E8B0D71018}"/>
                </a:ext>
              </a:extLst>
            </p:cNvPr>
            <p:cNvGrpSpPr/>
            <p:nvPr/>
          </p:nvGrpSpPr>
          <p:grpSpPr>
            <a:xfrm>
              <a:off x="633254" y="2611225"/>
              <a:ext cx="2585999" cy="2677212"/>
              <a:chOff x="1074656" y="2611225"/>
              <a:chExt cx="2144597" cy="267721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686A0B2A-8C94-B943-88F1-2CF0D97905D0}"/>
                  </a:ext>
                </a:extLst>
              </p:cNvPr>
              <p:cNvSpPr/>
              <p:nvPr/>
            </p:nvSpPr>
            <p:spPr>
              <a:xfrm>
                <a:off x="2144598" y="3949831"/>
                <a:ext cx="1074655" cy="133860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26F4275-3C6D-5844-9621-76982BDB9D6A}"/>
                  </a:ext>
                </a:extLst>
              </p:cNvPr>
              <p:cNvSpPr/>
              <p:nvPr/>
            </p:nvSpPr>
            <p:spPr>
              <a:xfrm>
                <a:off x="1074656" y="2611225"/>
                <a:ext cx="1074655" cy="26772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8933810-F61B-C54B-A190-A3618CE376B1}"/>
                  </a:ext>
                </a:extLst>
              </p:cNvPr>
              <p:cNvSpPr txBox="1"/>
              <p:nvPr/>
            </p:nvSpPr>
            <p:spPr>
              <a:xfrm>
                <a:off x="1654238" y="4249802"/>
                <a:ext cx="1132277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キャッシュ</a:t>
                </a:r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822F19E-1C16-A849-B53D-5E6A31F2A125}"/>
                </a:ext>
              </a:extLst>
            </p:cNvPr>
            <p:cNvSpPr/>
            <p:nvPr/>
          </p:nvSpPr>
          <p:spPr>
            <a:xfrm>
              <a:off x="3214539" y="1668544"/>
              <a:ext cx="2696065" cy="21964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A1EAA3A8-6633-7949-B590-B2D2058F865F}"/>
                </a:ext>
              </a:extLst>
            </p:cNvPr>
            <p:cNvGrpSpPr/>
            <p:nvPr/>
          </p:nvGrpSpPr>
          <p:grpSpPr>
            <a:xfrm>
              <a:off x="634224" y="688157"/>
              <a:ext cx="2580316" cy="881406"/>
              <a:chOff x="1074656" y="688157"/>
              <a:chExt cx="2139884" cy="881406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E1ABB3B-DD3D-F642-90FE-DDD2269DB45F}"/>
                  </a:ext>
                </a:extLst>
              </p:cNvPr>
              <p:cNvSpPr/>
              <p:nvPr/>
            </p:nvSpPr>
            <p:spPr>
              <a:xfrm>
                <a:off x="1074656" y="688157"/>
                <a:ext cx="2139884" cy="8814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AE0B5D2-D785-3E42-954B-E9C59284EAE2}"/>
                  </a:ext>
                </a:extLst>
              </p:cNvPr>
              <p:cNvSpPr txBox="1"/>
              <p:nvPr/>
            </p:nvSpPr>
            <p:spPr>
              <a:xfrm>
                <a:off x="1493598" y="842074"/>
                <a:ext cx="1569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命令フェッチ</a:t>
                </a:r>
                <a:endPara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ユニット</a:t>
                </a:r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FD837E3-09D8-E440-A14F-B42D72DC5ECE}"/>
                </a:ext>
              </a:extLst>
            </p:cNvPr>
            <p:cNvSpPr txBox="1"/>
            <p:nvPr/>
          </p:nvSpPr>
          <p:spPr>
            <a:xfrm>
              <a:off x="3739458" y="260011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実行ユニット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A24175B-C623-4C4B-8C7B-76928151012E}"/>
                </a:ext>
              </a:extLst>
            </p:cNvPr>
            <p:cNvGrpSpPr/>
            <p:nvPr/>
          </p:nvGrpSpPr>
          <p:grpSpPr>
            <a:xfrm>
              <a:off x="633450" y="1569563"/>
              <a:ext cx="2800340" cy="1041662"/>
              <a:chOff x="1074656" y="688157"/>
              <a:chExt cx="2322352" cy="1041662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A8D4864-1B53-F843-B0C7-D3FE72D44E7A}"/>
                  </a:ext>
                </a:extLst>
              </p:cNvPr>
              <p:cNvSpPr/>
              <p:nvPr/>
            </p:nvSpPr>
            <p:spPr>
              <a:xfrm>
                <a:off x="1074656" y="688157"/>
                <a:ext cx="2139884" cy="1041662"/>
              </a:xfrm>
              <a:prstGeom prst="rect">
                <a:avLst/>
              </a:prstGeom>
              <a:solidFill>
                <a:srgbClr val="D191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8EAB67B-4370-8146-A459-2D07DBCAD4BA}"/>
                  </a:ext>
                </a:extLst>
              </p:cNvPr>
              <p:cNvSpPr txBox="1"/>
              <p:nvPr/>
            </p:nvSpPr>
            <p:spPr>
              <a:xfrm>
                <a:off x="1161132" y="914086"/>
                <a:ext cx="22358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バスインターフェイス</a:t>
                </a:r>
                <a:endParaRPr kumimoji="1" lang="en-US" altLang="ja-JP" sz="16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ユニット</a:t>
                </a:r>
                <a:endParaRPr kumimoji="1"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81C3117-1CDC-D34B-81A7-F3AE33AFA9B3}"/>
                </a:ext>
              </a:extLst>
            </p:cNvPr>
            <p:cNvSpPr/>
            <p:nvPr/>
          </p:nvSpPr>
          <p:spPr>
            <a:xfrm>
              <a:off x="1918699" y="2611225"/>
              <a:ext cx="1295841" cy="1338606"/>
            </a:xfrm>
            <a:prstGeom prst="rect">
              <a:avLst/>
            </a:prstGeom>
            <a:solidFill>
              <a:srgbClr val="A1B7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850B8039-ED96-6B42-A548-138614A809C0}"/>
                </a:ext>
              </a:extLst>
            </p:cNvPr>
            <p:cNvSpPr/>
            <p:nvPr/>
          </p:nvSpPr>
          <p:spPr>
            <a:xfrm>
              <a:off x="3214539" y="3864990"/>
              <a:ext cx="2696064" cy="14234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F0F5EE5-2D10-F141-A914-AE6B3913A4AA}"/>
                </a:ext>
              </a:extLst>
            </p:cNvPr>
            <p:cNvSpPr/>
            <p:nvPr/>
          </p:nvSpPr>
          <p:spPr>
            <a:xfrm>
              <a:off x="3214539" y="688157"/>
              <a:ext cx="1511952" cy="980387"/>
            </a:xfrm>
            <a:prstGeom prst="rect">
              <a:avLst/>
            </a:prstGeom>
            <a:solidFill>
              <a:srgbClr val="B8A7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392CC96-1F99-794A-8725-5CB5989B3E0C}"/>
                </a:ext>
              </a:extLst>
            </p:cNvPr>
            <p:cNvSpPr/>
            <p:nvPr/>
          </p:nvSpPr>
          <p:spPr>
            <a:xfrm>
              <a:off x="4726490" y="688157"/>
              <a:ext cx="1184115" cy="980387"/>
            </a:xfrm>
            <a:prstGeom prst="rect">
              <a:avLst/>
            </a:prstGeom>
            <a:solidFill>
              <a:srgbClr val="D1F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A105598-06F4-4948-9D0E-05B7574A154B}"/>
                </a:ext>
              </a:extLst>
            </p:cNvPr>
            <p:cNvSpPr txBox="1"/>
            <p:nvPr/>
          </p:nvSpPr>
          <p:spPr>
            <a:xfrm>
              <a:off x="3780098" y="4223208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浮動小数点</a:t>
              </a:r>
              <a:endPara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演算ユニット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68F55A5-0F13-F846-B6C0-34FAD9B71CC1}"/>
                </a:ext>
              </a:extLst>
            </p:cNvPr>
            <p:cNvSpPr txBox="1"/>
            <p:nvPr/>
          </p:nvSpPr>
          <p:spPr>
            <a:xfrm>
              <a:off x="2221018" y="3096484"/>
              <a:ext cx="779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タグ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4F81A853-7065-1B4A-B240-8BDA88D57803}"/>
                </a:ext>
              </a:extLst>
            </p:cNvPr>
            <p:cNvSpPr txBox="1"/>
            <p:nvPr/>
          </p:nvSpPr>
          <p:spPr>
            <a:xfrm>
              <a:off x="3206778" y="805693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命令デコード</a:t>
              </a:r>
              <a:endPara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ユニット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F3EEA7C3-CBD3-A845-810C-63E1FEE8AB89}"/>
                </a:ext>
              </a:extLst>
            </p:cNvPr>
            <p:cNvSpPr txBox="1"/>
            <p:nvPr/>
          </p:nvSpPr>
          <p:spPr>
            <a:xfrm>
              <a:off x="4676346" y="906754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コントロール</a:t>
              </a:r>
              <a:endParaRPr kumimoji="1" lang="en-US" altLang="ja-JP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ユニット</a:t>
              </a:r>
              <a:endPara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83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7E13271-EFCE-A649-AF3D-AE7DFCE9FB10}"/>
              </a:ext>
            </a:extLst>
          </p:cNvPr>
          <p:cNvSpPr/>
          <p:nvPr/>
        </p:nvSpPr>
        <p:spPr>
          <a:xfrm>
            <a:off x="9290122" y="1618488"/>
            <a:ext cx="2660904" cy="1143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0248FED-2684-D742-B362-E029490DDDE4}"/>
              </a:ext>
            </a:extLst>
          </p:cNvPr>
          <p:cNvSpPr txBox="1"/>
          <p:nvPr/>
        </p:nvSpPr>
        <p:spPr>
          <a:xfrm>
            <a:off x="9439875" y="1836045"/>
            <a:ext cx="2371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Canvas2</a:t>
            </a:r>
            <a:endParaRPr kumimoji="1" lang="ja-JP" altLang="en-US" sz="4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EB05E8B-E1C8-B44B-A8A3-B616E6856AB0}"/>
              </a:ext>
            </a:extLst>
          </p:cNvPr>
          <p:cNvSpPr/>
          <p:nvPr/>
        </p:nvSpPr>
        <p:spPr>
          <a:xfrm>
            <a:off x="36576" y="1618488"/>
            <a:ext cx="2660904" cy="1143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3AAF97-372C-8C43-9F27-B13F9F7E2627}"/>
              </a:ext>
            </a:extLst>
          </p:cNvPr>
          <p:cNvSpPr txBox="1"/>
          <p:nvPr/>
        </p:nvSpPr>
        <p:spPr>
          <a:xfrm>
            <a:off x="125788" y="1836045"/>
            <a:ext cx="2371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Canvas1</a:t>
            </a:r>
            <a:endParaRPr kumimoji="1" lang="ja-JP" altLang="en-US" sz="4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20713869-AF18-D541-A305-8A4E3B32B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044" y="96251"/>
            <a:ext cx="5961991" cy="6728059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48831E9-A093-CE40-8C63-39DB29BB600D}"/>
              </a:ext>
            </a:extLst>
          </p:cNvPr>
          <p:cNvSpPr/>
          <p:nvPr/>
        </p:nvSpPr>
        <p:spPr>
          <a:xfrm>
            <a:off x="5905607" y="999241"/>
            <a:ext cx="2882125" cy="576250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C69BD9A-13CD-D146-8AA2-9C3FD864BA3A}"/>
              </a:ext>
            </a:extLst>
          </p:cNvPr>
          <p:cNvSpPr/>
          <p:nvPr/>
        </p:nvSpPr>
        <p:spPr>
          <a:xfrm>
            <a:off x="3031605" y="1000809"/>
            <a:ext cx="2882125" cy="576250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BCD9816B-EBDC-BA43-A665-064BB7CBEF5E}"/>
              </a:ext>
            </a:extLst>
          </p:cNvPr>
          <p:cNvSpPr/>
          <p:nvPr/>
        </p:nvSpPr>
        <p:spPr>
          <a:xfrm rot="5400000">
            <a:off x="2508264" y="1789420"/>
            <a:ext cx="1142999" cy="80114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三角形 33">
            <a:extLst>
              <a:ext uri="{FF2B5EF4-FFF2-40B4-BE49-F238E27FC236}">
                <a16:creationId xmlns:a16="http://schemas.microsoft.com/office/drawing/2014/main" id="{111AF858-DA88-9147-B132-00D298867F41}"/>
              </a:ext>
            </a:extLst>
          </p:cNvPr>
          <p:cNvSpPr/>
          <p:nvPr/>
        </p:nvSpPr>
        <p:spPr>
          <a:xfrm rot="16200000">
            <a:off x="8342484" y="1789417"/>
            <a:ext cx="1142999" cy="801143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43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267E7A9-EFB7-ED44-94BE-E7AD54514592}"/>
              </a:ext>
            </a:extLst>
          </p:cNvPr>
          <p:cNvGrpSpPr/>
          <p:nvPr/>
        </p:nvGrpSpPr>
        <p:grpSpPr>
          <a:xfrm>
            <a:off x="795484" y="901734"/>
            <a:ext cx="2254900" cy="814296"/>
            <a:chOff x="783091" y="901734"/>
            <a:chExt cx="2254900" cy="814296"/>
          </a:xfrm>
        </p:grpSpPr>
        <p:sp>
          <p:nvSpPr>
            <p:cNvPr id="3" name="角丸四角形 2">
              <a:extLst>
                <a:ext uri="{FF2B5EF4-FFF2-40B4-BE49-F238E27FC236}">
                  <a16:creationId xmlns:a16="http://schemas.microsoft.com/office/drawing/2014/main" id="{EB6AAA4C-95F3-CD46-9DF2-4542B805D92E}"/>
                </a:ext>
              </a:extLst>
            </p:cNvPr>
            <p:cNvSpPr/>
            <p:nvPr/>
          </p:nvSpPr>
          <p:spPr>
            <a:xfrm>
              <a:off x="783091" y="901734"/>
              <a:ext cx="2254900" cy="814296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AD0D9F82-04F2-AC47-BC44-DD09E543310D}"/>
                </a:ext>
              </a:extLst>
            </p:cNvPr>
            <p:cNvSpPr txBox="1"/>
            <p:nvPr/>
          </p:nvSpPr>
          <p:spPr>
            <a:xfrm>
              <a:off x="1510432" y="107279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開始</a:t>
              </a: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08A46EA-0F38-CB4A-9237-827BBFAC94F2}"/>
              </a:ext>
            </a:extLst>
          </p:cNvPr>
          <p:cNvGrpSpPr/>
          <p:nvPr/>
        </p:nvGrpSpPr>
        <p:grpSpPr>
          <a:xfrm>
            <a:off x="832662" y="2040329"/>
            <a:ext cx="2180544" cy="814296"/>
            <a:chOff x="820269" y="1937759"/>
            <a:chExt cx="2180544" cy="8142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7E1680D2-7654-2246-9D26-02403541059B}"/>
                </a:ext>
              </a:extLst>
            </p:cNvPr>
            <p:cNvSpPr/>
            <p:nvPr/>
          </p:nvSpPr>
          <p:spPr>
            <a:xfrm>
              <a:off x="820269" y="1937759"/>
              <a:ext cx="2180544" cy="81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8F072AC-45EB-BF42-8B52-D76FC2F3730F}"/>
                </a:ext>
              </a:extLst>
            </p:cNvPr>
            <p:cNvSpPr txBox="1"/>
            <p:nvPr/>
          </p:nvSpPr>
          <p:spPr>
            <a:xfrm>
              <a:off x="971020" y="1990964"/>
              <a:ext cx="187904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要素の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取得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D002276-B24A-1943-8755-7D076534671E}"/>
              </a:ext>
            </a:extLst>
          </p:cNvPr>
          <p:cNvGrpSpPr/>
          <p:nvPr/>
        </p:nvGrpSpPr>
        <p:grpSpPr>
          <a:xfrm>
            <a:off x="832662" y="3195625"/>
            <a:ext cx="2180544" cy="814296"/>
            <a:chOff x="820269" y="3002608"/>
            <a:chExt cx="2180544" cy="814296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D1654946-8FAD-E24A-ACCC-125E4D073178}"/>
                </a:ext>
              </a:extLst>
            </p:cNvPr>
            <p:cNvSpPr/>
            <p:nvPr/>
          </p:nvSpPr>
          <p:spPr>
            <a:xfrm>
              <a:off x="820269" y="3002608"/>
              <a:ext cx="2180544" cy="8142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6CEA443-2C4E-AA46-8017-69AD715D3E2C}"/>
                </a:ext>
              </a:extLst>
            </p:cNvPr>
            <p:cNvSpPr txBox="1"/>
            <p:nvPr/>
          </p:nvSpPr>
          <p:spPr>
            <a:xfrm>
              <a:off x="1510432" y="3178923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0858D3A-DC70-F740-98F8-88A82492A311}"/>
              </a:ext>
            </a:extLst>
          </p:cNvPr>
          <p:cNvGrpSpPr/>
          <p:nvPr/>
        </p:nvGrpSpPr>
        <p:grpSpPr>
          <a:xfrm>
            <a:off x="832662" y="4334220"/>
            <a:ext cx="2180544" cy="814296"/>
            <a:chOff x="820269" y="4050756"/>
            <a:chExt cx="2180544" cy="814296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DB7C513-7D10-8C48-A8A7-88BF820E476E}"/>
                </a:ext>
              </a:extLst>
            </p:cNvPr>
            <p:cNvSpPr/>
            <p:nvPr/>
          </p:nvSpPr>
          <p:spPr>
            <a:xfrm>
              <a:off x="820269" y="4050756"/>
              <a:ext cx="2180544" cy="8142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381F0F3D-0101-7D44-AD78-069B22299C78}"/>
                </a:ext>
              </a:extLst>
            </p:cNvPr>
            <p:cNvSpPr txBox="1"/>
            <p:nvPr/>
          </p:nvSpPr>
          <p:spPr>
            <a:xfrm>
              <a:off x="1510432" y="421626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sp>
        <p:nvSpPr>
          <p:cNvPr id="8" name="下矢印 7">
            <a:extLst>
              <a:ext uri="{FF2B5EF4-FFF2-40B4-BE49-F238E27FC236}">
                <a16:creationId xmlns:a16="http://schemas.microsoft.com/office/drawing/2014/main" id="{6430E466-3594-144F-96C5-048A43D3227B}"/>
              </a:ext>
            </a:extLst>
          </p:cNvPr>
          <p:cNvSpPr/>
          <p:nvPr/>
        </p:nvSpPr>
        <p:spPr>
          <a:xfrm>
            <a:off x="1753252" y="1769234"/>
            <a:ext cx="339365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下矢印 20">
            <a:extLst>
              <a:ext uri="{FF2B5EF4-FFF2-40B4-BE49-F238E27FC236}">
                <a16:creationId xmlns:a16="http://schemas.microsoft.com/office/drawing/2014/main" id="{2FFD12F3-BF63-6043-8968-01A4D34B4C9F}"/>
              </a:ext>
            </a:extLst>
          </p:cNvPr>
          <p:cNvSpPr/>
          <p:nvPr/>
        </p:nvSpPr>
        <p:spPr>
          <a:xfrm>
            <a:off x="1753252" y="2873742"/>
            <a:ext cx="339365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>
            <a:extLst>
              <a:ext uri="{FF2B5EF4-FFF2-40B4-BE49-F238E27FC236}">
                <a16:creationId xmlns:a16="http://schemas.microsoft.com/office/drawing/2014/main" id="{BC45455E-8BCC-764D-8316-14E0E7AD73A0}"/>
              </a:ext>
            </a:extLst>
          </p:cNvPr>
          <p:cNvSpPr/>
          <p:nvPr/>
        </p:nvSpPr>
        <p:spPr>
          <a:xfrm>
            <a:off x="1753252" y="4053666"/>
            <a:ext cx="339365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B599B5AE-D37D-494B-9020-817E59ABB2DD}"/>
              </a:ext>
            </a:extLst>
          </p:cNvPr>
          <p:cNvSpPr/>
          <p:nvPr/>
        </p:nvSpPr>
        <p:spPr>
          <a:xfrm rot="5400000">
            <a:off x="2843523" y="2865001"/>
            <a:ext cx="339365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044581B-BFCB-5047-8E6A-7F4FCFBD5F9E}"/>
              </a:ext>
            </a:extLst>
          </p:cNvPr>
          <p:cNvSpPr/>
          <p:nvPr/>
        </p:nvSpPr>
        <p:spPr>
          <a:xfrm>
            <a:off x="3130197" y="2915234"/>
            <a:ext cx="169683" cy="270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39D3C94-8591-3545-9E67-FE485DA138F0}"/>
              </a:ext>
            </a:extLst>
          </p:cNvPr>
          <p:cNvSpPr/>
          <p:nvPr/>
        </p:nvSpPr>
        <p:spPr>
          <a:xfrm>
            <a:off x="1827639" y="5148548"/>
            <a:ext cx="169683" cy="39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10C67EE-C3DA-3147-AF6D-96B4219649ED}"/>
              </a:ext>
            </a:extLst>
          </p:cNvPr>
          <p:cNvSpPr/>
          <p:nvPr/>
        </p:nvSpPr>
        <p:spPr>
          <a:xfrm rot="16200000">
            <a:off x="2423440" y="4848401"/>
            <a:ext cx="169683" cy="136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99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C2D461D-3A62-A347-80F5-2D41332141BA}"/>
              </a:ext>
            </a:extLst>
          </p:cNvPr>
          <p:cNvSpPr txBox="1"/>
          <p:nvPr/>
        </p:nvSpPr>
        <p:spPr>
          <a:xfrm>
            <a:off x="1191900" y="330446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main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B1DCF6D-D4DA-B648-8A3E-DF1489834913}"/>
              </a:ext>
            </a:extLst>
          </p:cNvPr>
          <p:cNvSpPr txBox="1"/>
          <p:nvPr/>
        </p:nvSpPr>
        <p:spPr>
          <a:xfrm>
            <a:off x="4173983" y="409316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worker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3DA75B9-46F5-4144-B4C8-AE2CBEF54503}"/>
              </a:ext>
            </a:extLst>
          </p:cNvPr>
          <p:cNvSpPr/>
          <p:nvPr/>
        </p:nvSpPr>
        <p:spPr>
          <a:xfrm>
            <a:off x="3312803" y="323641"/>
            <a:ext cx="3106285" cy="4303223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160FC62-5DC9-E349-8020-22941A26DAF7}"/>
              </a:ext>
            </a:extLst>
          </p:cNvPr>
          <p:cNvSpPr/>
          <p:nvPr/>
        </p:nvSpPr>
        <p:spPr>
          <a:xfrm>
            <a:off x="429768" y="280870"/>
            <a:ext cx="2396177" cy="430322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B2E1FA8A-CBAE-CD4E-A2F2-7EE3FE076637}"/>
              </a:ext>
            </a:extLst>
          </p:cNvPr>
          <p:cNvGrpSpPr/>
          <p:nvPr/>
        </p:nvGrpSpPr>
        <p:grpSpPr>
          <a:xfrm>
            <a:off x="523633" y="804011"/>
            <a:ext cx="2254900" cy="814296"/>
            <a:chOff x="783091" y="901734"/>
            <a:chExt cx="2254900" cy="814296"/>
          </a:xfrm>
        </p:grpSpPr>
        <p:sp>
          <p:nvSpPr>
            <p:cNvPr id="67" name="角丸四角形 66">
              <a:extLst>
                <a:ext uri="{FF2B5EF4-FFF2-40B4-BE49-F238E27FC236}">
                  <a16:creationId xmlns:a16="http://schemas.microsoft.com/office/drawing/2014/main" id="{D1EC1E59-E389-9146-B53A-5D292F428389}"/>
                </a:ext>
              </a:extLst>
            </p:cNvPr>
            <p:cNvSpPr/>
            <p:nvPr/>
          </p:nvSpPr>
          <p:spPr>
            <a:xfrm>
              <a:off x="783091" y="901734"/>
              <a:ext cx="2254900" cy="814296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71D0C98C-C09C-CF43-B38D-4B4F448BD64B}"/>
                </a:ext>
              </a:extLst>
            </p:cNvPr>
            <p:cNvSpPr txBox="1"/>
            <p:nvPr/>
          </p:nvSpPr>
          <p:spPr>
            <a:xfrm>
              <a:off x="1510432" y="107279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開始</a:t>
              </a:r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C73A0B1F-26AC-DD4F-801F-9CD926A9171C}"/>
              </a:ext>
            </a:extLst>
          </p:cNvPr>
          <p:cNvGrpSpPr/>
          <p:nvPr/>
        </p:nvGrpSpPr>
        <p:grpSpPr>
          <a:xfrm>
            <a:off x="552030" y="1875934"/>
            <a:ext cx="2198107" cy="814296"/>
            <a:chOff x="802706" y="1937759"/>
            <a:chExt cx="2198107" cy="814296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09CBE9F9-571C-4443-964C-4624DC0DA7DA}"/>
                </a:ext>
              </a:extLst>
            </p:cNvPr>
            <p:cNvSpPr/>
            <p:nvPr/>
          </p:nvSpPr>
          <p:spPr>
            <a:xfrm>
              <a:off x="820269" y="1937759"/>
              <a:ext cx="2180544" cy="81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9F3626AC-96E0-9247-B70B-220DB3427EB5}"/>
                </a:ext>
              </a:extLst>
            </p:cNvPr>
            <p:cNvSpPr txBox="1"/>
            <p:nvPr/>
          </p:nvSpPr>
          <p:spPr>
            <a:xfrm>
              <a:off x="802706" y="1937759"/>
              <a:ext cx="21355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要素取得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worker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作成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645BDE4F-F89F-3C45-87B9-AD5668D1C6DC}"/>
              </a:ext>
            </a:extLst>
          </p:cNvPr>
          <p:cNvGrpSpPr/>
          <p:nvPr/>
        </p:nvGrpSpPr>
        <p:grpSpPr>
          <a:xfrm>
            <a:off x="560811" y="2947857"/>
            <a:ext cx="2180544" cy="814296"/>
            <a:chOff x="820269" y="4050756"/>
            <a:chExt cx="2180544" cy="814296"/>
          </a:xfrm>
        </p:grpSpPr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8EC6BE40-C79F-AA44-BAC5-7FC250D9DB41}"/>
                </a:ext>
              </a:extLst>
            </p:cNvPr>
            <p:cNvSpPr/>
            <p:nvPr/>
          </p:nvSpPr>
          <p:spPr>
            <a:xfrm>
              <a:off x="820269" y="4050756"/>
              <a:ext cx="2180544" cy="81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9FA11716-CFCB-234C-B9D6-DC606D43D1EB}"/>
                </a:ext>
              </a:extLst>
            </p:cNvPr>
            <p:cNvSpPr txBox="1"/>
            <p:nvPr/>
          </p:nvSpPr>
          <p:spPr>
            <a:xfrm>
              <a:off x="842780" y="4257849"/>
              <a:ext cx="2135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要素送信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89826A22-B094-F843-A163-42C0A697EF06}"/>
              </a:ext>
            </a:extLst>
          </p:cNvPr>
          <p:cNvGrpSpPr/>
          <p:nvPr/>
        </p:nvGrpSpPr>
        <p:grpSpPr>
          <a:xfrm>
            <a:off x="3604252" y="1100204"/>
            <a:ext cx="2183232" cy="814296"/>
            <a:chOff x="817581" y="1937759"/>
            <a:chExt cx="2183232" cy="814296"/>
          </a:xfrm>
        </p:grpSpPr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68563B49-5681-0145-9B8F-0ACD7003EC31}"/>
                </a:ext>
              </a:extLst>
            </p:cNvPr>
            <p:cNvSpPr/>
            <p:nvPr/>
          </p:nvSpPr>
          <p:spPr>
            <a:xfrm>
              <a:off x="820269" y="1937759"/>
              <a:ext cx="2180544" cy="81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F9FC5368-0C0C-6C40-8539-F144BC17A8E6}"/>
                </a:ext>
              </a:extLst>
            </p:cNvPr>
            <p:cNvSpPr txBox="1"/>
            <p:nvPr/>
          </p:nvSpPr>
          <p:spPr>
            <a:xfrm>
              <a:off x="817581" y="2165390"/>
              <a:ext cx="2135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要素受信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803F4D88-F4F8-AE4D-9DF4-C53A6E594C0F}"/>
              </a:ext>
            </a:extLst>
          </p:cNvPr>
          <p:cNvGrpSpPr/>
          <p:nvPr/>
        </p:nvGrpSpPr>
        <p:grpSpPr>
          <a:xfrm>
            <a:off x="3605596" y="2225475"/>
            <a:ext cx="2180544" cy="814296"/>
            <a:chOff x="820269" y="3002608"/>
            <a:chExt cx="2180544" cy="814296"/>
          </a:xfrm>
        </p:grpSpPr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3F24F69F-355B-EF44-9465-AB90799FDBCA}"/>
                </a:ext>
              </a:extLst>
            </p:cNvPr>
            <p:cNvSpPr/>
            <p:nvPr/>
          </p:nvSpPr>
          <p:spPr>
            <a:xfrm>
              <a:off x="820269" y="3002608"/>
              <a:ext cx="2180544" cy="8142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E95C5F2A-23C1-5342-BEC9-44CAD500BDE3}"/>
                </a:ext>
              </a:extLst>
            </p:cNvPr>
            <p:cNvSpPr txBox="1"/>
            <p:nvPr/>
          </p:nvSpPr>
          <p:spPr>
            <a:xfrm>
              <a:off x="1561727" y="321594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6E175F04-2D0A-E043-ACD7-48CB671F8862}"/>
              </a:ext>
            </a:extLst>
          </p:cNvPr>
          <p:cNvGrpSpPr/>
          <p:nvPr/>
        </p:nvGrpSpPr>
        <p:grpSpPr>
          <a:xfrm>
            <a:off x="3605596" y="3350746"/>
            <a:ext cx="2180544" cy="814296"/>
            <a:chOff x="820269" y="4050756"/>
            <a:chExt cx="2180544" cy="814296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80844F5-8C59-9341-95B6-BC3D15E21BCF}"/>
                </a:ext>
              </a:extLst>
            </p:cNvPr>
            <p:cNvSpPr/>
            <p:nvPr/>
          </p:nvSpPr>
          <p:spPr>
            <a:xfrm>
              <a:off x="820269" y="4050756"/>
              <a:ext cx="2180544" cy="8142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4CC207C3-67C8-CC4D-987B-7FFA1A6DE78F}"/>
                </a:ext>
              </a:extLst>
            </p:cNvPr>
            <p:cNvSpPr txBox="1"/>
            <p:nvPr/>
          </p:nvSpPr>
          <p:spPr>
            <a:xfrm>
              <a:off x="1536527" y="425415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sp>
        <p:nvSpPr>
          <p:cNvPr id="32" name="下矢印 31">
            <a:extLst>
              <a:ext uri="{FF2B5EF4-FFF2-40B4-BE49-F238E27FC236}">
                <a16:creationId xmlns:a16="http://schemas.microsoft.com/office/drawing/2014/main" id="{35AD3ED3-3FC0-684D-A6FE-22E7FADD73EE}"/>
              </a:ext>
            </a:extLst>
          </p:cNvPr>
          <p:cNvSpPr/>
          <p:nvPr/>
        </p:nvSpPr>
        <p:spPr>
          <a:xfrm>
            <a:off x="1481401" y="1611573"/>
            <a:ext cx="339365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>
            <a:extLst>
              <a:ext uri="{FF2B5EF4-FFF2-40B4-BE49-F238E27FC236}">
                <a16:creationId xmlns:a16="http://schemas.microsoft.com/office/drawing/2014/main" id="{E40F777B-0A94-1042-A0D9-94ABA38C3E7F}"/>
              </a:ext>
            </a:extLst>
          </p:cNvPr>
          <p:cNvSpPr/>
          <p:nvPr/>
        </p:nvSpPr>
        <p:spPr>
          <a:xfrm>
            <a:off x="1481401" y="2683496"/>
            <a:ext cx="339365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下矢印 33">
            <a:extLst>
              <a:ext uri="{FF2B5EF4-FFF2-40B4-BE49-F238E27FC236}">
                <a16:creationId xmlns:a16="http://schemas.microsoft.com/office/drawing/2014/main" id="{DE3BC0D0-9DBF-894C-A158-1720A8470F36}"/>
              </a:ext>
            </a:extLst>
          </p:cNvPr>
          <p:cNvSpPr/>
          <p:nvPr/>
        </p:nvSpPr>
        <p:spPr>
          <a:xfrm>
            <a:off x="4526186" y="1934440"/>
            <a:ext cx="339365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下矢印 34">
            <a:extLst>
              <a:ext uri="{FF2B5EF4-FFF2-40B4-BE49-F238E27FC236}">
                <a16:creationId xmlns:a16="http://schemas.microsoft.com/office/drawing/2014/main" id="{7480784B-098A-4941-A1F0-D972C1D04099}"/>
              </a:ext>
            </a:extLst>
          </p:cNvPr>
          <p:cNvSpPr/>
          <p:nvPr/>
        </p:nvSpPr>
        <p:spPr>
          <a:xfrm>
            <a:off x="4526186" y="3059711"/>
            <a:ext cx="339365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45F88E2-A318-C141-BEE1-FCBABDCCD177}"/>
              </a:ext>
            </a:extLst>
          </p:cNvPr>
          <p:cNvSpPr/>
          <p:nvPr/>
        </p:nvSpPr>
        <p:spPr>
          <a:xfrm>
            <a:off x="1566242" y="3755417"/>
            <a:ext cx="169683" cy="39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AD6D823-B986-FC48-A4DE-C18CCD059D01}"/>
              </a:ext>
            </a:extLst>
          </p:cNvPr>
          <p:cNvSpPr/>
          <p:nvPr/>
        </p:nvSpPr>
        <p:spPr>
          <a:xfrm>
            <a:off x="4611027" y="4184984"/>
            <a:ext cx="16968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下矢印 38">
            <a:extLst>
              <a:ext uri="{FF2B5EF4-FFF2-40B4-BE49-F238E27FC236}">
                <a16:creationId xmlns:a16="http://schemas.microsoft.com/office/drawing/2014/main" id="{4C05619A-E5B3-1642-8F2B-4546806D7CFD}"/>
              </a:ext>
            </a:extLst>
          </p:cNvPr>
          <p:cNvSpPr/>
          <p:nvPr/>
        </p:nvSpPr>
        <p:spPr>
          <a:xfrm rot="16200000">
            <a:off x="3212816" y="1311889"/>
            <a:ext cx="339365" cy="432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8393259-0D9A-B64D-95DF-285C6AD29985}"/>
              </a:ext>
            </a:extLst>
          </p:cNvPr>
          <p:cNvSpPr/>
          <p:nvPr/>
        </p:nvSpPr>
        <p:spPr>
          <a:xfrm>
            <a:off x="3049892" y="1442273"/>
            <a:ext cx="169683" cy="284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EE17BD5-1CAE-FD41-BE38-B066645A739C}"/>
              </a:ext>
            </a:extLst>
          </p:cNvPr>
          <p:cNvSpPr/>
          <p:nvPr/>
        </p:nvSpPr>
        <p:spPr>
          <a:xfrm rot="16200000">
            <a:off x="2309492" y="3402085"/>
            <a:ext cx="169683" cy="165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8C1F2BC-A8B3-8F47-9576-682132A25C72}"/>
              </a:ext>
            </a:extLst>
          </p:cNvPr>
          <p:cNvSpPr/>
          <p:nvPr/>
        </p:nvSpPr>
        <p:spPr>
          <a:xfrm rot="16200000">
            <a:off x="5304330" y="3760322"/>
            <a:ext cx="169683" cy="140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46" name="下矢印 45">
            <a:extLst>
              <a:ext uri="{FF2B5EF4-FFF2-40B4-BE49-F238E27FC236}">
                <a16:creationId xmlns:a16="http://schemas.microsoft.com/office/drawing/2014/main" id="{FB780828-26C7-6A47-9D43-741E59793F55}"/>
              </a:ext>
            </a:extLst>
          </p:cNvPr>
          <p:cNvSpPr/>
          <p:nvPr/>
        </p:nvSpPr>
        <p:spPr>
          <a:xfrm rot="5400000">
            <a:off x="5616458" y="1868181"/>
            <a:ext cx="339365" cy="432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4F8D52-417A-BF4E-8979-76E97DCA03CA}"/>
              </a:ext>
            </a:extLst>
          </p:cNvPr>
          <p:cNvSpPr/>
          <p:nvPr/>
        </p:nvSpPr>
        <p:spPr>
          <a:xfrm>
            <a:off x="5923182" y="1997856"/>
            <a:ext cx="169683" cy="252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7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5CA831E9-D4FA-7840-9F7E-E23976BFB258}"/>
              </a:ext>
            </a:extLst>
          </p:cNvPr>
          <p:cNvSpPr txBox="1"/>
          <p:nvPr/>
        </p:nvSpPr>
        <p:spPr>
          <a:xfrm>
            <a:off x="3748664" y="330446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main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98EE98FE-F1B9-9443-A39F-C3537A3C0B0C}"/>
              </a:ext>
            </a:extLst>
          </p:cNvPr>
          <p:cNvSpPr txBox="1"/>
          <p:nvPr/>
        </p:nvSpPr>
        <p:spPr>
          <a:xfrm>
            <a:off x="6807455" y="409316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worker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5E40BA0C-B930-B64E-9D1F-81432D031DDB}"/>
              </a:ext>
            </a:extLst>
          </p:cNvPr>
          <p:cNvSpPr/>
          <p:nvPr/>
        </p:nvSpPr>
        <p:spPr>
          <a:xfrm>
            <a:off x="6044818" y="323640"/>
            <a:ext cx="2504822" cy="4603959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8BCE53D-5BB9-9545-A27F-6C92B7AD2FA8}"/>
              </a:ext>
            </a:extLst>
          </p:cNvPr>
          <p:cNvSpPr/>
          <p:nvPr/>
        </p:nvSpPr>
        <p:spPr>
          <a:xfrm>
            <a:off x="2487705" y="280869"/>
            <a:ext cx="2895004" cy="6450131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A8B2BBD6-EFBA-C646-AB4B-1230B5011464}"/>
              </a:ext>
            </a:extLst>
          </p:cNvPr>
          <p:cNvGrpSpPr/>
          <p:nvPr/>
        </p:nvGrpSpPr>
        <p:grpSpPr>
          <a:xfrm>
            <a:off x="3062158" y="804011"/>
            <a:ext cx="2254900" cy="814296"/>
            <a:chOff x="783091" y="901734"/>
            <a:chExt cx="2254900" cy="814296"/>
          </a:xfrm>
        </p:grpSpPr>
        <p:sp>
          <p:nvSpPr>
            <p:cNvPr id="101" name="角丸四角形 100">
              <a:extLst>
                <a:ext uri="{FF2B5EF4-FFF2-40B4-BE49-F238E27FC236}">
                  <a16:creationId xmlns:a16="http://schemas.microsoft.com/office/drawing/2014/main" id="{B914A628-F95D-F94D-AB5B-D40690FAFB8C}"/>
                </a:ext>
              </a:extLst>
            </p:cNvPr>
            <p:cNvSpPr/>
            <p:nvPr/>
          </p:nvSpPr>
          <p:spPr>
            <a:xfrm>
              <a:off x="783091" y="901734"/>
              <a:ext cx="2254900" cy="814296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ECDA8A0B-5269-9847-90DE-1D4E86FF161B}"/>
                </a:ext>
              </a:extLst>
            </p:cNvPr>
            <p:cNvSpPr txBox="1"/>
            <p:nvPr/>
          </p:nvSpPr>
          <p:spPr>
            <a:xfrm>
              <a:off x="1510432" y="107279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開始</a:t>
              </a:r>
            </a:p>
          </p:txBody>
        </p:sp>
      </p:grp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DDC9F2FA-6737-2142-B3DF-688347C497EC}"/>
              </a:ext>
            </a:extLst>
          </p:cNvPr>
          <p:cNvGrpSpPr/>
          <p:nvPr/>
        </p:nvGrpSpPr>
        <p:grpSpPr>
          <a:xfrm>
            <a:off x="3099336" y="1879764"/>
            <a:ext cx="2180544" cy="814296"/>
            <a:chOff x="811487" y="1937759"/>
            <a:chExt cx="2180544" cy="814296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AC37468F-1FB1-1140-B8CC-2D822C8D0B6C}"/>
                </a:ext>
              </a:extLst>
            </p:cNvPr>
            <p:cNvSpPr/>
            <p:nvPr/>
          </p:nvSpPr>
          <p:spPr>
            <a:xfrm>
              <a:off x="811487" y="1937759"/>
              <a:ext cx="2180544" cy="81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6699AC69-298C-CE4A-8D90-B8DF3781D514}"/>
                </a:ext>
              </a:extLst>
            </p:cNvPr>
            <p:cNvSpPr txBox="1"/>
            <p:nvPr/>
          </p:nvSpPr>
          <p:spPr>
            <a:xfrm>
              <a:off x="833999" y="1990964"/>
              <a:ext cx="21355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要素取得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worker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作成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F05DC684-6048-F741-84CC-F10FD6288254}"/>
              </a:ext>
            </a:extLst>
          </p:cNvPr>
          <p:cNvGrpSpPr/>
          <p:nvPr/>
        </p:nvGrpSpPr>
        <p:grpSpPr>
          <a:xfrm>
            <a:off x="3099336" y="2955517"/>
            <a:ext cx="2180544" cy="814296"/>
            <a:chOff x="820269" y="4050756"/>
            <a:chExt cx="2180544" cy="814296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59972133-777E-4945-AD57-2C0AD143E4C5}"/>
                </a:ext>
              </a:extLst>
            </p:cNvPr>
            <p:cNvSpPr/>
            <p:nvPr/>
          </p:nvSpPr>
          <p:spPr>
            <a:xfrm>
              <a:off x="820269" y="4050756"/>
              <a:ext cx="2180544" cy="81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ACFBB38C-FD8B-BB49-A00A-5CF78E514BEB}"/>
                </a:ext>
              </a:extLst>
            </p:cNvPr>
            <p:cNvSpPr txBox="1"/>
            <p:nvPr/>
          </p:nvSpPr>
          <p:spPr>
            <a:xfrm>
              <a:off x="1048767" y="4257849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同期信号送信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5B204E84-3DA6-3E49-BED2-833BE785AEE9}"/>
              </a:ext>
            </a:extLst>
          </p:cNvPr>
          <p:cNvGrpSpPr/>
          <p:nvPr/>
        </p:nvGrpSpPr>
        <p:grpSpPr>
          <a:xfrm>
            <a:off x="6239068" y="1100204"/>
            <a:ext cx="2180544" cy="814296"/>
            <a:chOff x="818925" y="1937759"/>
            <a:chExt cx="2180544" cy="814296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FB5ACDC0-A639-6E45-BD28-9C35252F37F5}"/>
                </a:ext>
              </a:extLst>
            </p:cNvPr>
            <p:cNvSpPr/>
            <p:nvPr/>
          </p:nvSpPr>
          <p:spPr>
            <a:xfrm>
              <a:off x="818925" y="1937759"/>
              <a:ext cx="2180544" cy="81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5C982D5A-14D0-954A-90A6-5E0D4626A362}"/>
                </a:ext>
              </a:extLst>
            </p:cNvPr>
            <p:cNvSpPr txBox="1"/>
            <p:nvPr/>
          </p:nvSpPr>
          <p:spPr>
            <a:xfrm>
              <a:off x="1047423" y="214485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同期信号受信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DE5C5A0B-F702-944B-B088-8DEB4962601E}"/>
              </a:ext>
            </a:extLst>
          </p:cNvPr>
          <p:cNvGrpSpPr/>
          <p:nvPr/>
        </p:nvGrpSpPr>
        <p:grpSpPr>
          <a:xfrm>
            <a:off x="6240412" y="2442437"/>
            <a:ext cx="2180544" cy="814296"/>
            <a:chOff x="820269" y="3002608"/>
            <a:chExt cx="2180544" cy="814296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ED0C3407-8A28-114A-A942-457316D05404}"/>
                </a:ext>
              </a:extLst>
            </p:cNvPr>
            <p:cNvSpPr/>
            <p:nvPr/>
          </p:nvSpPr>
          <p:spPr>
            <a:xfrm>
              <a:off x="820269" y="3002608"/>
              <a:ext cx="2180544" cy="8142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9A68A31C-4B77-9244-9530-BDF0479D72DC}"/>
                </a:ext>
              </a:extLst>
            </p:cNvPr>
            <p:cNvSpPr txBox="1"/>
            <p:nvPr/>
          </p:nvSpPr>
          <p:spPr>
            <a:xfrm>
              <a:off x="1561727" y="321594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791C54CE-555B-234D-BF8E-8AA81A531CD3}"/>
              </a:ext>
            </a:extLst>
          </p:cNvPr>
          <p:cNvGrpSpPr/>
          <p:nvPr/>
        </p:nvGrpSpPr>
        <p:grpSpPr>
          <a:xfrm>
            <a:off x="3099336" y="5437219"/>
            <a:ext cx="2180544" cy="814296"/>
            <a:chOff x="820269" y="4050756"/>
            <a:chExt cx="2180544" cy="814296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4F0719E1-24EA-944E-A198-76E6CBF72A2E}"/>
                </a:ext>
              </a:extLst>
            </p:cNvPr>
            <p:cNvSpPr/>
            <p:nvPr/>
          </p:nvSpPr>
          <p:spPr>
            <a:xfrm>
              <a:off x="820269" y="4050756"/>
              <a:ext cx="2180544" cy="8142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0CD1A0C7-A38C-3345-9790-EA31AE3C8BC9}"/>
                </a:ext>
              </a:extLst>
            </p:cNvPr>
            <p:cNvSpPr txBox="1"/>
            <p:nvPr/>
          </p:nvSpPr>
          <p:spPr>
            <a:xfrm>
              <a:off x="1536527" y="425415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70274456-B874-E241-92D8-C1EE18064AE9}"/>
              </a:ext>
            </a:extLst>
          </p:cNvPr>
          <p:cNvGrpSpPr/>
          <p:nvPr/>
        </p:nvGrpSpPr>
        <p:grpSpPr>
          <a:xfrm>
            <a:off x="6231268" y="3784672"/>
            <a:ext cx="2180544" cy="814296"/>
            <a:chOff x="3597796" y="3774204"/>
            <a:chExt cx="2180544" cy="814296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50462E85-E700-8B4B-8819-29407BDB5951}"/>
                </a:ext>
              </a:extLst>
            </p:cNvPr>
            <p:cNvSpPr/>
            <p:nvPr/>
          </p:nvSpPr>
          <p:spPr>
            <a:xfrm>
              <a:off x="3597796" y="3774204"/>
              <a:ext cx="2180544" cy="81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5A3B0281-327A-3344-92E3-23DAC1498BE1}"/>
                </a:ext>
              </a:extLst>
            </p:cNvPr>
            <p:cNvSpPr txBox="1"/>
            <p:nvPr/>
          </p:nvSpPr>
          <p:spPr>
            <a:xfrm>
              <a:off x="4082774" y="398129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結果送信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F644E7AB-A25A-6C4C-AF9B-98BE5A546A77}"/>
              </a:ext>
            </a:extLst>
          </p:cNvPr>
          <p:cNvGrpSpPr/>
          <p:nvPr/>
        </p:nvGrpSpPr>
        <p:grpSpPr>
          <a:xfrm>
            <a:off x="3099336" y="4278920"/>
            <a:ext cx="2180544" cy="814296"/>
            <a:chOff x="820269" y="4050756"/>
            <a:chExt cx="2180544" cy="814296"/>
          </a:xfrm>
        </p:grpSpPr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839002A4-6D7A-6E43-8295-6DEF7757DAEF}"/>
                </a:ext>
              </a:extLst>
            </p:cNvPr>
            <p:cNvSpPr/>
            <p:nvPr/>
          </p:nvSpPr>
          <p:spPr>
            <a:xfrm>
              <a:off x="820269" y="4050756"/>
              <a:ext cx="2180544" cy="81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641C97D3-A989-404F-9302-C740C92DF87B}"/>
                </a:ext>
              </a:extLst>
            </p:cNvPr>
            <p:cNvSpPr txBox="1"/>
            <p:nvPr/>
          </p:nvSpPr>
          <p:spPr>
            <a:xfrm>
              <a:off x="1305247" y="425784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結果受信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sp>
        <p:nvSpPr>
          <p:cNvPr id="39" name="下矢印 38">
            <a:extLst>
              <a:ext uri="{FF2B5EF4-FFF2-40B4-BE49-F238E27FC236}">
                <a16:creationId xmlns:a16="http://schemas.microsoft.com/office/drawing/2014/main" id="{DF31C4DA-FF92-8D44-A83E-E7E4484C46A9}"/>
              </a:ext>
            </a:extLst>
          </p:cNvPr>
          <p:cNvSpPr/>
          <p:nvPr/>
        </p:nvSpPr>
        <p:spPr>
          <a:xfrm>
            <a:off x="4019926" y="1613488"/>
            <a:ext cx="339365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下矢印 39">
            <a:extLst>
              <a:ext uri="{FF2B5EF4-FFF2-40B4-BE49-F238E27FC236}">
                <a16:creationId xmlns:a16="http://schemas.microsoft.com/office/drawing/2014/main" id="{DDABA8EB-6096-C048-9D9F-E17E9E8E5D76}"/>
              </a:ext>
            </a:extLst>
          </p:cNvPr>
          <p:cNvSpPr/>
          <p:nvPr/>
        </p:nvSpPr>
        <p:spPr>
          <a:xfrm>
            <a:off x="4019926" y="2701941"/>
            <a:ext cx="339365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下矢印 40">
            <a:extLst>
              <a:ext uri="{FF2B5EF4-FFF2-40B4-BE49-F238E27FC236}">
                <a16:creationId xmlns:a16="http://schemas.microsoft.com/office/drawing/2014/main" id="{B65B0D6B-6792-4442-B747-C25B4BA1428F}"/>
              </a:ext>
            </a:extLst>
          </p:cNvPr>
          <p:cNvSpPr/>
          <p:nvPr/>
        </p:nvSpPr>
        <p:spPr>
          <a:xfrm>
            <a:off x="4019926" y="3780868"/>
            <a:ext cx="339365" cy="504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>
            <a:extLst>
              <a:ext uri="{FF2B5EF4-FFF2-40B4-BE49-F238E27FC236}">
                <a16:creationId xmlns:a16="http://schemas.microsoft.com/office/drawing/2014/main" id="{AD14E656-D37A-D04E-8B0B-E88F300592E4}"/>
              </a:ext>
            </a:extLst>
          </p:cNvPr>
          <p:cNvSpPr/>
          <p:nvPr/>
        </p:nvSpPr>
        <p:spPr>
          <a:xfrm>
            <a:off x="4019926" y="5129672"/>
            <a:ext cx="339365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下矢印 42">
            <a:extLst>
              <a:ext uri="{FF2B5EF4-FFF2-40B4-BE49-F238E27FC236}">
                <a16:creationId xmlns:a16="http://schemas.microsoft.com/office/drawing/2014/main" id="{37B40EFF-AC2C-D944-A63E-44ADC8D1974D}"/>
              </a:ext>
            </a:extLst>
          </p:cNvPr>
          <p:cNvSpPr/>
          <p:nvPr/>
        </p:nvSpPr>
        <p:spPr>
          <a:xfrm>
            <a:off x="7127546" y="2042921"/>
            <a:ext cx="339365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下矢印 44">
            <a:extLst>
              <a:ext uri="{FF2B5EF4-FFF2-40B4-BE49-F238E27FC236}">
                <a16:creationId xmlns:a16="http://schemas.microsoft.com/office/drawing/2014/main" id="{18E9C78B-2CF0-F44D-9EDE-FB438369E91D}"/>
              </a:ext>
            </a:extLst>
          </p:cNvPr>
          <p:cNvSpPr/>
          <p:nvPr/>
        </p:nvSpPr>
        <p:spPr>
          <a:xfrm>
            <a:off x="7151857" y="3385154"/>
            <a:ext cx="339365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BF6668C-C700-BA47-9CD5-65D0306565CC}"/>
              </a:ext>
            </a:extLst>
          </p:cNvPr>
          <p:cNvSpPr/>
          <p:nvPr/>
        </p:nvSpPr>
        <p:spPr>
          <a:xfrm>
            <a:off x="4104767" y="6245105"/>
            <a:ext cx="16968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4240F20-384F-A54C-A807-12CCE4474E7E}"/>
              </a:ext>
            </a:extLst>
          </p:cNvPr>
          <p:cNvSpPr/>
          <p:nvPr/>
        </p:nvSpPr>
        <p:spPr>
          <a:xfrm rot="16200000">
            <a:off x="3435913" y="5798304"/>
            <a:ext cx="169683" cy="151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512BD3EC-C451-CE48-9435-CC49F2EF31BB}"/>
              </a:ext>
            </a:extLst>
          </p:cNvPr>
          <p:cNvSpPr/>
          <p:nvPr/>
        </p:nvSpPr>
        <p:spPr>
          <a:xfrm>
            <a:off x="2770492" y="2839270"/>
            <a:ext cx="169683" cy="37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下矢印 48">
            <a:extLst>
              <a:ext uri="{FF2B5EF4-FFF2-40B4-BE49-F238E27FC236}">
                <a16:creationId xmlns:a16="http://schemas.microsoft.com/office/drawing/2014/main" id="{426FEB58-77B3-1343-8A29-5EA45613D88C}"/>
              </a:ext>
            </a:extLst>
          </p:cNvPr>
          <p:cNvSpPr/>
          <p:nvPr/>
        </p:nvSpPr>
        <p:spPr>
          <a:xfrm rot="16200000">
            <a:off x="2797172" y="2570954"/>
            <a:ext cx="339365" cy="396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下矢印 49">
            <a:extLst>
              <a:ext uri="{FF2B5EF4-FFF2-40B4-BE49-F238E27FC236}">
                <a16:creationId xmlns:a16="http://schemas.microsoft.com/office/drawing/2014/main" id="{42846416-B7ED-D94C-B554-D997C4520BD0}"/>
              </a:ext>
            </a:extLst>
          </p:cNvPr>
          <p:cNvSpPr/>
          <p:nvPr/>
        </p:nvSpPr>
        <p:spPr>
          <a:xfrm rot="5400000">
            <a:off x="5559161" y="3614381"/>
            <a:ext cx="339365" cy="1044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01C5B7C-0474-AE48-94BB-24F045DD6AA8}"/>
              </a:ext>
            </a:extLst>
          </p:cNvPr>
          <p:cNvSpPr/>
          <p:nvPr/>
        </p:nvSpPr>
        <p:spPr>
          <a:xfrm>
            <a:off x="5753808" y="1418238"/>
            <a:ext cx="169683" cy="255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下矢印 51">
            <a:extLst>
              <a:ext uri="{FF2B5EF4-FFF2-40B4-BE49-F238E27FC236}">
                <a16:creationId xmlns:a16="http://schemas.microsoft.com/office/drawing/2014/main" id="{8A088A43-694E-4C4C-B47A-C77604D33CFD}"/>
              </a:ext>
            </a:extLst>
          </p:cNvPr>
          <p:cNvSpPr/>
          <p:nvPr/>
        </p:nvSpPr>
        <p:spPr>
          <a:xfrm rot="16200000">
            <a:off x="5831482" y="1273352"/>
            <a:ext cx="339365" cy="468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4EC1D47-6C65-2F44-A5A2-ADF5243F2786}"/>
              </a:ext>
            </a:extLst>
          </p:cNvPr>
          <p:cNvSpPr/>
          <p:nvPr/>
        </p:nvSpPr>
        <p:spPr>
          <a:xfrm rot="16200000">
            <a:off x="5479672" y="3545289"/>
            <a:ext cx="169683" cy="68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388374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69</Words>
  <Application>Microsoft Macintosh PowerPoint</Application>
  <PresentationFormat>ワイド画面</PresentationFormat>
  <Paragraphs>45</Paragraphs>
  <Slides>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Hiragino Kaku Gothic Pro W3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32</cp:revision>
  <cp:lastPrinted>2019-01-23T09:32:07Z</cp:lastPrinted>
  <dcterms:created xsi:type="dcterms:W3CDTF">2019-01-22T10:25:20Z</dcterms:created>
  <dcterms:modified xsi:type="dcterms:W3CDTF">2019-01-23T23:46:22Z</dcterms:modified>
</cp:coreProperties>
</file>