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793"/>
    <a:srgbClr val="D1F4D1"/>
    <a:srgbClr val="B3F4B3"/>
    <a:srgbClr val="D191AC"/>
    <a:srgbClr val="D15488"/>
    <a:srgbClr val="B8A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8"/>
    <p:restoredTop sz="94730"/>
  </p:normalViewPr>
  <p:slideViewPr>
    <p:cSldViewPr snapToGrid="0" snapToObjects="1">
      <p:cViewPr varScale="1">
        <p:scale>
          <a:sx n="114" d="100"/>
          <a:sy n="114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5A22-EF04-4240-9C27-9ADDF0E4DE85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44BCE-5F17-9B4C-AC22-685A37095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6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4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56B2-72A6-2A4F-8240-BFE52903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979E42-B4BE-9D42-98AF-EAD426DD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40FBA-F28E-7E46-9A55-775F1CC3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556DC-CFBF-E24E-A6A5-189B57A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D4A2C-58E5-2E48-A386-F3C28C62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48367-7F08-034E-BAB1-489C416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54D51-C95B-6549-B550-1CBC4E4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1C0E7-9075-3C42-9563-2462DA0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B7E71-CF49-F74E-B7FE-7CE68D19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304C4-5879-9A44-B670-4534E06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5C1D32-BF0D-9045-8FFE-87A7988F2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64AEAD-C717-DA44-9C12-1832AC51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4FCD5-8C2B-884D-8202-40E375CB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B49EF-9E5C-544E-8D55-B83AFEFF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8EC4F-EA38-214F-AA14-5FCBA65F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4CB4D-AC9D-5F4E-9149-C5C9B76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2FA91-175C-6848-B925-6F4F0FA9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BF911-6FFF-F041-9CC2-EDE2C10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F238A-9205-4B47-8EF6-4F0CB076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779DA-AA76-FA44-B3C4-AE183BFA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D73C-A962-244C-9A8B-527B4701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C1104F-E9B4-5E44-A4B2-52FC6CEF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CB3B9-C1C5-A14A-AF06-5F6D8587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D7BF10-BF9A-6244-B530-1BED782A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1F7BE-6AE9-C640-822A-42B1AB7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2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1F97-8917-0847-A6F7-BF0FF1F5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D628C-35EC-9944-898C-0A3ED1E33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7DFE8-5BF5-1641-B336-7D1736F0A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DA5689-535E-CE4C-9F39-02CD672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9E19BF-A0D2-0245-A669-4F9EF03E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767E7C-A97D-4E43-87E0-0343587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8646B-5FCB-8B45-B9A1-1E20F0FD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060EDF-462D-FC48-90CC-80359EF6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E72A36-D307-4146-AB04-74DDAD77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752F51-E716-924C-B8EA-2C392F1E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42EE9-9060-0A46-8243-B5C23A5F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3C05C4-3027-6A43-AA2D-F61B2A4D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4548C-2694-DE4A-A96C-469A5B9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8B6C61-B829-104A-BF17-6C843F64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7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080E9-CB3F-354A-93B2-92B2AAD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23DDC1-24E3-B54B-A4CD-4311F11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1E3C46-CF47-4C42-99CF-4CB03A49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26088D-0CE4-EF4A-A037-500A57F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9787BC-6BFD-3C44-8581-F174749D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C66203-430D-744E-82AC-060B2113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8A111D-AA61-3447-89B5-90BDAF98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2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F8DAB-BAC1-6941-8685-F5AE67AE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8C40D-985B-7341-9E2B-1460654D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DDB1A-4055-7F40-A33F-28D5787D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F5A6AC-6CE1-3B4F-94CF-5BA16096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74812-642F-5348-BF0D-463DB56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EB4ED1-202F-234B-8A5B-904C512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5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2895F-0FF5-6D4A-BFBF-77B526EB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6230C8-426C-4449-9C74-2F89A79CF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D5C980-292D-C043-AD0C-DEC3F3CC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295E2-DD5B-0B42-8201-DAA0700E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220D8-A346-4448-B384-0F010D93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79BD5D-06E0-0F49-A0FE-86DBC8F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5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7B3A6-E55D-9541-AB7A-D63C24F7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9CC70C-9DC9-EA44-AACE-E193CB91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EF66E-DB8D-A142-8896-299B9E68A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3675-065B-6249-819E-977928931ED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53E2C8-753A-8E49-A158-2ACF876C5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FE8CE-AA2C-444E-9D9B-E886F96B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ABB3B-DD3D-F642-90FE-DDD2269DB45F}"/>
              </a:ext>
            </a:extLst>
          </p:cNvPr>
          <p:cNvSpPr/>
          <p:nvPr/>
        </p:nvSpPr>
        <p:spPr>
          <a:xfrm>
            <a:off x="1074656" y="688157"/>
            <a:ext cx="2139884" cy="460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2F19E-1C16-A849-B53D-5E6A31F2A125}"/>
              </a:ext>
            </a:extLst>
          </p:cNvPr>
          <p:cNvSpPr/>
          <p:nvPr/>
        </p:nvSpPr>
        <p:spPr>
          <a:xfrm>
            <a:off x="3214540" y="688157"/>
            <a:ext cx="2139884" cy="4600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E0B5D2-D785-3E42-954B-E9C59284EAE2}"/>
              </a:ext>
            </a:extLst>
          </p:cNvPr>
          <p:cNvSpPr txBox="1"/>
          <p:nvPr/>
        </p:nvSpPr>
        <p:spPr>
          <a:xfrm>
            <a:off x="1278816" y="2726686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Worker1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D837E3-09D8-E440-A14F-B42D72DC5ECE}"/>
              </a:ext>
            </a:extLst>
          </p:cNvPr>
          <p:cNvSpPr txBox="1"/>
          <p:nvPr/>
        </p:nvSpPr>
        <p:spPr>
          <a:xfrm>
            <a:off x="3528506" y="275746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Worker2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72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FCAEC74-BBA1-B343-88DA-65626E6FBD11}"/>
              </a:ext>
            </a:extLst>
          </p:cNvPr>
          <p:cNvGrpSpPr/>
          <p:nvPr/>
        </p:nvGrpSpPr>
        <p:grpSpPr>
          <a:xfrm>
            <a:off x="633254" y="688157"/>
            <a:ext cx="5304976" cy="4600280"/>
            <a:chOff x="633254" y="688157"/>
            <a:chExt cx="5304976" cy="460028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F060946-3734-3441-8357-96E8B0D71018}"/>
                </a:ext>
              </a:extLst>
            </p:cNvPr>
            <p:cNvGrpSpPr/>
            <p:nvPr/>
          </p:nvGrpSpPr>
          <p:grpSpPr>
            <a:xfrm>
              <a:off x="633254" y="2611225"/>
              <a:ext cx="2585999" cy="2677212"/>
              <a:chOff x="1074656" y="2611225"/>
              <a:chExt cx="2144597" cy="267721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86A0B2A-8C94-B943-88F1-2CF0D97905D0}"/>
                  </a:ext>
                </a:extLst>
              </p:cNvPr>
              <p:cNvSpPr/>
              <p:nvPr/>
            </p:nvSpPr>
            <p:spPr>
              <a:xfrm>
                <a:off x="2144598" y="3949831"/>
                <a:ext cx="1074655" cy="13386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26F4275-3C6D-5844-9621-76982BDB9D6A}"/>
                  </a:ext>
                </a:extLst>
              </p:cNvPr>
              <p:cNvSpPr/>
              <p:nvPr/>
            </p:nvSpPr>
            <p:spPr>
              <a:xfrm>
                <a:off x="1074656" y="2611225"/>
                <a:ext cx="1074655" cy="26772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933810-F61B-C54B-A190-A3618CE376B1}"/>
                  </a:ext>
                </a:extLst>
              </p:cNvPr>
              <p:cNvSpPr txBox="1"/>
              <p:nvPr/>
            </p:nvSpPr>
            <p:spPr>
              <a:xfrm>
                <a:off x="1654238" y="4249802"/>
                <a:ext cx="113227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キャッシュ</a:t>
                </a: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822F19E-1C16-A849-B53D-5E6A31F2A125}"/>
                </a:ext>
              </a:extLst>
            </p:cNvPr>
            <p:cNvSpPr/>
            <p:nvPr/>
          </p:nvSpPr>
          <p:spPr>
            <a:xfrm>
              <a:off x="3214539" y="1668544"/>
              <a:ext cx="2696065" cy="21964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1EAA3A8-6633-7949-B590-B2D2058F865F}"/>
                </a:ext>
              </a:extLst>
            </p:cNvPr>
            <p:cNvGrpSpPr/>
            <p:nvPr/>
          </p:nvGrpSpPr>
          <p:grpSpPr>
            <a:xfrm>
              <a:off x="634224" y="688157"/>
              <a:ext cx="2580316" cy="881406"/>
              <a:chOff x="1074656" y="688157"/>
              <a:chExt cx="2139884" cy="881406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1ABB3B-DD3D-F642-90FE-DDD2269DB45F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8814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E0B5D2-D785-3E42-954B-E9C59284EAE2}"/>
                  </a:ext>
                </a:extLst>
              </p:cNvPr>
              <p:cNvSpPr txBox="1"/>
              <p:nvPr/>
            </p:nvSpPr>
            <p:spPr>
              <a:xfrm>
                <a:off x="1493598" y="842074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命令フェッチ</a:t>
                </a:r>
                <a:endPara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FD837E3-09D8-E440-A14F-B42D72DC5ECE}"/>
                </a:ext>
              </a:extLst>
            </p:cNvPr>
            <p:cNvSpPr txBox="1"/>
            <p:nvPr/>
          </p:nvSpPr>
          <p:spPr>
            <a:xfrm>
              <a:off x="3739458" y="260011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実行ユニット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A24175B-C623-4C4B-8C7B-76928151012E}"/>
                </a:ext>
              </a:extLst>
            </p:cNvPr>
            <p:cNvGrpSpPr/>
            <p:nvPr/>
          </p:nvGrpSpPr>
          <p:grpSpPr>
            <a:xfrm>
              <a:off x="633450" y="1569563"/>
              <a:ext cx="2800340" cy="1041662"/>
              <a:chOff x="1074656" y="688157"/>
              <a:chExt cx="2322352" cy="104166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A8D4864-1B53-F843-B0C7-D3FE72D44E7A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1041662"/>
              </a:xfrm>
              <a:prstGeom prst="rect">
                <a:avLst/>
              </a:prstGeom>
              <a:solidFill>
                <a:srgbClr val="D19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8EAB67B-4370-8146-A459-2D07DBCAD4BA}"/>
                  </a:ext>
                </a:extLst>
              </p:cNvPr>
              <p:cNvSpPr txBox="1"/>
              <p:nvPr/>
            </p:nvSpPr>
            <p:spPr>
              <a:xfrm>
                <a:off x="1161132" y="914086"/>
                <a:ext cx="22358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バスインターフェイス</a:t>
                </a:r>
                <a:endParaRPr kumimoji="1" lang="en-US" altLang="ja-JP" sz="1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  <a:endPara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81C3117-1CDC-D34B-81A7-F3AE33AFA9B3}"/>
                </a:ext>
              </a:extLst>
            </p:cNvPr>
            <p:cNvSpPr/>
            <p:nvPr/>
          </p:nvSpPr>
          <p:spPr>
            <a:xfrm>
              <a:off x="1918699" y="2611225"/>
              <a:ext cx="1295841" cy="1338606"/>
            </a:xfrm>
            <a:prstGeom prst="rect">
              <a:avLst/>
            </a:prstGeom>
            <a:solidFill>
              <a:srgbClr val="A1B7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50B8039-ED96-6B42-A548-138614A809C0}"/>
                </a:ext>
              </a:extLst>
            </p:cNvPr>
            <p:cNvSpPr/>
            <p:nvPr/>
          </p:nvSpPr>
          <p:spPr>
            <a:xfrm>
              <a:off x="3214539" y="3864990"/>
              <a:ext cx="2696064" cy="14234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F0F5EE5-2D10-F141-A914-AE6B3913A4AA}"/>
                </a:ext>
              </a:extLst>
            </p:cNvPr>
            <p:cNvSpPr/>
            <p:nvPr/>
          </p:nvSpPr>
          <p:spPr>
            <a:xfrm>
              <a:off x="3214539" y="688157"/>
              <a:ext cx="1511952" cy="980387"/>
            </a:xfrm>
            <a:prstGeom prst="rect">
              <a:avLst/>
            </a:prstGeom>
            <a:solidFill>
              <a:srgbClr val="B8A7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392CC96-1F99-794A-8725-5CB5989B3E0C}"/>
                </a:ext>
              </a:extLst>
            </p:cNvPr>
            <p:cNvSpPr/>
            <p:nvPr/>
          </p:nvSpPr>
          <p:spPr>
            <a:xfrm>
              <a:off x="4726490" y="688157"/>
              <a:ext cx="1184115" cy="980387"/>
            </a:xfrm>
            <a:prstGeom prst="rect">
              <a:avLst/>
            </a:prstGeom>
            <a:solidFill>
              <a:srgbClr val="D1F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105598-06F4-4948-9D0E-05B7574A154B}"/>
                </a:ext>
              </a:extLst>
            </p:cNvPr>
            <p:cNvSpPr txBox="1"/>
            <p:nvPr/>
          </p:nvSpPr>
          <p:spPr>
            <a:xfrm>
              <a:off x="3780098" y="422320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浮動小数点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演算ユニット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68F55A5-0F13-F846-B6C0-34FAD9B71CC1}"/>
                </a:ext>
              </a:extLst>
            </p:cNvPr>
            <p:cNvSpPr txBox="1"/>
            <p:nvPr/>
          </p:nvSpPr>
          <p:spPr>
            <a:xfrm>
              <a:off x="2221018" y="3096484"/>
              <a:ext cx="779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タグ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F81A853-7065-1B4A-B240-8BDA88D57803}"/>
                </a:ext>
              </a:extLst>
            </p:cNvPr>
            <p:cNvSpPr txBox="1"/>
            <p:nvPr/>
          </p:nvSpPr>
          <p:spPr>
            <a:xfrm>
              <a:off x="3206778" y="80569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命令デコード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3EEA7C3-CBD3-A845-810C-63E1FEE8AB89}"/>
                </a:ext>
              </a:extLst>
            </p:cNvPr>
            <p:cNvSpPr txBox="1"/>
            <p:nvPr/>
          </p:nvSpPr>
          <p:spPr>
            <a:xfrm>
              <a:off x="4676346" y="90675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コントロール</a:t>
              </a:r>
              <a:endPara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8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20713869-AF18-D541-A305-8A4E3B32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48" y="96251"/>
            <a:ext cx="5961991" cy="6728059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8831E9-A093-CE40-8C63-39DB29BB600D}"/>
              </a:ext>
            </a:extLst>
          </p:cNvPr>
          <p:cNvSpPr/>
          <p:nvPr/>
        </p:nvSpPr>
        <p:spPr>
          <a:xfrm>
            <a:off x="5137511" y="999241"/>
            <a:ext cx="2882125" cy="576250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C69BD9A-13CD-D146-8AA2-9C3FD864BA3A}"/>
              </a:ext>
            </a:extLst>
          </p:cNvPr>
          <p:cNvSpPr/>
          <p:nvPr/>
        </p:nvSpPr>
        <p:spPr>
          <a:xfrm>
            <a:off x="2263509" y="1000809"/>
            <a:ext cx="2882125" cy="576250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6198D1-1499-9B46-872A-C8C1AD7960B5}"/>
              </a:ext>
            </a:extLst>
          </p:cNvPr>
          <p:cNvGrpSpPr/>
          <p:nvPr/>
        </p:nvGrpSpPr>
        <p:grpSpPr>
          <a:xfrm>
            <a:off x="2734541" y="1625164"/>
            <a:ext cx="1936000" cy="584775"/>
            <a:chOff x="2864845" y="1716007"/>
            <a:chExt cx="1936000" cy="584775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9EEF1DB-6E18-E742-98E0-97DF348BDD4F}"/>
                </a:ext>
              </a:extLst>
            </p:cNvPr>
            <p:cNvSpPr/>
            <p:nvPr/>
          </p:nvSpPr>
          <p:spPr>
            <a:xfrm>
              <a:off x="2868906" y="1716007"/>
              <a:ext cx="1931939" cy="5534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920675-91BA-BC46-B05D-F3FA623D7771}"/>
                </a:ext>
              </a:extLst>
            </p:cNvPr>
            <p:cNvSpPr txBox="1"/>
            <p:nvPr/>
          </p:nvSpPr>
          <p:spPr>
            <a:xfrm>
              <a:off x="2864845" y="1716007"/>
              <a:ext cx="19319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Canvas1</a:t>
              </a:r>
              <a:endParaRPr kumimoji="1" lang="ja-JP" altLang="en-US" sz="3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84F91A4-9201-914F-BE96-E3072CFAAC9D}"/>
              </a:ext>
            </a:extLst>
          </p:cNvPr>
          <p:cNvGrpSpPr/>
          <p:nvPr/>
        </p:nvGrpSpPr>
        <p:grpSpPr>
          <a:xfrm>
            <a:off x="5691317" y="1609523"/>
            <a:ext cx="1931939" cy="584775"/>
            <a:chOff x="5799469" y="1647125"/>
            <a:chExt cx="1931939" cy="584775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3A961C6-1C86-2F40-98E2-B8DF47A3A53B}"/>
                </a:ext>
              </a:extLst>
            </p:cNvPr>
            <p:cNvSpPr/>
            <p:nvPr/>
          </p:nvSpPr>
          <p:spPr>
            <a:xfrm>
              <a:off x="5799469" y="1662766"/>
              <a:ext cx="1931939" cy="5534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81C179FE-F9C7-7C44-A10A-096E9C10B780}"/>
                </a:ext>
              </a:extLst>
            </p:cNvPr>
            <p:cNvSpPr txBox="1"/>
            <p:nvPr/>
          </p:nvSpPr>
          <p:spPr>
            <a:xfrm>
              <a:off x="5799469" y="1647125"/>
              <a:ext cx="19319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Canvas2</a:t>
              </a:r>
              <a:endParaRPr kumimoji="1" lang="ja-JP" altLang="en-US" sz="3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4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8695312-9249-BE4C-8B44-9E254A602C57}"/>
              </a:ext>
            </a:extLst>
          </p:cNvPr>
          <p:cNvSpPr/>
          <p:nvPr/>
        </p:nvSpPr>
        <p:spPr>
          <a:xfrm rot="5400000">
            <a:off x="8210848" y="5265487"/>
            <a:ext cx="216000" cy="20182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4042A17-700A-6A4D-B686-BECEFA4F684B}"/>
              </a:ext>
            </a:extLst>
          </p:cNvPr>
          <p:cNvSpPr/>
          <p:nvPr/>
        </p:nvSpPr>
        <p:spPr>
          <a:xfrm>
            <a:off x="6771449" y="1528592"/>
            <a:ext cx="188400" cy="4820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4780CC-6546-6F43-A56E-47C1AF7FC269}"/>
              </a:ext>
            </a:extLst>
          </p:cNvPr>
          <p:cNvSpPr/>
          <p:nvPr/>
        </p:nvSpPr>
        <p:spPr>
          <a:xfrm>
            <a:off x="1830056" y="1625613"/>
            <a:ext cx="188400" cy="4820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7F1A9F5-0423-AF49-A5C0-48F20291EE27}"/>
              </a:ext>
            </a:extLst>
          </p:cNvPr>
          <p:cNvGrpSpPr/>
          <p:nvPr/>
        </p:nvGrpSpPr>
        <p:grpSpPr>
          <a:xfrm>
            <a:off x="481955" y="985444"/>
            <a:ext cx="2884602" cy="1041695"/>
            <a:chOff x="433633" y="160256"/>
            <a:chExt cx="2884602" cy="1041695"/>
          </a:xfrm>
        </p:grpSpPr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EB6AAA4C-95F3-CD46-9DF2-4542B805D92E}"/>
                </a:ext>
              </a:extLst>
            </p:cNvPr>
            <p:cNvSpPr/>
            <p:nvPr/>
          </p:nvSpPr>
          <p:spPr>
            <a:xfrm>
              <a:off x="433633" y="160256"/>
              <a:ext cx="2884602" cy="104169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D0D9F82-04F2-AC47-BC44-DD09E543310D}"/>
                </a:ext>
              </a:extLst>
            </p:cNvPr>
            <p:cNvSpPr txBox="1"/>
            <p:nvPr/>
          </p:nvSpPr>
          <p:spPr>
            <a:xfrm>
              <a:off x="1409836" y="45027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CB2FD18-DD8D-194F-9FA9-852CBED88C0C}"/>
              </a:ext>
            </a:extLst>
          </p:cNvPr>
          <p:cNvGrpSpPr/>
          <p:nvPr/>
        </p:nvGrpSpPr>
        <p:grpSpPr>
          <a:xfrm>
            <a:off x="481955" y="2653204"/>
            <a:ext cx="2884602" cy="906736"/>
            <a:chOff x="433634" y="1847654"/>
            <a:chExt cx="2884602" cy="90673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E1680D2-7654-2246-9D26-02403541059B}"/>
                </a:ext>
              </a:extLst>
            </p:cNvPr>
            <p:cNvSpPr/>
            <p:nvPr/>
          </p:nvSpPr>
          <p:spPr>
            <a:xfrm>
              <a:off x="433634" y="1847654"/>
              <a:ext cx="2884602" cy="906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8F072AC-45EB-BF42-8B52-D76FC2F3730F}"/>
                </a:ext>
              </a:extLst>
            </p:cNvPr>
            <p:cNvSpPr txBox="1"/>
            <p:nvPr/>
          </p:nvSpPr>
          <p:spPr>
            <a:xfrm>
              <a:off x="460323" y="1880622"/>
              <a:ext cx="28312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要素の取得</a:t>
              </a:r>
              <a:endPara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の作成</a:t>
              </a: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CB8BA51-DA76-8344-A99F-B974214B004A}"/>
              </a:ext>
            </a:extLst>
          </p:cNvPr>
          <p:cNvGrpSpPr/>
          <p:nvPr/>
        </p:nvGrpSpPr>
        <p:grpSpPr>
          <a:xfrm>
            <a:off x="481955" y="4186005"/>
            <a:ext cx="2884602" cy="1015664"/>
            <a:chOff x="441070" y="3037116"/>
            <a:chExt cx="2884602" cy="1015664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BD65ADC-16F7-EB46-9468-82257B3F6E99}"/>
                </a:ext>
              </a:extLst>
            </p:cNvPr>
            <p:cNvSpPr/>
            <p:nvPr/>
          </p:nvSpPr>
          <p:spPr>
            <a:xfrm>
              <a:off x="441070" y="3037116"/>
              <a:ext cx="2884602" cy="10156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6CEA443-2C4E-AA46-8017-69AD715D3E2C}"/>
                </a:ext>
              </a:extLst>
            </p:cNvPr>
            <p:cNvSpPr txBox="1"/>
            <p:nvPr/>
          </p:nvSpPr>
          <p:spPr>
            <a:xfrm>
              <a:off x="563138" y="3037117"/>
              <a:ext cx="26404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err="1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OffscreenCanvas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へ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描画のコントロール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を委譲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1B890CE-9922-DB41-B6A2-BF07E4FFF45B}"/>
              </a:ext>
            </a:extLst>
          </p:cNvPr>
          <p:cNvGrpSpPr/>
          <p:nvPr/>
        </p:nvGrpSpPr>
        <p:grpSpPr>
          <a:xfrm>
            <a:off x="481955" y="5827734"/>
            <a:ext cx="2884602" cy="805744"/>
            <a:chOff x="441070" y="5002546"/>
            <a:chExt cx="2884602" cy="805744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03D3B0D-9063-734B-A195-D585B48E43D9}"/>
                </a:ext>
              </a:extLst>
            </p:cNvPr>
            <p:cNvSpPr/>
            <p:nvPr/>
          </p:nvSpPr>
          <p:spPr>
            <a:xfrm>
              <a:off x="441070" y="5002546"/>
              <a:ext cx="2884602" cy="8057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1F0F3D-0101-7D44-AD78-069B22299C78}"/>
                </a:ext>
              </a:extLst>
            </p:cNvPr>
            <p:cNvSpPr txBox="1"/>
            <p:nvPr/>
          </p:nvSpPr>
          <p:spPr>
            <a:xfrm>
              <a:off x="603213" y="5051475"/>
              <a:ext cx="2560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へ</a:t>
              </a:r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，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変数を送る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2D461D-3A62-A347-80F5-2D41332141BA}"/>
              </a:ext>
            </a:extLst>
          </p:cNvPr>
          <p:cNvSpPr txBox="1"/>
          <p:nvPr/>
        </p:nvSpPr>
        <p:spPr>
          <a:xfrm>
            <a:off x="512652" y="117869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OffscreenCanvas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C23573E-0E18-7943-ABEA-95ECC9247165}"/>
              </a:ext>
            </a:extLst>
          </p:cNvPr>
          <p:cNvGrpSpPr/>
          <p:nvPr/>
        </p:nvGrpSpPr>
        <p:grpSpPr>
          <a:xfrm>
            <a:off x="5670570" y="985444"/>
            <a:ext cx="2390159" cy="863140"/>
            <a:chOff x="433633" y="160256"/>
            <a:chExt cx="2884602" cy="1041695"/>
          </a:xfrm>
        </p:grpSpPr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6F94554F-7D1A-2C4A-BAFC-8B4BAB1EB8E9}"/>
                </a:ext>
              </a:extLst>
            </p:cNvPr>
            <p:cNvSpPr/>
            <p:nvPr/>
          </p:nvSpPr>
          <p:spPr>
            <a:xfrm>
              <a:off x="433633" y="160256"/>
              <a:ext cx="2884602" cy="104169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0289A06-899F-6B40-9BA2-B17725278E1C}"/>
                </a:ext>
              </a:extLst>
            </p:cNvPr>
            <p:cNvSpPr txBox="1"/>
            <p:nvPr/>
          </p:nvSpPr>
          <p:spPr>
            <a:xfrm>
              <a:off x="1409836" y="45027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1DCF6D-D4DA-B648-8A3E-DF1489834913}"/>
              </a:ext>
            </a:extLst>
          </p:cNvPr>
          <p:cNvSpPr txBox="1"/>
          <p:nvPr/>
        </p:nvSpPr>
        <p:spPr>
          <a:xfrm>
            <a:off x="5866017" y="117869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WebWorker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0466100-A9F6-5C46-AA02-E90BDAE7395F}"/>
              </a:ext>
            </a:extLst>
          </p:cNvPr>
          <p:cNvGrpSpPr/>
          <p:nvPr/>
        </p:nvGrpSpPr>
        <p:grpSpPr>
          <a:xfrm>
            <a:off x="5670570" y="2295096"/>
            <a:ext cx="2390159" cy="906736"/>
            <a:chOff x="5661630" y="1772993"/>
            <a:chExt cx="2390159" cy="906736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7CBCA24E-F44C-D34A-89E3-2EF4E0803316}"/>
                </a:ext>
              </a:extLst>
            </p:cNvPr>
            <p:cNvGrpSpPr/>
            <p:nvPr/>
          </p:nvGrpSpPr>
          <p:grpSpPr>
            <a:xfrm>
              <a:off x="5661630" y="1772993"/>
              <a:ext cx="2390159" cy="906736"/>
              <a:chOff x="433634" y="1847654"/>
              <a:chExt cx="2884602" cy="1094310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86D3398E-31E3-D54E-8E45-C63C6B840668}"/>
                  </a:ext>
                </a:extLst>
              </p:cNvPr>
              <p:cNvSpPr/>
              <p:nvPr/>
            </p:nvSpPr>
            <p:spPr>
              <a:xfrm>
                <a:off x="433634" y="1847654"/>
                <a:ext cx="2884602" cy="10943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CA13FE7-164E-084F-AB2F-168C37AD457E}"/>
                  </a:ext>
                </a:extLst>
              </p:cNvPr>
              <p:cNvSpPr txBox="1"/>
              <p:nvPr/>
            </p:nvSpPr>
            <p:spPr>
              <a:xfrm>
                <a:off x="460323" y="1975985"/>
                <a:ext cx="2619849" cy="445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要素の取得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EDDDC68F-8BC5-D44B-B56D-42ACA41AC798}"/>
                </a:ext>
              </a:extLst>
            </p:cNvPr>
            <p:cNvSpPr txBox="1"/>
            <p:nvPr/>
          </p:nvSpPr>
          <p:spPr>
            <a:xfrm>
              <a:off x="5703794" y="2215783"/>
              <a:ext cx="17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の作成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9F34DEA-CEB0-804F-AF3B-CC5916D0AB0A}"/>
              </a:ext>
            </a:extLst>
          </p:cNvPr>
          <p:cNvGrpSpPr/>
          <p:nvPr/>
        </p:nvGrpSpPr>
        <p:grpSpPr>
          <a:xfrm>
            <a:off x="5647370" y="3648345"/>
            <a:ext cx="2436558" cy="712237"/>
            <a:chOff x="5637345" y="3636640"/>
            <a:chExt cx="2436558" cy="712237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4A0AF7BB-4196-AE47-B523-C03A6F1935CD}"/>
                </a:ext>
              </a:extLst>
            </p:cNvPr>
            <p:cNvSpPr/>
            <p:nvPr/>
          </p:nvSpPr>
          <p:spPr>
            <a:xfrm>
              <a:off x="5683744" y="3636640"/>
              <a:ext cx="2390159" cy="712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5656611C-A93F-2648-A81A-73250C11A22B}"/>
                </a:ext>
              </a:extLst>
            </p:cNvPr>
            <p:cNvSpPr txBox="1"/>
            <p:nvPr/>
          </p:nvSpPr>
          <p:spPr>
            <a:xfrm>
              <a:off x="5637345" y="3656161"/>
              <a:ext cx="2414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同期処理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へ変数を送る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884E7B9C-7651-1941-8E1F-5F2E6DB4E0F5}"/>
              </a:ext>
            </a:extLst>
          </p:cNvPr>
          <p:cNvGrpSpPr/>
          <p:nvPr/>
        </p:nvGrpSpPr>
        <p:grpSpPr>
          <a:xfrm>
            <a:off x="5670570" y="4807095"/>
            <a:ext cx="2390159" cy="712238"/>
            <a:chOff x="5683743" y="4620330"/>
            <a:chExt cx="2390159" cy="712238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09211D2-29B3-9546-857F-49170910D4B7}"/>
                </a:ext>
              </a:extLst>
            </p:cNvPr>
            <p:cNvSpPr/>
            <p:nvPr/>
          </p:nvSpPr>
          <p:spPr>
            <a:xfrm>
              <a:off x="5683743" y="4620330"/>
              <a:ext cx="2390159" cy="7122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FA559739-EF8C-2048-99C5-C3C5586037CE}"/>
                </a:ext>
              </a:extLst>
            </p:cNvPr>
            <p:cNvSpPr txBox="1"/>
            <p:nvPr/>
          </p:nvSpPr>
          <p:spPr>
            <a:xfrm>
              <a:off x="5703794" y="4686237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から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演算結果を受け取る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831080F-1098-0B49-9F55-55B2AFF72078}"/>
              </a:ext>
            </a:extLst>
          </p:cNvPr>
          <p:cNvGrpSpPr/>
          <p:nvPr/>
        </p:nvGrpSpPr>
        <p:grpSpPr>
          <a:xfrm>
            <a:off x="5670570" y="5965845"/>
            <a:ext cx="2390159" cy="667633"/>
            <a:chOff x="5703794" y="5656597"/>
            <a:chExt cx="2390159" cy="667633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4D28DC4A-0666-9649-BDAB-899E0B74CBE5}"/>
                </a:ext>
              </a:extLst>
            </p:cNvPr>
            <p:cNvSpPr/>
            <p:nvPr/>
          </p:nvSpPr>
          <p:spPr>
            <a:xfrm>
              <a:off x="5703794" y="5656597"/>
              <a:ext cx="2390159" cy="6676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91B6F68-B4EB-9A47-ABD3-1A8FD6512EDF}"/>
                </a:ext>
              </a:extLst>
            </p:cNvPr>
            <p:cNvSpPr txBox="1"/>
            <p:nvPr/>
          </p:nvSpPr>
          <p:spPr>
            <a:xfrm>
              <a:off x="6434763" y="575958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F666FF4-FEED-854F-ACB1-3042C72EB876}"/>
              </a:ext>
            </a:extLst>
          </p:cNvPr>
          <p:cNvSpPr/>
          <p:nvPr/>
        </p:nvSpPr>
        <p:spPr>
          <a:xfrm>
            <a:off x="9261082" y="3417849"/>
            <a:ext cx="216000" cy="29651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CDB41C2-024E-D54A-9082-FA1EC07326EB}"/>
              </a:ext>
            </a:extLst>
          </p:cNvPr>
          <p:cNvSpPr/>
          <p:nvPr/>
        </p:nvSpPr>
        <p:spPr>
          <a:xfrm rot="5400000">
            <a:off x="8132933" y="2139598"/>
            <a:ext cx="180000" cy="25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9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70</Words>
  <Application>Microsoft Macintosh PowerPoint</Application>
  <PresentationFormat>ワイド画面</PresentationFormat>
  <Paragraphs>36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8</cp:revision>
  <dcterms:created xsi:type="dcterms:W3CDTF">2019-01-22T10:25:20Z</dcterms:created>
  <dcterms:modified xsi:type="dcterms:W3CDTF">2019-01-22T14:20:52Z</dcterms:modified>
</cp:coreProperties>
</file>