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309" r:id="rId4"/>
    <p:sldId id="277" r:id="rId5"/>
    <p:sldId id="300" r:id="rId6"/>
    <p:sldId id="298" r:id="rId7"/>
    <p:sldId id="310" r:id="rId8"/>
    <p:sldId id="311" r:id="rId9"/>
    <p:sldId id="297" r:id="rId10"/>
    <p:sldId id="306" r:id="rId11"/>
    <p:sldId id="302" r:id="rId12"/>
    <p:sldId id="303" r:id="rId13"/>
    <p:sldId id="304" r:id="rId14"/>
    <p:sldId id="305" r:id="rId15"/>
    <p:sldId id="307" r:id="rId16"/>
    <p:sldId id="308" r:id="rId17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0C7"/>
    <a:srgbClr val="F7EDB4"/>
    <a:srgbClr val="F7E47B"/>
    <a:srgbClr val="DDCD6E"/>
    <a:srgbClr val="FFD579"/>
    <a:srgbClr val="F2DBD1"/>
    <a:srgbClr val="E8D1C4"/>
    <a:srgbClr val="DEC2AB"/>
    <a:srgbClr val="CDB39E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5567"/>
  </p:normalViewPr>
  <p:slideViewPr>
    <p:cSldViewPr snapToGrid="0" snapToObjects="1">
      <p:cViewPr>
        <p:scale>
          <a:sx n="110" d="100"/>
          <a:sy n="110" d="100"/>
        </p:scale>
        <p:origin x="720" y="4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01EABF-A0F5-2941-A811-5E2C32CF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AB5404-34BC-A740-8639-531DF4242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EEF4-F406-5245-BD70-0B04FD11DD31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371616-5854-0B45-8FA5-1D8B001A5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AC4A42-E0FE-6048-B6C6-351106EA26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9BA4E-D557-084F-929C-9E10C0D47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4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4DA1-D7BA-914A-B8F3-2ACC14DE8512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3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CCAF-5AEF-9449-99A7-ED4E1DBA0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5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4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9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3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6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3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9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0C5602-6F7B-44BA-8A0C-C52AC7A8C89E}"/>
              </a:ext>
            </a:extLst>
          </p:cNvPr>
          <p:cNvSpPr txBox="1"/>
          <p:nvPr/>
        </p:nvSpPr>
        <p:spPr>
          <a:xfrm>
            <a:off x="1376253" y="1407395"/>
            <a:ext cx="63914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シミュレータ教材開発に</a:t>
            </a:r>
            <a:endParaRPr lang="en-US" altLang="ja-JP" sz="4400" dirty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関する一提案</a:t>
            </a:r>
            <a:endParaRPr kumimoji="1" lang="ja-JP" altLang="en-US" sz="4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BA68B-7CCE-B74E-8833-0D41A407C28D}"/>
              </a:ext>
            </a:extLst>
          </p:cNvPr>
          <p:cNvSpPr txBox="1"/>
          <p:nvPr/>
        </p:nvSpPr>
        <p:spPr>
          <a:xfrm>
            <a:off x="6828006" y="46300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須田研究室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D8F3E3-729A-D847-A217-A995FAAB33C1}"/>
              </a:ext>
            </a:extLst>
          </p:cNvPr>
          <p:cNvSpPr txBox="1"/>
          <p:nvPr/>
        </p:nvSpPr>
        <p:spPr>
          <a:xfrm>
            <a:off x="6222872" y="5091723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1532040 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岡本悠祐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56AABA-36E4-C847-AD71-7A1DA228AA55}"/>
              </a:ext>
            </a:extLst>
          </p:cNvPr>
          <p:cNvSpPr txBox="1"/>
          <p:nvPr/>
        </p:nvSpPr>
        <p:spPr>
          <a:xfrm>
            <a:off x="6561548" y="1616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03961D-547F-6A4C-B1F4-9826B9887344}"/>
              </a:ext>
            </a:extLst>
          </p:cNvPr>
          <p:cNvSpPr txBox="1"/>
          <p:nvPr/>
        </p:nvSpPr>
        <p:spPr>
          <a:xfrm>
            <a:off x="4740502" y="-43068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FD73F1-87A6-4348-99A6-16B7E4E24684}"/>
              </a:ext>
            </a:extLst>
          </p:cNvPr>
          <p:cNvSpPr txBox="1"/>
          <p:nvPr/>
        </p:nvSpPr>
        <p:spPr>
          <a:xfrm>
            <a:off x="243350" y="16161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平成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年度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ベンチマークとの違い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68892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左右の演算時間の差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31322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更に分割したらどうなるの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4079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パフォーマンスは落ちないの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2200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en-US" altLang="ja-JP" sz="2400" dirty="0" err="1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の対応ブラウザは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63173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キャバスのサイズを広げたら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結果は変わる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66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背景と問題点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3DE7534-25D1-B140-AD30-59D70760D2F6}"/>
              </a:ext>
            </a:extLst>
          </p:cNvPr>
          <p:cNvGrpSpPr/>
          <p:nvPr/>
        </p:nvGrpSpPr>
        <p:grpSpPr>
          <a:xfrm>
            <a:off x="96036" y="2755026"/>
            <a:ext cx="8995507" cy="1838885"/>
            <a:chOff x="96036" y="2507480"/>
            <a:chExt cx="8995507" cy="183888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6DCFF8E-4B63-BC4B-8FB6-ED60ED8C9FB3}"/>
                </a:ext>
              </a:extLst>
            </p:cNvPr>
            <p:cNvGrpSpPr/>
            <p:nvPr/>
          </p:nvGrpSpPr>
          <p:grpSpPr>
            <a:xfrm>
              <a:off x="96036" y="2507480"/>
              <a:ext cx="8995507" cy="783657"/>
              <a:chOff x="96036" y="3117075"/>
              <a:chExt cx="8995507" cy="783657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E51FB63-3ABC-4549-A4A7-C9D2A34AF668}"/>
                  </a:ext>
                </a:extLst>
              </p:cNvPr>
              <p:cNvSpPr/>
              <p:nvPr/>
            </p:nvSpPr>
            <p:spPr>
              <a:xfrm>
                <a:off x="96036" y="3117075"/>
                <a:ext cx="8995507" cy="7836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D24C1EE-868E-DE44-B020-5DF26604E21F}"/>
                  </a:ext>
                </a:extLst>
              </p:cNvPr>
              <p:cNvSpPr txBox="1"/>
              <p:nvPr/>
            </p:nvSpPr>
            <p:spPr>
              <a:xfrm>
                <a:off x="224987" y="3148599"/>
                <a:ext cx="12105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先行研究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BAF9BE-0798-4542-B350-FA95C980C281}"/>
                  </a:ext>
                </a:extLst>
              </p:cNvPr>
              <p:cNvSpPr txBox="1"/>
              <p:nvPr/>
            </p:nvSpPr>
            <p:spPr>
              <a:xfrm>
                <a:off x="2564776" y="3126724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本研究室で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GPU(Graphics </a:t>
                </a:r>
                <a:r>
                  <a:rPr lang="en-US" altLang="ja-JP" sz="2000" dirty="0" err="1">
                    <a:latin typeface="ヒラギノ角ゴ ProN W3"/>
                    <a:ea typeface="ヒラギノ角ゴ ProN W3"/>
                    <a:cs typeface="ヒラギノ角ゴ ProN W3"/>
                  </a:rPr>
                  <a:t>Proceesing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 Unit)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を利用し，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高負荷なシミュレータ教材の処理速度を向上させた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7792E0A8-8133-1148-8323-71A78506A6A2}"/>
                </a:ext>
              </a:extLst>
            </p:cNvPr>
            <p:cNvSpPr/>
            <p:nvPr/>
          </p:nvSpPr>
          <p:spPr>
            <a:xfrm rot="10800000">
              <a:off x="3936217" y="3415175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BD5B890-54C8-B049-A9C6-8C4E1D23EA15}"/>
                </a:ext>
              </a:extLst>
            </p:cNvPr>
            <p:cNvGrpSpPr/>
            <p:nvPr/>
          </p:nvGrpSpPr>
          <p:grpSpPr>
            <a:xfrm>
              <a:off x="96036" y="3861169"/>
              <a:ext cx="8995507" cy="485196"/>
              <a:chOff x="96036" y="4048735"/>
              <a:chExt cx="8995507" cy="48519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37D382B-B402-9340-B561-1FA3CB21EAF8}"/>
                  </a:ext>
                </a:extLst>
              </p:cNvPr>
              <p:cNvSpPr/>
              <p:nvPr/>
            </p:nvSpPr>
            <p:spPr>
              <a:xfrm>
                <a:off x="96036" y="4048735"/>
                <a:ext cx="8995507" cy="485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B3AD99-3B44-9146-9647-CF39DA23FA62}"/>
                  </a:ext>
                </a:extLst>
              </p:cNvPr>
              <p:cNvSpPr txBox="1"/>
              <p:nvPr/>
            </p:nvSpPr>
            <p:spPr>
              <a:xfrm>
                <a:off x="2564776" y="4072264"/>
                <a:ext cx="5827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プログラムの記述内容が複雑，大幅な変更が必要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748654-1D71-514F-9AA5-6B1D87B70DF4}"/>
                  </a:ext>
                </a:extLst>
              </p:cNvPr>
              <p:cNvSpPr txBox="1"/>
              <p:nvPr/>
            </p:nvSpPr>
            <p:spPr>
              <a:xfrm>
                <a:off x="224987" y="4091278"/>
                <a:ext cx="95410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問題点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84626CE-A3DC-7343-ACFD-45923241212E}"/>
              </a:ext>
            </a:extLst>
          </p:cNvPr>
          <p:cNvGrpSpPr/>
          <p:nvPr/>
        </p:nvGrpSpPr>
        <p:grpSpPr>
          <a:xfrm>
            <a:off x="96036" y="603293"/>
            <a:ext cx="8995507" cy="1727939"/>
            <a:chOff x="96036" y="603293"/>
            <a:chExt cx="8995507" cy="172793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DC7DAD1-B15B-2249-9B07-74BFE577AA27}"/>
                </a:ext>
              </a:extLst>
            </p:cNvPr>
            <p:cNvSpPr/>
            <p:nvPr/>
          </p:nvSpPr>
          <p:spPr>
            <a:xfrm>
              <a:off x="96036" y="603293"/>
              <a:ext cx="8995507" cy="491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6EAB02F-5E67-4246-B363-198984434059}"/>
                </a:ext>
              </a:extLst>
            </p:cNvPr>
            <p:cNvSpPr txBox="1"/>
            <p:nvPr/>
          </p:nvSpPr>
          <p:spPr>
            <a:xfrm>
              <a:off x="238465" y="632064"/>
              <a:ext cx="22365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シミュレータ教材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5554F88-BDD2-7848-B462-150955172CE6}"/>
                </a:ext>
              </a:extLst>
            </p:cNvPr>
            <p:cNvSpPr txBox="1"/>
            <p:nvPr/>
          </p:nvSpPr>
          <p:spPr>
            <a:xfrm>
              <a:off x="2564776" y="694316"/>
              <a:ext cx="5035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不可視現象を可視化する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の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つ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" name="三角形 1">
              <a:extLst>
                <a:ext uri="{FF2B5EF4-FFF2-40B4-BE49-F238E27FC236}">
                  <a16:creationId xmlns:a16="http://schemas.microsoft.com/office/drawing/2014/main" id="{D9CCE2CD-73B5-A844-BB7F-6EB4DD938219}"/>
                </a:ext>
              </a:extLst>
            </p:cNvPr>
            <p:cNvSpPr/>
            <p:nvPr/>
          </p:nvSpPr>
          <p:spPr>
            <a:xfrm rot="10800000">
              <a:off x="3936217" y="1208002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B8AFA31-445B-4F41-BC7F-EFAF33F7B9DF}"/>
                </a:ext>
              </a:extLst>
            </p:cNvPr>
            <p:cNvGrpSpPr/>
            <p:nvPr/>
          </p:nvGrpSpPr>
          <p:grpSpPr>
            <a:xfrm>
              <a:off x="96036" y="1590825"/>
              <a:ext cx="8995507" cy="740407"/>
              <a:chOff x="96036" y="1715870"/>
              <a:chExt cx="8995507" cy="740407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CE3EA46A-5724-F642-AE2E-F544DE54A825}"/>
                  </a:ext>
                </a:extLst>
              </p:cNvPr>
              <p:cNvSpPr/>
              <p:nvPr/>
            </p:nvSpPr>
            <p:spPr>
              <a:xfrm>
                <a:off x="96036" y="1715870"/>
                <a:ext cx="8995507" cy="7053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C163514-5C2E-4D46-90F1-AC88266AA63A}"/>
                  </a:ext>
                </a:extLst>
              </p:cNvPr>
              <p:cNvSpPr txBox="1"/>
              <p:nvPr/>
            </p:nvSpPr>
            <p:spPr>
              <a:xfrm>
                <a:off x="2564776" y="1748391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e-Learning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の普及により多様な分野の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シミュレータ教材と効率的な開発手法が求められる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CD194A-FC96-D64D-A23E-50CC7F8721A0}"/>
                  </a:ext>
                </a:extLst>
              </p:cNvPr>
              <p:cNvSpPr txBox="1"/>
              <p:nvPr/>
            </p:nvSpPr>
            <p:spPr>
              <a:xfrm>
                <a:off x="224987" y="1748391"/>
                <a:ext cx="216277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背景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(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言葉考える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)</a:t>
                </a:r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4E99FBB-F125-0448-BE9B-62EAA59B95A8}"/>
              </a:ext>
            </a:extLst>
          </p:cNvPr>
          <p:cNvGrpSpPr/>
          <p:nvPr/>
        </p:nvGrpSpPr>
        <p:grpSpPr>
          <a:xfrm>
            <a:off x="92438" y="5017705"/>
            <a:ext cx="9002702" cy="544594"/>
            <a:chOff x="86177" y="4290647"/>
            <a:chExt cx="9002702" cy="54459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538B2FA-2A81-BD4F-8C51-0612EA3475B4}"/>
                </a:ext>
              </a:extLst>
            </p:cNvPr>
            <p:cNvGrpSpPr/>
            <p:nvPr/>
          </p:nvGrpSpPr>
          <p:grpSpPr>
            <a:xfrm>
              <a:off x="86177" y="4290647"/>
              <a:ext cx="9002702" cy="544594"/>
              <a:chOff x="90505" y="4881090"/>
              <a:chExt cx="9002702" cy="924788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C171827-2B81-564F-8ABA-02DD18BA8CFA}"/>
                  </a:ext>
                </a:extLst>
              </p:cNvPr>
              <p:cNvSpPr/>
              <p:nvPr/>
            </p:nvSpPr>
            <p:spPr>
              <a:xfrm>
                <a:off x="90505" y="4881090"/>
                <a:ext cx="9002702" cy="924788"/>
              </a:xfrm>
              <a:prstGeom prst="rect">
                <a:avLst/>
              </a:prstGeom>
              <a:solidFill>
                <a:srgbClr val="F7F0C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42F99E-7562-124A-9BBF-FC2239890669}"/>
                  </a:ext>
                </a:extLst>
              </p:cNvPr>
              <p:cNvSpPr txBox="1"/>
              <p:nvPr/>
            </p:nvSpPr>
            <p:spPr>
              <a:xfrm>
                <a:off x="223054" y="4983011"/>
                <a:ext cx="697627" cy="6794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目的</a:t>
                </a:r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9AEB57C-FF5A-BC41-B7B8-C4821277FBBA}"/>
                </a:ext>
              </a:extLst>
            </p:cNvPr>
            <p:cNvSpPr txBox="1"/>
            <p:nvPr/>
          </p:nvSpPr>
          <p:spPr>
            <a:xfrm>
              <a:off x="2558515" y="4311965"/>
              <a:ext cx="6526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処理速度と生産性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の観点から開発手法の提案を行う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提案手法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6FB371-B241-46E6-BE6F-17F6A0604762}"/>
              </a:ext>
            </a:extLst>
          </p:cNvPr>
          <p:cNvGrpSpPr/>
          <p:nvPr/>
        </p:nvGrpSpPr>
        <p:grpSpPr>
          <a:xfrm>
            <a:off x="4701584" y="580529"/>
            <a:ext cx="4183246" cy="1506428"/>
            <a:chOff x="5710122" y="3173254"/>
            <a:chExt cx="4183246" cy="150642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3F4FAE6-45B5-414C-982B-7F7A4F11DBC6}"/>
                </a:ext>
              </a:extLst>
            </p:cNvPr>
            <p:cNvSpPr/>
            <p:nvPr/>
          </p:nvSpPr>
          <p:spPr>
            <a:xfrm>
              <a:off x="5710122" y="3173254"/>
              <a:ext cx="4183246" cy="15064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7FA8412-1E4F-4557-BAC8-5F97446CB85C}"/>
                </a:ext>
              </a:extLst>
            </p:cNvPr>
            <p:cNvGrpSpPr/>
            <p:nvPr/>
          </p:nvGrpSpPr>
          <p:grpSpPr>
            <a:xfrm>
              <a:off x="5788272" y="4170591"/>
              <a:ext cx="3770416" cy="400110"/>
              <a:chOff x="5734730" y="3862804"/>
              <a:chExt cx="4175173" cy="400110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0C10666-A201-42C6-993A-76A6340D5730}"/>
                  </a:ext>
                </a:extLst>
              </p:cNvPr>
              <p:cNvSpPr txBox="1"/>
              <p:nvPr/>
            </p:nvSpPr>
            <p:spPr>
              <a:xfrm>
                <a:off x="5734730" y="3862804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4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555D85-1188-4A38-87D7-36C8606BF3FF}"/>
                  </a:ext>
                </a:extLst>
              </p:cNvPr>
              <p:cNvSpPr txBox="1"/>
              <p:nvPr/>
            </p:nvSpPr>
            <p:spPr>
              <a:xfrm>
                <a:off x="6676325" y="3862804"/>
                <a:ext cx="3233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3+OffscreenCanvas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7C3EE74-14F8-4DF3-AF43-5CB3C570B64D}"/>
                </a:ext>
              </a:extLst>
            </p:cNvPr>
            <p:cNvGrpSpPr/>
            <p:nvPr/>
          </p:nvGrpSpPr>
          <p:grpSpPr>
            <a:xfrm>
              <a:off x="5788272" y="3753776"/>
              <a:ext cx="3798667" cy="412496"/>
              <a:chOff x="5734730" y="3188094"/>
              <a:chExt cx="4206456" cy="412496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748E68-7D70-4493-B11D-1F2A0B2C9CB0}"/>
                  </a:ext>
                </a:extLst>
              </p:cNvPr>
              <p:cNvSpPr txBox="1"/>
              <p:nvPr/>
            </p:nvSpPr>
            <p:spPr>
              <a:xfrm>
                <a:off x="5734730" y="318809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95D9B5-8837-41F8-9226-A27CC59F94DF}"/>
                  </a:ext>
                </a:extLst>
              </p:cNvPr>
              <p:cNvSpPr txBox="1"/>
              <p:nvPr/>
            </p:nvSpPr>
            <p:spPr>
              <a:xfrm>
                <a:off x="6766919" y="3200480"/>
                <a:ext cx="3174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→マルチスレッド化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814E6F-4484-4890-BDE4-1D9963CA900F}"/>
                </a:ext>
              </a:extLst>
            </p:cNvPr>
            <p:cNvSpPr txBox="1"/>
            <p:nvPr/>
          </p:nvSpPr>
          <p:spPr>
            <a:xfrm>
              <a:off x="5788271" y="3235227"/>
              <a:ext cx="95410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本研究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58981A2-574D-4E19-B967-49D65E8DB547}"/>
              </a:ext>
            </a:extLst>
          </p:cNvPr>
          <p:cNvGrpSpPr/>
          <p:nvPr/>
        </p:nvGrpSpPr>
        <p:grpSpPr>
          <a:xfrm>
            <a:off x="259169" y="580529"/>
            <a:ext cx="4183246" cy="1506428"/>
            <a:chOff x="5725751" y="785167"/>
            <a:chExt cx="4056959" cy="1506428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B9F37D4-0A8D-4B3A-A258-545DC426CD5B}"/>
                </a:ext>
              </a:extLst>
            </p:cNvPr>
            <p:cNvSpPr/>
            <p:nvPr/>
          </p:nvSpPr>
          <p:spPr>
            <a:xfrm>
              <a:off x="5725751" y="785167"/>
              <a:ext cx="4056959" cy="15064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1DDEB83-2D33-4311-8133-1312EC4A6F4E}"/>
                </a:ext>
              </a:extLst>
            </p:cNvPr>
            <p:cNvGrpSpPr/>
            <p:nvPr/>
          </p:nvGrpSpPr>
          <p:grpSpPr>
            <a:xfrm>
              <a:off x="5788271" y="1766433"/>
              <a:ext cx="3748520" cy="400110"/>
              <a:chOff x="5734730" y="1727350"/>
              <a:chExt cx="3748520" cy="400110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81A9F1-9179-461A-B86E-BE396960C695}"/>
                  </a:ext>
                </a:extLst>
              </p:cNvPr>
              <p:cNvSpPr txBox="1"/>
              <p:nvPr/>
            </p:nvSpPr>
            <p:spPr>
              <a:xfrm>
                <a:off x="5734730" y="1727350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2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A3423D-7773-436D-9265-4F27F332874E}"/>
                  </a:ext>
                </a:extLst>
              </p:cNvPr>
              <p:cNvSpPr txBox="1"/>
              <p:nvPr/>
            </p:nvSpPr>
            <p:spPr>
              <a:xfrm>
                <a:off x="6682483" y="1727350"/>
                <a:ext cx="2800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OpenGL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で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へ移植</a:t>
                </a: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A05BC09F-CD19-4FC9-AA34-6E7EA562E5FB}"/>
                </a:ext>
              </a:extLst>
            </p:cNvPr>
            <p:cNvGrpSpPr/>
            <p:nvPr/>
          </p:nvGrpSpPr>
          <p:grpSpPr>
            <a:xfrm>
              <a:off x="5788271" y="1243019"/>
              <a:ext cx="3737299" cy="400110"/>
              <a:chOff x="5734730" y="813174"/>
              <a:chExt cx="3737299" cy="400110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FC5D17B-DD13-44F8-AEA8-7F45136BFDBF}"/>
                  </a:ext>
                </a:extLst>
              </p:cNvPr>
              <p:cNvSpPr txBox="1"/>
              <p:nvPr/>
            </p:nvSpPr>
            <p:spPr>
              <a:xfrm>
                <a:off x="5734730" y="81317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9392569-BDDE-411F-9380-2459ADD74000}"/>
                  </a:ext>
                </a:extLst>
              </p:cNvPr>
              <p:cNvSpPr txBox="1"/>
              <p:nvPr/>
            </p:nvSpPr>
            <p:spPr>
              <a:xfrm>
                <a:off x="6682483" y="813174"/>
                <a:ext cx="2789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JavaScript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のみで開発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E0493A4-23D5-4A03-BFD7-6500141349AE}"/>
                </a:ext>
              </a:extLst>
            </p:cNvPr>
            <p:cNvSpPr txBox="1"/>
            <p:nvPr/>
          </p:nvSpPr>
          <p:spPr>
            <a:xfrm>
              <a:off x="5788271" y="814451"/>
              <a:ext cx="121058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先行研究</a:t>
              </a: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1A43D8-DA40-4D18-A1E9-AD3764BA3AB8}"/>
              </a:ext>
            </a:extLst>
          </p:cNvPr>
          <p:cNvSpPr txBox="1"/>
          <p:nvPr/>
        </p:nvSpPr>
        <p:spPr>
          <a:xfrm>
            <a:off x="203199" y="2599216"/>
            <a:ext cx="596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JavaScript(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処理に時間を必要とする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→作業が止まる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4EF949D-D78A-427C-ABF9-F6446029A2F6}"/>
              </a:ext>
            </a:extLst>
          </p:cNvPr>
          <p:cNvSpPr txBox="1"/>
          <p:nvPr/>
        </p:nvSpPr>
        <p:spPr>
          <a:xfrm>
            <a:off x="203199" y="4177785"/>
            <a:ext cx="6977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JavaScript(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マルチスレッド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→作業を分担できる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!(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止まらない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79B43A5-1E44-4994-9CB2-789C7F03C98C}"/>
              </a:ext>
            </a:extLst>
          </p:cNvPr>
          <p:cNvGrpSpPr/>
          <p:nvPr/>
        </p:nvGrpSpPr>
        <p:grpSpPr>
          <a:xfrm>
            <a:off x="341659" y="3136059"/>
            <a:ext cx="1568394" cy="400110"/>
            <a:chOff x="-1043103" y="2259194"/>
            <a:chExt cx="2367615" cy="78463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A91CA6D-1C21-4948-A89F-107DC3B0078D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三角形 10">
              <a:extLst>
                <a:ext uri="{FF2B5EF4-FFF2-40B4-BE49-F238E27FC236}">
                  <a16:creationId xmlns:a16="http://schemas.microsoft.com/office/drawing/2014/main" id="{3481D38A-B6D3-4CD5-880B-7DA7292394D0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10491DD-96A7-42F3-8DBE-5A8A318566C8}"/>
              </a:ext>
            </a:extLst>
          </p:cNvPr>
          <p:cNvGrpSpPr/>
          <p:nvPr/>
        </p:nvGrpSpPr>
        <p:grpSpPr>
          <a:xfrm>
            <a:off x="2203677" y="3142716"/>
            <a:ext cx="1568394" cy="400110"/>
            <a:chOff x="-1043103" y="2259194"/>
            <a:chExt cx="2367615" cy="78463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AFC37E0-3A66-48A2-9A5A-5ED346D997E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三角形 10">
              <a:extLst>
                <a:ext uri="{FF2B5EF4-FFF2-40B4-BE49-F238E27FC236}">
                  <a16:creationId xmlns:a16="http://schemas.microsoft.com/office/drawing/2014/main" id="{5B06BF3A-4071-404F-BFAB-42D824DDA508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F0045E-F739-476F-BA15-2B57ACA6DDE1}"/>
              </a:ext>
            </a:extLst>
          </p:cNvPr>
          <p:cNvGrpSpPr/>
          <p:nvPr/>
        </p:nvGrpSpPr>
        <p:grpSpPr>
          <a:xfrm>
            <a:off x="4065695" y="3149373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1F9E031-ECD6-48FA-8695-87795ECAACB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三角形 10">
              <a:extLst>
                <a:ext uri="{FF2B5EF4-FFF2-40B4-BE49-F238E27FC236}">
                  <a16:creationId xmlns:a16="http://schemas.microsoft.com/office/drawing/2014/main" id="{B559714B-9DF0-49BC-B975-C5CC57876D8E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3998F0A-2E24-4A28-B231-DAAF7BABFAAB}"/>
              </a:ext>
            </a:extLst>
          </p:cNvPr>
          <p:cNvGrpSpPr/>
          <p:nvPr/>
        </p:nvGrpSpPr>
        <p:grpSpPr>
          <a:xfrm>
            <a:off x="7191045" y="3156030"/>
            <a:ext cx="1568394" cy="400110"/>
            <a:chOff x="-1043103" y="2259194"/>
            <a:chExt cx="2367615" cy="78463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B2A9BE9-C151-49DE-9516-5FC690053D67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三角形 10">
              <a:extLst>
                <a:ext uri="{FF2B5EF4-FFF2-40B4-BE49-F238E27FC236}">
                  <a16:creationId xmlns:a16="http://schemas.microsoft.com/office/drawing/2014/main" id="{C9D27916-AF80-4B2C-8B87-93A207B860D4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2F142AE-9870-4BE1-AAF8-0E4B3530A87E}"/>
              </a:ext>
            </a:extLst>
          </p:cNvPr>
          <p:cNvGrpSpPr/>
          <p:nvPr/>
        </p:nvGrpSpPr>
        <p:grpSpPr>
          <a:xfrm>
            <a:off x="341659" y="4658185"/>
            <a:ext cx="1568394" cy="400110"/>
            <a:chOff x="-1043103" y="2259194"/>
            <a:chExt cx="2367615" cy="78463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46D6329-B2E6-4643-B2E7-78DBB2C7F078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三角形 10">
              <a:extLst>
                <a:ext uri="{FF2B5EF4-FFF2-40B4-BE49-F238E27FC236}">
                  <a16:creationId xmlns:a16="http://schemas.microsoft.com/office/drawing/2014/main" id="{C0DEBC0A-93E9-4F60-B5C2-29E171538AED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12D5281-8348-46C0-AE29-2ACEDF09975F}"/>
              </a:ext>
            </a:extLst>
          </p:cNvPr>
          <p:cNvGrpSpPr/>
          <p:nvPr/>
        </p:nvGrpSpPr>
        <p:grpSpPr>
          <a:xfrm>
            <a:off x="2203677" y="4658185"/>
            <a:ext cx="1568394" cy="400110"/>
            <a:chOff x="-1043103" y="2259194"/>
            <a:chExt cx="2367615" cy="784630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693EC3E-9368-4AD2-80B7-17D3C3CDDD11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三角形 10">
              <a:extLst>
                <a:ext uri="{FF2B5EF4-FFF2-40B4-BE49-F238E27FC236}">
                  <a16:creationId xmlns:a16="http://schemas.microsoft.com/office/drawing/2014/main" id="{7B5BE58E-9781-4899-94B9-D791F9255B6B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B109DFF-E1E2-432A-84C5-9E170B8752B0}"/>
              </a:ext>
            </a:extLst>
          </p:cNvPr>
          <p:cNvGrpSpPr/>
          <p:nvPr/>
        </p:nvGrpSpPr>
        <p:grpSpPr>
          <a:xfrm>
            <a:off x="4065695" y="5123772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D20E0AA-626A-4C75-BEB7-BC8E1907D83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三角形 10">
              <a:extLst>
                <a:ext uri="{FF2B5EF4-FFF2-40B4-BE49-F238E27FC236}">
                  <a16:creationId xmlns:a16="http://schemas.microsoft.com/office/drawing/2014/main" id="{D73DFAA6-B6A3-4495-83CD-BCE1CA096F33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9773E6D6-EBBA-4AC2-8652-5F68FDD17A02}"/>
              </a:ext>
            </a:extLst>
          </p:cNvPr>
          <p:cNvGrpSpPr/>
          <p:nvPr/>
        </p:nvGrpSpPr>
        <p:grpSpPr>
          <a:xfrm>
            <a:off x="4065695" y="4658185"/>
            <a:ext cx="1568394" cy="400110"/>
            <a:chOff x="-1043103" y="2259194"/>
            <a:chExt cx="2367615" cy="784630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93D7612C-7D7D-4BC5-8F48-68713D6B1679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三角形 10">
              <a:extLst>
                <a:ext uri="{FF2B5EF4-FFF2-40B4-BE49-F238E27FC236}">
                  <a16:creationId xmlns:a16="http://schemas.microsoft.com/office/drawing/2014/main" id="{827D6A97-B40D-4A17-BF83-043792DFE7D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90D4DD-5F39-4770-9096-A0B345850EA0}"/>
              </a:ext>
            </a:extLst>
          </p:cNvPr>
          <p:cNvSpPr/>
          <p:nvPr/>
        </p:nvSpPr>
        <p:spPr>
          <a:xfrm>
            <a:off x="259169" y="2427006"/>
            <a:ext cx="8782281" cy="136661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4E835EB-59FE-4F5C-9B85-02359C96F040}"/>
              </a:ext>
            </a:extLst>
          </p:cNvPr>
          <p:cNvSpPr txBox="1"/>
          <p:nvPr/>
        </p:nvSpPr>
        <p:spPr>
          <a:xfrm>
            <a:off x="442480" y="2290142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先行研究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EDEF998-627C-40F1-A15D-5C97F8E4D940}"/>
              </a:ext>
            </a:extLst>
          </p:cNvPr>
          <p:cNvSpPr/>
          <p:nvPr/>
        </p:nvSpPr>
        <p:spPr>
          <a:xfrm>
            <a:off x="259169" y="3993311"/>
            <a:ext cx="8782281" cy="159893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4AE865-6066-498A-AB63-A29D496D65FC}"/>
              </a:ext>
            </a:extLst>
          </p:cNvPr>
          <p:cNvSpPr txBox="1"/>
          <p:nvPr/>
        </p:nvSpPr>
        <p:spPr>
          <a:xfrm>
            <a:off x="442480" y="3828312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本研究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1261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21371C6-53BD-42DA-9552-6D17BC94CBF9}"/>
              </a:ext>
            </a:extLst>
          </p:cNvPr>
          <p:cNvGrpSpPr/>
          <p:nvPr/>
        </p:nvGrpSpPr>
        <p:grpSpPr>
          <a:xfrm>
            <a:off x="2529930" y="785167"/>
            <a:ext cx="4092687" cy="4618565"/>
            <a:chOff x="2938925" y="736957"/>
            <a:chExt cx="4092687" cy="4618565"/>
          </a:xfrm>
        </p:grpSpPr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CC4DA9D8-530F-476E-B008-24E4F191D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8925" y="736957"/>
              <a:ext cx="4092687" cy="4618565"/>
            </a:xfrm>
            <a:prstGeom prst="rect">
              <a:avLst/>
            </a:prstGeom>
          </p:spPr>
        </p:pic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B705A08-907F-4842-8235-7B28FA594E4A}"/>
                </a:ext>
              </a:extLst>
            </p:cNvPr>
            <p:cNvSpPr/>
            <p:nvPr/>
          </p:nvSpPr>
          <p:spPr>
            <a:xfrm>
              <a:off x="4977220" y="1391226"/>
              <a:ext cx="1978473" cy="3955750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3D29BDEC-7635-4F79-9E0C-5D3266B94F76}"/>
                </a:ext>
              </a:extLst>
            </p:cNvPr>
            <p:cNvSpPr/>
            <p:nvPr/>
          </p:nvSpPr>
          <p:spPr>
            <a:xfrm>
              <a:off x="3040771" y="1391226"/>
              <a:ext cx="1860530" cy="3955750"/>
            </a:xfrm>
            <a:prstGeom prst="rect">
              <a:avLst/>
            </a:prstGeom>
            <a:noFill/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開発したシミュレータ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D50C096-69BF-433A-99A7-762B5351875E}"/>
              </a:ext>
            </a:extLst>
          </p:cNvPr>
          <p:cNvGrpSpPr/>
          <p:nvPr/>
        </p:nvGrpSpPr>
        <p:grpSpPr>
          <a:xfrm>
            <a:off x="36280" y="1899529"/>
            <a:ext cx="2457370" cy="784631"/>
            <a:chOff x="-1121741" y="2259194"/>
            <a:chExt cx="2457370" cy="784631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63EBFB1-42BF-4AED-8E0D-E39D7C909D17}"/>
                </a:ext>
              </a:extLst>
            </p:cNvPr>
            <p:cNvGrpSpPr/>
            <p:nvPr/>
          </p:nvGrpSpPr>
          <p:grpSpPr>
            <a:xfrm>
              <a:off x="-1043103" y="2259194"/>
              <a:ext cx="2378732" cy="784631"/>
              <a:chOff x="-1043103" y="2259194"/>
              <a:chExt cx="2378732" cy="784631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50E1F661-91C4-46E4-B431-18BAE0E6665C}"/>
                  </a:ext>
                </a:extLst>
              </p:cNvPr>
              <p:cNvSpPr/>
              <p:nvPr/>
            </p:nvSpPr>
            <p:spPr>
              <a:xfrm>
                <a:off x="-1043103" y="2259194"/>
                <a:ext cx="1826614" cy="7846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三角形 10">
                <a:extLst>
                  <a:ext uri="{FF2B5EF4-FFF2-40B4-BE49-F238E27FC236}">
                    <a16:creationId xmlns:a16="http://schemas.microsoft.com/office/drawing/2014/main" id="{41F7F9C3-84A6-415C-ADAA-518408F61796}"/>
                  </a:ext>
                </a:extLst>
              </p:cNvPr>
              <p:cNvSpPr/>
              <p:nvPr/>
            </p:nvSpPr>
            <p:spPr>
              <a:xfrm rot="5400000">
                <a:off x="668338" y="2376534"/>
                <a:ext cx="784627" cy="549955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7E8F89D3-692E-4111-A0E8-51311E27BA7B}"/>
                </a:ext>
              </a:extLst>
            </p:cNvPr>
            <p:cNvSpPr txBox="1"/>
            <p:nvPr/>
          </p:nvSpPr>
          <p:spPr>
            <a:xfrm>
              <a:off x="-1121741" y="2291845"/>
              <a:ext cx="2249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Canvas1</a:t>
              </a:r>
              <a:endParaRPr kumimoji="1" lang="ja-JP" altLang="en-US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1326C9BB-966A-4876-8D5B-FDF224E1D43B}"/>
              </a:ext>
            </a:extLst>
          </p:cNvPr>
          <p:cNvGrpSpPr/>
          <p:nvPr/>
        </p:nvGrpSpPr>
        <p:grpSpPr>
          <a:xfrm rot="10800000">
            <a:off x="6658897" y="1899529"/>
            <a:ext cx="2448824" cy="784631"/>
            <a:chOff x="-1121741" y="2259194"/>
            <a:chExt cx="2448824" cy="784631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286F3AC2-ED4B-434C-BB2A-8884E89932D9}"/>
                </a:ext>
              </a:extLst>
            </p:cNvPr>
            <p:cNvGrpSpPr/>
            <p:nvPr/>
          </p:nvGrpSpPr>
          <p:grpSpPr>
            <a:xfrm>
              <a:off x="-1043103" y="2259194"/>
              <a:ext cx="2370186" cy="784631"/>
              <a:chOff x="-1043103" y="2259194"/>
              <a:chExt cx="2370186" cy="784631"/>
            </a:xfrm>
            <a:grpFill/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66DD51B4-D8A8-4EA1-8C5E-107180374FE5}"/>
                  </a:ext>
                </a:extLst>
              </p:cNvPr>
              <p:cNvSpPr/>
              <p:nvPr/>
            </p:nvSpPr>
            <p:spPr>
              <a:xfrm>
                <a:off x="-1043103" y="2259194"/>
                <a:ext cx="1826614" cy="784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三角形 10">
                <a:extLst>
                  <a:ext uri="{FF2B5EF4-FFF2-40B4-BE49-F238E27FC236}">
                    <a16:creationId xmlns:a16="http://schemas.microsoft.com/office/drawing/2014/main" id="{B3542B0D-DADA-46BD-8666-62524AA09020}"/>
                  </a:ext>
                </a:extLst>
              </p:cNvPr>
              <p:cNvSpPr/>
              <p:nvPr/>
            </p:nvSpPr>
            <p:spPr>
              <a:xfrm rot="5400000">
                <a:off x="659792" y="2376534"/>
                <a:ext cx="784627" cy="5499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0D6DC1F9-8765-4D5A-9C4B-8B9F03CA646C}"/>
                </a:ext>
              </a:extLst>
            </p:cNvPr>
            <p:cNvSpPr txBox="1"/>
            <p:nvPr/>
          </p:nvSpPr>
          <p:spPr>
            <a:xfrm rot="10800000">
              <a:off x="-1121741" y="2291845"/>
              <a:ext cx="2249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Canvas2</a:t>
              </a:r>
              <a:endParaRPr kumimoji="1" lang="ja-JP" altLang="en-US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56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0FB781-5140-ED47-B338-F8F91219FA25}"/>
              </a:ext>
            </a:extLst>
          </p:cNvPr>
          <p:cNvSpPr/>
          <p:nvPr/>
        </p:nvSpPr>
        <p:spPr>
          <a:xfrm>
            <a:off x="314959" y="785168"/>
            <a:ext cx="8514081" cy="2364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093FC0-8645-43D6-8AED-743BF7884A0F}"/>
              </a:ext>
            </a:extLst>
          </p:cNvPr>
          <p:cNvSpPr txBox="1"/>
          <p:nvPr/>
        </p:nvSpPr>
        <p:spPr>
          <a:xfrm>
            <a:off x="336407" y="830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9ABFE6-9DA0-4618-A6C8-948117490C24}"/>
              </a:ext>
            </a:extLst>
          </p:cNvPr>
          <p:cNvSpPr txBox="1"/>
          <p:nvPr/>
        </p:nvSpPr>
        <p:spPr>
          <a:xfrm>
            <a:off x="267324" y="1452057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演算を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10,000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回行うのに費やした時間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/>
              <p:nvPr/>
            </p:nvSpPr>
            <p:spPr>
              <a:xfrm>
                <a:off x="336407" y="2111416"/>
                <a:ext cx="8119839" cy="840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時間比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</m:ctrlPr>
                        </m:fPr>
                        <m:num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各種法が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処理を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num>
                        <m:den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手法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が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を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ヒラギノ角ゴ ProN W3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07" y="2111416"/>
                <a:ext cx="8119839" cy="840486"/>
              </a:xfrm>
              <a:prstGeom prst="rect">
                <a:avLst/>
              </a:prstGeom>
              <a:blipFill>
                <a:blip r:embed="rId2"/>
                <a:stretch>
                  <a:fillRect l="-1092" t="-2985" r="-1248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D312A73-C6F8-F542-B850-6F5070FFA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4824"/>
              </p:ext>
            </p:extLst>
          </p:nvPr>
        </p:nvGraphicFramePr>
        <p:xfrm>
          <a:off x="1156228" y="3344629"/>
          <a:ext cx="6831541" cy="2215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605">
                  <a:extLst>
                    <a:ext uri="{9D8B030D-6E8A-4147-A177-3AD203B41FA5}">
                      <a16:colId xmlns:a16="http://schemas.microsoft.com/office/drawing/2014/main" val="3086932006"/>
                    </a:ext>
                  </a:extLst>
                </a:gridCol>
                <a:gridCol w="5554936">
                  <a:extLst>
                    <a:ext uri="{9D8B030D-6E8A-4147-A177-3AD203B41FA5}">
                      <a16:colId xmlns:a16="http://schemas.microsoft.com/office/drawing/2014/main" val="1341285856"/>
                    </a:ext>
                  </a:extLst>
                </a:gridCol>
              </a:tblGrid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macOS High Sierra(10.13.6)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678990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メモリ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2485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CPU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Core i5 3.2GHz(4</a:t>
                      </a:r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1386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GPU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NVIDIA GeForce GT 775M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00370"/>
                  </a:ext>
                </a:extLst>
              </a:tr>
              <a:tr h="7086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ブラウザ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Google Chrome 71.0.3578.98(64</a:t>
                      </a:r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ビット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3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2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演算時間と時間比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3BB651-9A34-814D-9B71-0CD51772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3231"/>
              </p:ext>
            </p:extLst>
          </p:nvPr>
        </p:nvGraphicFramePr>
        <p:xfrm>
          <a:off x="4684556" y="1765545"/>
          <a:ext cx="4234473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91">
                  <a:extLst>
                    <a:ext uri="{9D8B030D-6E8A-4147-A177-3AD203B41FA5}">
                      <a16:colId xmlns:a16="http://schemas.microsoft.com/office/drawing/2014/main" val="3206985715"/>
                    </a:ext>
                  </a:extLst>
                </a:gridCol>
                <a:gridCol w="1728828">
                  <a:extLst>
                    <a:ext uri="{9D8B030D-6E8A-4147-A177-3AD203B41FA5}">
                      <a16:colId xmlns:a16="http://schemas.microsoft.com/office/drawing/2014/main" val="1176269295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7682010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処理時間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</a:t>
                      </a:r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s]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時間比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863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206.6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730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0.62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038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0.8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942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98.0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78970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F7814A07-1B71-744E-9E96-54C91FFA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785168"/>
            <a:ext cx="4400242" cy="285680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088E73-8B41-0446-A49F-0C230DB4B2EC}"/>
              </a:ext>
            </a:extLst>
          </p:cNvPr>
          <p:cNvSpPr/>
          <p:nvPr/>
        </p:nvSpPr>
        <p:spPr>
          <a:xfrm>
            <a:off x="109415" y="3878989"/>
            <a:ext cx="8875932" cy="171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A477A1-2508-5B41-B783-280B85BC6D49}"/>
              </a:ext>
            </a:extLst>
          </p:cNvPr>
          <p:cNvSpPr txBox="1"/>
          <p:nvPr/>
        </p:nvSpPr>
        <p:spPr>
          <a:xfrm>
            <a:off x="158653" y="3898247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において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倍の処理速度を確認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下矢印 2">
            <a:extLst>
              <a:ext uri="{FF2B5EF4-FFF2-40B4-BE49-F238E27FC236}">
                <a16:creationId xmlns:a16="http://schemas.microsoft.com/office/drawing/2014/main" id="{B71DDB6F-2A8C-7E48-9C25-575B95EB7727}"/>
              </a:ext>
            </a:extLst>
          </p:cNvPr>
          <p:cNvSpPr/>
          <p:nvPr/>
        </p:nvSpPr>
        <p:spPr>
          <a:xfrm>
            <a:off x="1932730" y="4379170"/>
            <a:ext cx="984724" cy="54264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9D3769-D315-7548-B248-08BB22EED074}"/>
              </a:ext>
            </a:extLst>
          </p:cNvPr>
          <p:cNvSpPr txBox="1"/>
          <p:nvPr/>
        </p:nvSpPr>
        <p:spPr>
          <a:xfrm>
            <a:off x="109415" y="501907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処理速度の面での有用性を立証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9480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1B36F95-D8CB-7845-AE40-1DDC5650D0FB}"/>
              </a:ext>
            </a:extLst>
          </p:cNvPr>
          <p:cNvGrpSpPr/>
          <p:nvPr/>
        </p:nvGrpSpPr>
        <p:grpSpPr>
          <a:xfrm>
            <a:off x="839913" y="1158613"/>
            <a:ext cx="2050455" cy="2949462"/>
            <a:chOff x="783573" y="1072798"/>
            <a:chExt cx="2050455" cy="294946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9DACC85-1990-C045-8F90-83892767B82E}"/>
                </a:ext>
              </a:extLst>
            </p:cNvPr>
            <p:cNvGrpSpPr/>
            <p:nvPr/>
          </p:nvGrpSpPr>
          <p:grpSpPr>
            <a:xfrm>
              <a:off x="795484" y="1072798"/>
              <a:ext cx="1897051" cy="447754"/>
              <a:chOff x="783091" y="1072798"/>
              <a:chExt cx="1897051" cy="447754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622A198A-4CD7-1241-8692-4848793D780A}"/>
                  </a:ext>
                </a:extLst>
              </p:cNvPr>
              <p:cNvSpPr/>
              <p:nvPr/>
            </p:nvSpPr>
            <p:spPr>
              <a:xfrm>
                <a:off x="783091" y="1072798"/>
                <a:ext cx="1897051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30EA37-5FC2-6340-985B-FFEDEFB01E9D}"/>
                  </a:ext>
                </a:extLst>
              </p:cNvPr>
              <p:cNvSpPr txBox="1"/>
              <p:nvPr/>
            </p:nvSpPr>
            <p:spPr>
              <a:xfrm>
                <a:off x="1408451" y="107279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FF3CA54-E9EB-894E-9265-2A1FE221F621}"/>
                </a:ext>
              </a:extLst>
            </p:cNvPr>
            <p:cNvGrpSpPr/>
            <p:nvPr/>
          </p:nvGrpSpPr>
          <p:grpSpPr>
            <a:xfrm>
              <a:off x="783573" y="1823019"/>
              <a:ext cx="1939955" cy="447754"/>
              <a:chOff x="771180" y="1937759"/>
              <a:chExt cx="1939955" cy="447754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A82617-AF1A-954D-B598-BDCEA2276BAD}"/>
                  </a:ext>
                </a:extLst>
              </p:cNvPr>
              <p:cNvSpPr/>
              <p:nvPr/>
            </p:nvSpPr>
            <p:spPr>
              <a:xfrm>
                <a:off x="814369" y="1937759"/>
                <a:ext cx="1834495" cy="4477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2288051-6DD2-E348-923E-8EA7FD20D1C7}"/>
                  </a:ext>
                </a:extLst>
              </p:cNvPr>
              <p:cNvSpPr txBox="1"/>
              <p:nvPr/>
            </p:nvSpPr>
            <p:spPr>
              <a:xfrm>
                <a:off x="771180" y="1990964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B6269CD0-7C0C-2047-B380-5C9C398FB920}"/>
                </a:ext>
              </a:extLst>
            </p:cNvPr>
            <p:cNvGrpSpPr/>
            <p:nvPr/>
          </p:nvGrpSpPr>
          <p:grpSpPr>
            <a:xfrm>
              <a:off x="826762" y="2589401"/>
              <a:ext cx="1834495" cy="425504"/>
              <a:chOff x="814369" y="2828542"/>
              <a:chExt cx="1834495" cy="425504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233E60F-E279-8046-9AAF-FB819ECD35E6}"/>
                  </a:ext>
                </a:extLst>
              </p:cNvPr>
              <p:cNvSpPr/>
              <p:nvPr/>
            </p:nvSpPr>
            <p:spPr>
              <a:xfrm>
                <a:off x="814369" y="2853936"/>
                <a:ext cx="183449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DD25D1-2B5B-3143-9B85-22F55127E03B}"/>
                  </a:ext>
                </a:extLst>
              </p:cNvPr>
              <p:cNvSpPr txBox="1"/>
              <p:nvPr/>
            </p:nvSpPr>
            <p:spPr>
              <a:xfrm>
                <a:off x="1408451" y="282854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AFE9DD6-CE2A-A04E-B158-F05BBBB57274}"/>
                </a:ext>
              </a:extLst>
            </p:cNvPr>
            <p:cNvGrpSpPr/>
            <p:nvPr/>
          </p:nvGrpSpPr>
          <p:grpSpPr>
            <a:xfrm>
              <a:off x="826762" y="3341915"/>
              <a:ext cx="1834495" cy="372762"/>
              <a:chOff x="814369" y="3891517"/>
              <a:chExt cx="1834495" cy="372762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33E4EEE-6CE2-2C43-BFAA-3DF689524A58}"/>
                  </a:ext>
                </a:extLst>
              </p:cNvPr>
              <p:cNvSpPr/>
              <p:nvPr/>
            </p:nvSpPr>
            <p:spPr>
              <a:xfrm>
                <a:off x="814369" y="3891517"/>
                <a:ext cx="1834495" cy="372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5B42DAC-D54E-DE43-8068-0287FAFE4DD8}"/>
                  </a:ext>
                </a:extLst>
              </p:cNvPr>
              <p:cNvSpPr txBox="1"/>
              <p:nvPr/>
            </p:nvSpPr>
            <p:spPr>
              <a:xfrm>
                <a:off x="1408451" y="38915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51CBF04F-AC6C-004D-BD38-AAC90FD0D255}"/>
                </a:ext>
              </a:extLst>
            </p:cNvPr>
            <p:cNvSpPr/>
            <p:nvPr/>
          </p:nvSpPr>
          <p:spPr>
            <a:xfrm>
              <a:off x="1654009" y="153623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下矢印 19">
              <a:extLst>
                <a:ext uri="{FF2B5EF4-FFF2-40B4-BE49-F238E27FC236}">
                  <a16:creationId xmlns:a16="http://schemas.microsoft.com/office/drawing/2014/main" id="{420463A2-806D-264F-81D4-E62BBCD0934C}"/>
                </a:ext>
              </a:extLst>
            </p:cNvPr>
            <p:cNvSpPr/>
            <p:nvPr/>
          </p:nvSpPr>
          <p:spPr>
            <a:xfrm>
              <a:off x="1654009" y="2311172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下矢印 20">
              <a:extLst>
                <a:ext uri="{FF2B5EF4-FFF2-40B4-BE49-F238E27FC236}">
                  <a16:creationId xmlns:a16="http://schemas.microsoft.com/office/drawing/2014/main" id="{6A63B1A1-9BF7-0544-B0C8-FF1B4A01CD43}"/>
                </a:ext>
              </a:extLst>
            </p:cNvPr>
            <p:cNvSpPr/>
            <p:nvPr/>
          </p:nvSpPr>
          <p:spPr>
            <a:xfrm>
              <a:off x="1654009" y="3047684"/>
              <a:ext cx="180000" cy="27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A7F8C0DD-1C44-3844-A1D7-6A0C945F230A}"/>
                </a:ext>
              </a:extLst>
            </p:cNvPr>
            <p:cNvSpPr/>
            <p:nvPr/>
          </p:nvSpPr>
          <p:spPr>
            <a:xfrm rot="5400000">
              <a:off x="2510584" y="2307801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8A808E-7EA6-064E-8A33-FAE8D0BA72D4}"/>
                </a:ext>
              </a:extLst>
            </p:cNvPr>
            <p:cNvSpPr/>
            <p:nvPr/>
          </p:nvSpPr>
          <p:spPr>
            <a:xfrm>
              <a:off x="2762028" y="2435661"/>
              <a:ext cx="72000" cy="158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2CFC87-3514-AC49-8D7F-6611399F9FD7}"/>
                </a:ext>
              </a:extLst>
            </p:cNvPr>
            <p:cNvSpPr/>
            <p:nvPr/>
          </p:nvSpPr>
          <p:spPr>
            <a:xfrm>
              <a:off x="1708009" y="3723535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90B3BAC-0898-9F4E-AABF-6B594828FB61}"/>
                </a:ext>
              </a:extLst>
            </p:cNvPr>
            <p:cNvSpPr/>
            <p:nvPr/>
          </p:nvSpPr>
          <p:spPr>
            <a:xfrm rot="16200000">
              <a:off x="2231774" y="3428260"/>
              <a:ext cx="72000" cy="111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F92294-A05C-4831-A4A7-1A23CFECABFC}"/>
              </a:ext>
            </a:extLst>
          </p:cNvPr>
          <p:cNvGrpSpPr/>
          <p:nvPr/>
        </p:nvGrpSpPr>
        <p:grpSpPr>
          <a:xfrm>
            <a:off x="4685464" y="1306253"/>
            <a:ext cx="3906124" cy="2667531"/>
            <a:chOff x="4363304" y="1348827"/>
            <a:chExt cx="3906124" cy="2667531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B55363A-7F20-4FF7-8885-5608FE53741B}"/>
                </a:ext>
              </a:extLst>
            </p:cNvPr>
            <p:cNvGrpSpPr/>
            <p:nvPr/>
          </p:nvGrpSpPr>
          <p:grpSpPr>
            <a:xfrm>
              <a:off x="4437606" y="1853854"/>
              <a:ext cx="1897050" cy="646331"/>
              <a:chOff x="811488" y="2021205"/>
              <a:chExt cx="2770206" cy="943817"/>
            </a:xfrm>
          </p:grpSpPr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2F3AC1FC-924F-4357-B2CD-71BD61125100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DF6E1FF-302A-424C-9D9F-06A9BCEA9D5F}"/>
                  </a:ext>
                </a:extLst>
              </p:cNvPr>
              <p:cNvSpPr txBox="1"/>
              <p:nvPr/>
            </p:nvSpPr>
            <p:spPr>
              <a:xfrm>
                <a:off x="819957" y="2021205"/>
                <a:ext cx="2753268" cy="943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0182043-B46F-4C5B-A72D-B4F79C859BC4}"/>
                </a:ext>
              </a:extLst>
            </p:cNvPr>
            <p:cNvGrpSpPr/>
            <p:nvPr/>
          </p:nvGrpSpPr>
          <p:grpSpPr>
            <a:xfrm>
              <a:off x="4437606" y="2635880"/>
              <a:ext cx="1897051" cy="369332"/>
              <a:chOff x="820268" y="4193356"/>
              <a:chExt cx="2770208" cy="539324"/>
            </a:xfrm>
          </p:grpSpPr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337132C1-CCBE-4E61-8F3E-40E3C836DA9C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4F645C88-EB38-4265-A126-3CDEE0FF9820}"/>
                  </a:ext>
                </a:extLst>
              </p:cNvPr>
              <p:cNvSpPr txBox="1"/>
              <p:nvPr/>
            </p:nvSpPr>
            <p:spPr>
              <a:xfrm>
                <a:off x="1029226" y="4193356"/>
                <a:ext cx="2292127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B69445AF-C598-44FA-9966-8C95E31C20E2}"/>
                </a:ext>
              </a:extLst>
            </p:cNvPr>
            <p:cNvGrpSpPr/>
            <p:nvPr/>
          </p:nvGrpSpPr>
          <p:grpSpPr>
            <a:xfrm>
              <a:off x="6699771" y="1414993"/>
              <a:ext cx="1569657" cy="369332"/>
              <a:chOff x="1861905" y="2115228"/>
              <a:chExt cx="2292124" cy="539324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3C862240-80B6-492A-BA62-2EDA9A420C07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3C25D04-8C48-47F3-98EE-1AFC0831CC3D}"/>
                  </a:ext>
                </a:extLst>
              </p:cNvPr>
              <p:cNvSpPr txBox="1"/>
              <p:nvPr/>
            </p:nvSpPr>
            <p:spPr>
              <a:xfrm>
                <a:off x="1861905" y="2115228"/>
                <a:ext cx="2292124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F044C518-0A90-43C6-BA41-08B4146340ED}"/>
                </a:ext>
              </a:extLst>
            </p:cNvPr>
            <p:cNvGrpSpPr/>
            <p:nvPr/>
          </p:nvGrpSpPr>
          <p:grpSpPr>
            <a:xfrm>
              <a:off x="6737976" y="1945818"/>
              <a:ext cx="1493247" cy="369332"/>
              <a:chOff x="1806127" y="3178509"/>
              <a:chExt cx="2180544" cy="539325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D2499406-F4D3-4E8A-9D40-98F7D28C3D6C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EC989A1-2AEB-434A-BC85-183A1726618E}"/>
                  </a:ext>
                </a:extLst>
              </p:cNvPr>
              <p:cNvSpPr txBox="1"/>
              <p:nvPr/>
            </p:nvSpPr>
            <p:spPr>
              <a:xfrm>
                <a:off x="2424490" y="3178509"/>
                <a:ext cx="943818" cy="539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47BA6AB2-9C03-462C-B5BF-4DCE4B554326}"/>
                </a:ext>
              </a:extLst>
            </p:cNvPr>
            <p:cNvGrpSpPr/>
            <p:nvPr/>
          </p:nvGrpSpPr>
          <p:grpSpPr>
            <a:xfrm>
              <a:off x="4449515" y="3485262"/>
              <a:ext cx="1873232" cy="369332"/>
              <a:chOff x="383141" y="4254155"/>
              <a:chExt cx="2735425" cy="539325"/>
            </a:xfrm>
          </p:grpSpPr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7A1803F8-7A9B-4418-AE7A-72DE5DD3B329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3EA8B388-470E-4B39-ABEB-3713FC280A3B}"/>
                  </a:ext>
                </a:extLst>
              </p:cNvPr>
              <p:cNvSpPr txBox="1"/>
              <p:nvPr/>
            </p:nvSpPr>
            <p:spPr>
              <a:xfrm>
                <a:off x="1278945" y="4254155"/>
                <a:ext cx="943818" cy="539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7B6D1E7B-9289-4E38-8E58-5AAFFED4E95F}"/>
                </a:ext>
              </a:extLst>
            </p:cNvPr>
            <p:cNvGrpSpPr/>
            <p:nvPr/>
          </p:nvGrpSpPr>
          <p:grpSpPr>
            <a:xfrm>
              <a:off x="6737976" y="2480397"/>
              <a:ext cx="1493247" cy="369332"/>
              <a:chOff x="4583654" y="3931380"/>
              <a:chExt cx="2180544" cy="539324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A8C2AF3-0B90-4DB3-8EF2-55B2A9D90041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FC6D395-29DF-4F56-A2F4-2ED43AF1E97B}"/>
                  </a:ext>
                </a:extLst>
              </p:cNvPr>
              <p:cNvSpPr txBox="1"/>
              <p:nvPr/>
            </p:nvSpPr>
            <p:spPr>
              <a:xfrm>
                <a:off x="4864939" y="3931380"/>
                <a:ext cx="1617973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85056F3-3649-436C-9665-FC73AFE75D43}"/>
                </a:ext>
              </a:extLst>
            </p:cNvPr>
            <p:cNvGrpSpPr/>
            <p:nvPr/>
          </p:nvGrpSpPr>
          <p:grpSpPr>
            <a:xfrm>
              <a:off x="4440506" y="2980236"/>
              <a:ext cx="1891250" cy="369332"/>
              <a:chOff x="828737" y="3897912"/>
              <a:chExt cx="2761737" cy="539324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0DDEC765-BFC2-4511-8F5D-E4A811940B2E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934884E-5149-40A6-B192-512AA57B5452}"/>
                  </a:ext>
                </a:extLst>
              </p:cNvPr>
              <p:cNvSpPr txBox="1"/>
              <p:nvPr/>
            </p:nvSpPr>
            <p:spPr>
              <a:xfrm>
                <a:off x="1366301" y="3897912"/>
                <a:ext cx="1617973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214936BA-D424-4F8C-AE6D-827E85694338}"/>
                </a:ext>
              </a:extLst>
            </p:cNvPr>
            <p:cNvGrpSpPr/>
            <p:nvPr/>
          </p:nvGrpSpPr>
          <p:grpSpPr>
            <a:xfrm>
              <a:off x="4432747" y="1348827"/>
              <a:ext cx="1906768" cy="369332"/>
              <a:chOff x="783091" y="1072798"/>
              <a:chExt cx="2784397" cy="539324"/>
            </a:xfrm>
          </p:grpSpPr>
          <p:sp>
            <p:nvSpPr>
              <p:cNvPr id="89" name="角丸四角形 53">
                <a:extLst>
                  <a:ext uri="{FF2B5EF4-FFF2-40B4-BE49-F238E27FC236}">
                    <a16:creationId xmlns:a16="http://schemas.microsoft.com/office/drawing/2014/main" id="{3F0EA286-1C34-411B-94A8-A48902D10F78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06638D-A53A-4BF2-88DE-1BFB242F95A6}"/>
                  </a:ext>
                </a:extLst>
              </p:cNvPr>
              <p:cNvSpPr txBox="1"/>
              <p:nvPr/>
            </p:nvSpPr>
            <p:spPr>
              <a:xfrm>
                <a:off x="1703381" y="1072798"/>
                <a:ext cx="943817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74" name="下矢印 55">
              <a:extLst>
                <a:ext uri="{FF2B5EF4-FFF2-40B4-BE49-F238E27FC236}">
                  <a16:creationId xmlns:a16="http://schemas.microsoft.com/office/drawing/2014/main" id="{E64E9241-9B69-4844-9246-63D7F1BBB03D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下矢印 56">
              <a:extLst>
                <a:ext uri="{FF2B5EF4-FFF2-40B4-BE49-F238E27FC236}">
                  <a16:creationId xmlns:a16="http://schemas.microsoft.com/office/drawing/2014/main" id="{35971613-86E0-4130-A888-385652373FA1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下矢印 58">
              <a:extLst>
                <a:ext uri="{FF2B5EF4-FFF2-40B4-BE49-F238E27FC236}">
                  <a16:creationId xmlns:a16="http://schemas.microsoft.com/office/drawing/2014/main" id="{D8705855-ED2F-4FED-B6EB-45375B384137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下矢印 59">
              <a:extLst>
                <a:ext uri="{FF2B5EF4-FFF2-40B4-BE49-F238E27FC236}">
                  <a16:creationId xmlns:a16="http://schemas.microsoft.com/office/drawing/2014/main" id="{4686AF0C-FB39-436E-B3F0-57B5D3D1DC86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下矢印 61">
              <a:extLst>
                <a:ext uri="{FF2B5EF4-FFF2-40B4-BE49-F238E27FC236}">
                  <a16:creationId xmlns:a16="http://schemas.microsoft.com/office/drawing/2014/main" id="{DE29BBF3-6614-46E6-9E97-CC05CAEAF574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7B2EAEC-32C3-4B1C-88BD-96B6BA0F2E5C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107D7A6-8DDA-488B-AC4C-52585D70AAC0}"/>
                </a:ext>
              </a:extLst>
            </p:cNvPr>
            <p:cNvSpPr/>
            <p:nvPr/>
          </p:nvSpPr>
          <p:spPr>
            <a:xfrm rot="16200000">
              <a:off x="4865856" y="3469705"/>
              <a:ext cx="49306" cy="104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4AF68785-9454-40FF-BA50-5E3D451DC2D9}"/>
                </a:ext>
              </a:extLst>
            </p:cNvPr>
            <p:cNvSpPr/>
            <p:nvPr/>
          </p:nvSpPr>
          <p:spPr>
            <a:xfrm rot="10800000">
              <a:off x="4363304" y="2539127"/>
              <a:ext cx="49306" cy="14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下矢印 65">
              <a:extLst>
                <a:ext uri="{FF2B5EF4-FFF2-40B4-BE49-F238E27FC236}">
                  <a16:creationId xmlns:a16="http://schemas.microsoft.com/office/drawing/2014/main" id="{5E3584EF-AFC8-4644-A802-9076E6A75191}"/>
                </a:ext>
              </a:extLst>
            </p:cNvPr>
            <p:cNvSpPr/>
            <p:nvPr/>
          </p:nvSpPr>
          <p:spPr>
            <a:xfrm rot="16200000">
              <a:off x="4464875" y="2407702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3898C55-5F24-4551-8D99-F5B84554B256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下矢印 68">
              <a:extLst>
                <a:ext uri="{FF2B5EF4-FFF2-40B4-BE49-F238E27FC236}">
                  <a16:creationId xmlns:a16="http://schemas.microsoft.com/office/drawing/2014/main" id="{1C2705F2-AC8F-4B14-9BFD-45A92E89525F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96A02D97-8D33-4C00-A53A-F05D4A93EDFF}"/>
                </a:ext>
              </a:extLst>
            </p:cNvPr>
            <p:cNvSpPr/>
            <p:nvPr/>
          </p:nvSpPr>
          <p:spPr>
            <a:xfrm>
              <a:off x="6492680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下矢印 70">
              <a:extLst>
                <a:ext uri="{FF2B5EF4-FFF2-40B4-BE49-F238E27FC236}">
                  <a16:creationId xmlns:a16="http://schemas.microsoft.com/office/drawing/2014/main" id="{9B9438D8-AABF-4D26-B069-0BEE10F760AC}"/>
                </a:ext>
              </a:extLst>
            </p:cNvPr>
            <p:cNvSpPr/>
            <p:nvPr/>
          </p:nvSpPr>
          <p:spPr>
            <a:xfrm rot="16200000">
              <a:off x="6545747" y="1457943"/>
              <a:ext cx="123265" cy="22187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67814F2B-8EDC-4F6F-B1D7-260468F641D5}"/>
                </a:ext>
              </a:extLst>
            </p:cNvPr>
            <p:cNvSpPr/>
            <p:nvPr/>
          </p:nvSpPr>
          <p:spPr>
            <a:xfrm>
              <a:off x="7459946" y="2810786"/>
              <a:ext cx="49306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F00CFBD-AFCD-42FE-B271-40D90BD021EA}"/>
              </a:ext>
            </a:extLst>
          </p:cNvPr>
          <p:cNvSpPr txBox="1"/>
          <p:nvPr/>
        </p:nvSpPr>
        <p:spPr>
          <a:xfrm>
            <a:off x="1441183" y="76406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7C7367E-DF7E-4BED-8A5C-E656AE850369}"/>
              </a:ext>
            </a:extLst>
          </p:cNvPr>
          <p:cNvSpPr txBox="1"/>
          <p:nvPr/>
        </p:nvSpPr>
        <p:spPr>
          <a:xfrm>
            <a:off x="6330471" y="7591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56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lang="ja-JP" altLang="en-US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7466808-F2DA-EB4E-80BB-6247B9DEA50F}"/>
              </a:ext>
            </a:extLst>
          </p:cNvPr>
          <p:cNvGrpSpPr/>
          <p:nvPr/>
        </p:nvGrpSpPr>
        <p:grpSpPr>
          <a:xfrm>
            <a:off x="4666297" y="1671519"/>
            <a:ext cx="4301899" cy="2371962"/>
            <a:chOff x="367966" y="765149"/>
            <a:chExt cx="5222525" cy="2371962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0122297-7113-F84A-A667-539A6D7C8811}"/>
                </a:ext>
              </a:extLst>
            </p:cNvPr>
            <p:cNvGrpSpPr/>
            <p:nvPr/>
          </p:nvGrpSpPr>
          <p:grpSpPr>
            <a:xfrm>
              <a:off x="396090" y="1519848"/>
              <a:ext cx="2477119" cy="723736"/>
              <a:chOff x="659013" y="1937759"/>
              <a:chExt cx="2477119" cy="723736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53A7216-0A8D-2344-AA38-79E7C2F4AA48}"/>
                  </a:ext>
                </a:extLst>
              </p:cNvPr>
              <p:cNvSpPr/>
              <p:nvPr/>
            </p:nvSpPr>
            <p:spPr>
              <a:xfrm>
                <a:off x="659013" y="1937759"/>
                <a:ext cx="2440984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56B9624-7B80-7245-93D5-FD88FF85D38A}"/>
                  </a:ext>
                </a:extLst>
              </p:cNvPr>
              <p:cNvSpPr txBox="1"/>
              <p:nvPr/>
            </p:nvSpPr>
            <p:spPr>
              <a:xfrm>
                <a:off x="781018" y="2015164"/>
                <a:ext cx="2355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6E53EA4-2EFB-3046-8990-F67C294CB2A4}"/>
                </a:ext>
              </a:extLst>
            </p:cNvPr>
            <p:cNvGrpSpPr/>
            <p:nvPr/>
          </p:nvGrpSpPr>
          <p:grpSpPr>
            <a:xfrm>
              <a:off x="367966" y="2438055"/>
              <a:ext cx="2486908" cy="369332"/>
              <a:chOff x="639671" y="4054812"/>
              <a:chExt cx="2486908" cy="369332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B79D724-4D05-4840-B4C2-130900AEA32C}"/>
                  </a:ext>
                </a:extLst>
              </p:cNvPr>
              <p:cNvSpPr/>
              <p:nvPr/>
            </p:nvSpPr>
            <p:spPr>
              <a:xfrm>
                <a:off x="639671" y="4095473"/>
                <a:ext cx="2460326" cy="3019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6FA51100-1369-9E43-8145-02CF8E699135}"/>
                  </a:ext>
                </a:extLst>
              </p:cNvPr>
              <p:cNvSpPr txBox="1"/>
              <p:nvPr/>
            </p:nvSpPr>
            <p:spPr>
              <a:xfrm>
                <a:off x="771465" y="4054812"/>
                <a:ext cx="2355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FB798FD-975E-5643-8ED1-7FFFE71DC298}"/>
                </a:ext>
              </a:extLst>
            </p:cNvPr>
            <p:cNvGrpSpPr/>
            <p:nvPr/>
          </p:nvGrpSpPr>
          <p:grpSpPr>
            <a:xfrm>
              <a:off x="3229587" y="765149"/>
              <a:ext cx="2355114" cy="390616"/>
              <a:chOff x="648020" y="2144511"/>
              <a:chExt cx="2355114" cy="390616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3019FB09-7AE2-3044-98C0-0EEACDD6977C}"/>
                  </a:ext>
                </a:extLst>
              </p:cNvPr>
              <p:cNvSpPr/>
              <p:nvPr/>
            </p:nvSpPr>
            <p:spPr>
              <a:xfrm>
                <a:off x="650708" y="2144511"/>
                <a:ext cx="2180544" cy="3906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7081215-7ABF-5949-B9D0-CA5EBB7FF90A}"/>
                  </a:ext>
                </a:extLst>
              </p:cNvPr>
              <p:cNvSpPr txBox="1"/>
              <p:nvPr/>
            </p:nvSpPr>
            <p:spPr>
              <a:xfrm>
                <a:off x="648020" y="2165390"/>
                <a:ext cx="2355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0636D424-E41A-764D-8009-27E47949A6E8}"/>
                </a:ext>
              </a:extLst>
            </p:cNvPr>
            <p:cNvGrpSpPr/>
            <p:nvPr/>
          </p:nvGrpSpPr>
          <p:grpSpPr>
            <a:xfrm>
              <a:off x="3230931" y="1501843"/>
              <a:ext cx="2180544" cy="386014"/>
              <a:chOff x="650708" y="3215947"/>
              <a:chExt cx="2180544" cy="386014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607BF50-3C0F-C147-8FF8-9FA0C9FA14FB}"/>
                  </a:ext>
                </a:extLst>
              </p:cNvPr>
              <p:cNvSpPr/>
              <p:nvPr/>
            </p:nvSpPr>
            <p:spPr>
              <a:xfrm>
                <a:off x="650708" y="3223493"/>
                <a:ext cx="2180544" cy="3784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D871D18-BA88-3A4F-908B-FC31C7049473}"/>
                  </a:ext>
                </a:extLst>
              </p:cNvPr>
              <p:cNvSpPr txBox="1"/>
              <p:nvPr/>
            </p:nvSpPr>
            <p:spPr>
              <a:xfrm>
                <a:off x="1392166" y="3215947"/>
                <a:ext cx="784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49FFD550-1429-4C41-9151-AA0C1FDC67C2}"/>
                </a:ext>
              </a:extLst>
            </p:cNvPr>
            <p:cNvGrpSpPr/>
            <p:nvPr/>
          </p:nvGrpSpPr>
          <p:grpSpPr>
            <a:xfrm>
              <a:off x="3230931" y="2217658"/>
              <a:ext cx="2180544" cy="400177"/>
              <a:chOff x="650708" y="4223312"/>
              <a:chExt cx="2180544" cy="400177"/>
            </a:xfrm>
          </p:grpSpPr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23D441F-5333-3549-8651-DEA1EAEA7A37}"/>
                  </a:ext>
                </a:extLst>
              </p:cNvPr>
              <p:cNvSpPr/>
              <p:nvPr/>
            </p:nvSpPr>
            <p:spPr>
              <a:xfrm>
                <a:off x="650708" y="4223312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9AFEACE-C00B-3043-87BF-93A4106C5788}"/>
                  </a:ext>
                </a:extLst>
              </p:cNvPr>
              <p:cNvSpPr txBox="1"/>
              <p:nvPr/>
            </p:nvSpPr>
            <p:spPr>
              <a:xfrm>
                <a:off x="1366966" y="4254157"/>
                <a:ext cx="784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540CBA3-008A-A048-BE5E-31DCDA294109}"/>
                </a:ext>
              </a:extLst>
            </p:cNvPr>
            <p:cNvGrpSpPr/>
            <p:nvPr/>
          </p:nvGrpSpPr>
          <p:grpSpPr>
            <a:xfrm>
              <a:off x="511386" y="765149"/>
              <a:ext cx="2357466" cy="447754"/>
              <a:chOff x="783091" y="1072798"/>
              <a:chExt cx="2357466" cy="447754"/>
            </a:xfrm>
          </p:grpSpPr>
          <p:sp>
            <p:nvSpPr>
              <p:cNvPr id="53" name="角丸四角形 52">
                <a:extLst>
                  <a:ext uri="{FF2B5EF4-FFF2-40B4-BE49-F238E27FC236}">
                    <a16:creationId xmlns:a16="http://schemas.microsoft.com/office/drawing/2014/main" id="{2E67CF53-47B1-264E-9086-2E1D39DAE454}"/>
                  </a:ext>
                </a:extLst>
              </p:cNvPr>
              <p:cNvSpPr/>
              <p:nvPr/>
            </p:nvSpPr>
            <p:spPr>
              <a:xfrm>
                <a:off x="783091" y="1072798"/>
                <a:ext cx="2357466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C0D816D-2E82-474B-AA14-69DE8B527EC1}"/>
                  </a:ext>
                </a:extLst>
              </p:cNvPr>
              <p:cNvSpPr txBox="1"/>
              <p:nvPr/>
            </p:nvSpPr>
            <p:spPr>
              <a:xfrm>
                <a:off x="1510433" y="1072798"/>
                <a:ext cx="784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41" name="下矢印 40">
              <a:extLst>
                <a:ext uri="{FF2B5EF4-FFF2-40B4-BE49-F238E27FC236}">
                  <a16:creationId xmlns:a16="http://schemas.microsoft.com/office/drawing/2014/main" id="{B3F7D64F-7305-874F-8E7B-A87183C156DA}"/>
                </a:ext>
              </a:extLst>
            </p:cNvPr>
            <p:cNvSpPr/>
            <p:nvPr/>
          </p:nvSpPr>
          <p:spPr>
            <a:xfrm>
              <a:off x="1548836" y="123082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下矢印 41">
              <a:extLst>
                <a:ext uri="{FF2B5EF4-FFF2-40B4-BE49-F238E27FC236}">
                  <a16:creationId xmlns:a16="http://schemas.microsoft.com/office/drawing/2014/main" id="{F2877CF4-1E79-4B4D-A7F9-EE3E586F646C}"/>
                </a:ext>
              </a:extLst>
            </p:cNvPr>
            <p:cNvSpPr/>
            <p:nvPr/>
          </p:nvSpPr>
          <p:spPr>
            <a:xfrm>
              <a:off x="1584836" y="2206460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>
              <a:extLst>
                <a:ext uri="{FF2B5EF4-FFF2-40B4-BE49-F238E27FC236}">
                  <a16:creationId xmlns:a16="http://schemas.microsoft.com/office/drawing/2014/main" id="{D69661E0-1C6D-514B-BE5B-C37C93E2F548}"/>
                </a:ext>
              </a:extLst>
            </p:cNvPr>
            <p:cNvSpPr/>
            <p:nvPr/>
          </p:nvSpPr>
          <p:spPr>
            <a:xfrm>
              <a:off x="4231203" y="1208443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>
              <a:extLst>
                <a:ext uri="{FF2B5EF4-FFF2-40B4-BE49-F238E27FC236}">
                  <a16:creationId xmlns:a16="http://schemas.microsoft.com/office/drawing/2014/main" id="{9318FB74-5894-494C-9BFF-2FE4995E61FA}"/>
                </a:ext>
              </a:extLst>
            </p:cNvPr>
            <p:cNvSpPr/>
            <p:nvPr/>
          </p:nvSpPr>
          <p:spPr>
            <a:xfrm>
              <a:off x="4231203" y="192425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3D057ED-C088-484E-8E80-3EEBD85D26DB}"/>
                </a:ext>
              </a:extLst>
            </p:cNvPr>
            <p:cNvSpPr/>
            <p:nvPr/>
          </p:nvSpPr>
          <p:spPr>
            <a:xfrm>
              <a:off x="1613210" y="2777111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ECFEA2-97BB-CA45-A67D-4FDB703C34F2}"/>
                </a:ext>
              </a:extLst>
            </p:cNvPr>
            <p:cNvSpPr/>
            <p:nvPr/>
          </p:nvSpPr>
          <p:spPr>
            <a:xfrm rot="16200000">
              <a:off x="2234229" y="2445548"/>
              <a:ext cx="72000" cy="13111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E8255F4-B032-4B43-BAC7-D947D06EA6B6}"/>
                </a:ext>
              </a:extLst>
            </p:cNvPr>
            <p:cNvSpPr/>
            <p:nvPr/>
          </p:nvSpPr>
          <p:spPr>
            <a:xfrm>
              <a:off x="2907228" y="1002857"/>
              <a:ext cx="72000" cy="212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下矢印 47">
              <a:extLst>
                <a:ext uri="{FF2B5EF4-FFF2-40B4-BE49-F238E27FC236}">
                  <a16:creationId xmlns:a16="http://schemas.microsoft.com/office/drawing/2014/main" id="{2CEC0972-E97C-EC4D-922D-C238506DFC50}"/>
                </a:ext>
              </a:extLst>
            </p:cNvPr>
            <p:cNvSpPr/>
            <p:nvPr/>
          </p:nvSpPr>
          <p:spPr>
            <a:xfrm rot="16200000">
              <a:off x="2992457" y="840618"/>
              <a:ext cx="180000" cy="349633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1FEBC8F-8CB2-144B-B180-64B5302CF526}"/>
                </a:ext>
              </a:extLst>
            </p:cNvPr>
            <p:cNvSpPr/>
            <p:nvPr/>
          </p:nvSpPr>
          <p:spPr>
            <a:xfrm>
              <a:off x="4285203" y="267091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FA20B0F-FEF1-3248-BAAB-083218D0A361}"/>
                </a:ext>
              </a:extLst>
            </p:cNvPr>
            <p:cNvSpPr/>
            <p:nvPr/>
          </p:nvSpPr>
          <p:spPr>
            <a:xfrm rot="16200000">
              <a:off x="4893928" y="2346916"/>
              <a:ext cx="72000" cy="129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AF6CDAF-654E-9E4A-A1D8-BA3F334CDDDA}"/>
                </a:ext>
              </a:extLst>
            </p:cNvPr>
            <p:cNvSpPr/>
            <p:nvPr/>
          </p:nvSpPr>
          <p:spPr>
            <a:xfrm rot="10800000">
              <a:off x="5518491" y="1366006"/>
              <a:ext cx="72000" cy="16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下矢印 51">
              <a:extLst>
                <a:ext uri="{FF2B5EF4-FFF2-40B4-BE49-F238E27FC236}">
                  <a16:creationId xmlns:a16="http://schemas.microsoft.com/office/drawing/2014/main" id="{4E5DAF6A-3E94-9F4F-8C3B-250F1621E890}"/>
                </a:ext>
              </a:extLst>
            </p:cNvPr>
            <p:cNvSpPr/>
            <p:nvPr/>
          </p:nvSpPr>
          <p:spPr>
            <a:xfrm rot="5400000">
              <a:off x="5320193" y="1173347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F92294-A05C-4831-A4A7-1A23CFECABFC}"/>
              </a:ext>
            </a:extLst>
          </p:cNvPr>
          <p:cNvGrpSpPr/>
          <p:nvPr/>
        </p:nvGrpSpPr>
        <p:grpSpPr>
          <a:xfrm>
            <a:off x="140725" y="1701321"/>
            <a:ext cx="3906124" cy="2667531"/>
            <a:chOff x="4363304" y="1348827"/>
            <a:chExt cx="3906124" cy="2667531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B55363A-7F20-4FF7-8885-5608FE53741B}"/>
                </a:ext>
              </a:extLst>
            </p:cNvPr>
            <p:cNvGrpSpPr/>
            <p:nvPr/>
          </p:nvGrpSpPr>
          <p:grpSpPr>
            <a:xfrm>
              <a:off x="4437606" y="1853854"/>
              <a:ext cx="1897050" cy="646331"/>
              <a:chOff x="811488" y="2021205"/>
              <a:chExt cx="2770206" cy="943817"/>
            </a:xfrm>
          </p:grpSpPr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2F3AC1FC-924F-4357-B2CD-71BD61125100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DF6E1FF-302A-424C-9D9F-06A9BCEA9D5F}"/>
                  </a:ext>
                </a:extLst>
              </p:cNvPr>
              <p:cNvSpPr txBox="1"/>
              <p:nvPr/>
            </p:nvSpPr>
            <p:spPr>
              <a:xfrm>
                <a:off x="819957" y="2021205"/>
                <a:ext cx="2753268" cy="943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0182043-B46F-4C5B-A72D-B4F79C859BC4}"/>
                </a:ext>
              </a:extLst>
            </p:cNvPr>
            <p:cNvGrpSpPr/>
            <p:nvPr/>
          </p:nvGrpSpPr>
          <p:grpSpPr>
            <a:xfrm>
              <a:off x="4437606" y="2635880"/>
              <a:ext cx="1897051" cy="369332"/>
              <a:chOff x="820268" y="4193356"/>
              <a:chExt cx="2770208" cy="539324"/>
            </a:xfrm>
          </p:grpSpPr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337132C1-CCBE-4E61-8F3E-40E3C836DA9C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4F645C88-EB38-4265-A126-3CDEE0FF9820}"/>
                  </a:ext>
                </a:extLst>
              </p:cNvPr>
              <p:cNvSpPr txBox="1"/>
              <p:nvPr/>
            </p:nvSpPr>
            <p:spPr>
              <a:xfrm>
                <a:off x="1029226" y="4193356"/>
                <a:ext cx="2292127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B69445AF-C598-44FA-9966-8C95E31C20E2}"/>
                </a:ext>
              </a:extLst>
            </p:cNvPr>
            <p:cNvGrpSpPr/>
            <p:nvPr/>
          </p:nvGrpSpPr>
          <p:grpSpPr>
            <a:xfrm>
              <a:off x="6699771" y="1414993"/>
              <a:ext cx="1569657" cy="369332"/>
              <a:chOff x="1861905" y="2115228"/>
              <a:chExt cx="2292124" cy="539324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3C862240-80B6-492A-BA62-2EDA9A420C07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3C25D04-8C48-47F3-98EE-1AFC0831CC3D}"/>
                  </a:ext>
                </a:extLst>
              </p:cNvPr>
              <p:cNvSpPr txBox="1"/>
              <p:nvPr/>
            </p:nvSpPr>
            <p:spPr>
              <a:xfrm>
                <a:off x="1861905" y="2115228"/>
                <a:ext cx="2292124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F044C518-0A90-43C6-BA41-08B4146340ED}"/>
                </a:ext>
              </a:extLst>
            </p:cNvPr>
            <p:cNvGrpSpPr/>
            <p:nvPr/>
          </p:nvGrpSpPr>
          <p:grpSpPr>
            <a:xfrm>
              <a:off x="6737976" y="1945818"/>
              <a:ext cx="1493247" cy="369332"/>
              <a:chOff x="1806127" y="3178509"/>
              <a:chExt cx="2180544" cy="539325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D2499406-F4D3-4E8A-9D40-98F7D28C3D6C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EC989A1-2AEB-434A-BC85-183A1726618E}"/>
                  </a:ext>
                </a:extLst>
              </p:cNvPr>
              <p:cNvSpPr txBox="1"/>
              <p:nvPr/>
            </p:nvSpPr>
            <p:spPr>
              <a:xfrm>
                <a:off x="2424490" y="3178509"/>
                <a:ext cx="943818" cy="539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47BA6AB2-9C03-462C-B5BF-4DCE4B554326}"/>
                </a:ext>
              </a:extLst>
            </p:cNvPr>
            <p:cNvGrpSpPr/>
            <p:nvPr/>
          </p:nvGrpSpPr>
          <p:grpSpPr>
            <a:xfrm>
              <a:off x="4449515" y="3485262"/>
              <a:ext cx="1873232" cy="369332"/>
              <a:chOff x="383141" y="4254155"/>
              <a:chExt cx="2735425" cy="539325"/>
            </a:xfrm>
          </p:grpSpPr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7A1803F8-7A9B-4418-AE7A-72DE5DD3B329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3EA8B388-470E-4B39-ABEB-3713FC280A3B}"/>
                  </a:ext>
                </a:extLst>
              </p:cNvPr>
              <p:cNvSpPr txBox="1"/>
              <p:nvPr/>
            </p:nvSpPr>
            <p:spPr>
              <a:xfrm>
                <a:off x="1278945" y="4254155"/>
                <a:ext cx="943818" cy="539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7B6D1E7B-9289-4E38-8E58-5AAFFED4E95F}"/>
                </a:ext>
              </a:extLst>
            </p:cNvPr>
            <p:cNvGrpSpPr/>
            <p:nvPr/>
          </p:nvGrpSpPr>
          <p:grpSpPr>
            <a:xfrm>
              <a:off x="6737976" y="2480397"/>
              <a:ext cx="1493247" cy="369332"/>
              <a:chOff x="4583654" y="3931380"/>
              <a:chExt cx="2180544" cy="539324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A8C2AF3-0B90-4DB3-8EF2-55B2A9D90041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FC6D395-29DF-4F56-A2F4-2ED43AF1E97B}"/>
                  </a:ext>
                </a:extLst>
              </p:cNvPr>
              <p:cNvSpPr txBox="1"/>
              <p:nvPr/>
            </p:nvSpPr>
            <p:spPr>
              <a:xfrm>
                <a:off x="4864939" y="3931380"/>
                <a:ext cx="1617973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85056F3-3649-436C-9665-FC73AFE75D43}"/>
                </a:ext>
              </a:extLst>
            </p:cNvPr>
            <p:cNvGrpSpPr/>
            <p:nvPr/>
          </p:nvGrpSpPr>
          <p:grpSpPr>
            <a:xfrm>
              <a:off x="4440506" y="2980236"/>
              <a:ext cx="1891250" cy="369332"/>
              <a:chOff x="828737" y="3897912"/>
              <a:chExt cx="2761737" cy="539324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0DDEC765-BFC2-4511-8F5D-E4A811940B2E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934884E-5149-40A6-B192-512AA57B5452}"/>
                  </a:ext>
                </a:extLst>
              </p:cNvPr>
              <p:cNvSpPr txBox="1"/>
              <p:nvPr/>
            </p:nvSpPr>
            <p:spPr>
              <a:xfrm>
                <a:off x="1366301" y="3897912"/>
                <a:ext cx="1617973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214936BA-D424-4F8C-AE6D-827E85694338}"/>
                </a:ext>
              </a:extLst>
            </p:cNvPr>
            <p:cNvGrpSpPr/>
            <p:nvPr/>
          </p:nvGrpSpPr>
          <p:grpSpPr>
            <a:xfrm>
              <a:off x="4432747" y="1348827"/>
              <a:ext cx="1906768" cy="369332"/>
              <a:chOff x="783091" y="1072798"/>
              <a:chExt cx="2784397" cy="539324"/>
            </a:xfrm>
          </p:grpSpPr>
          <p:sp>
            <p:nvSpPr>
              <p:cNvPr id="89" name="角丸四角形 53">
                <a:extLst>
                  <a:ext uri="{FF2B5EF4-FFF2-40B4-BE49-F238E27FC236}">
                    <a16:creationId xmlns:a16="http://schemas.microsoft.com/office/drawing/2014/main" id="{3F0EA286-1C34-411B-94A8-A48902D10F78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06638D-A53A-4BF2-88DE-1BFB242F95A6}"/>
                  </a:ext>
                </a:extLst>
              </p:cNvPr>
              <p:cNvSpPr txBox="1"/>
              <p:nvPr/>
            </p:nvSpPr>
            <p:spPr>
              <a:xfrm>
                <a:off x="1703381" y="1072798"/>
                <a:ext cx="943817" cy="5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74" name="下矢印 55">
              <a:extLst>
                <a:ext uri="{FF2B5EF4-FFF2-40B4-BE49-F238E27FC236}">
                  <a16:creationId xmlns:a16="http://schemas.microsoft.com/office/drawing/2014/main" id="{E64E9241-9B69-4844-9246-63D7F1BBB03D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下矢印 56">
              <a:extLst>
                <a:ext uri="{FF2B5EF4-FFF2-40B4-BE49-F238E27FC236}">
                  <a16:creationId xmlns:a16="http://schemas.microsoft.com/office/drawing/2014/main" id="{35971613-86E0-4130-A888-385652373FA1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下矢印 58">
              <a:extLst>
                <a:ext uri="{FF2B5EF4-FFF2-40B4-BE49-F238E27FC236}">
                  <a16:creationId xmlns:a16="http://schemas.microsoft.com/office/drawing/2014/main" id="{D8705855-ED2F-4FED-B6EB-45375B384137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下矢印 59">
              <a:extLst>
                <a:ext uri="{FF2B5EF4-FFF2-40B4-BE49-F238E27FC236}">
                  <a16:creationId xmlns:a16="http://schemas.microsoft.com/office/drawing/2014/main" id="{4686AF0C-FB39-436E-B3F0-57B5D3D1DC86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下矢印 61">
              <a:extLst>
                <a:ext uri="{FF2B5EF4-FFF2-40B4-BE49-F238E27FC236}">
                  <a16:creationId xmlns:a16="http://schemas.microsoft.com/office/drawing/2014/main" id="{DE29BBF3-6614-46E6-9E97-CC05CAEAF574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7B2EAEC-32C3-4B1C-88BD-96B6BA0F2E5C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107D7A6-8DDA-488B-AC4C-52585D70AAC0}"/>
                </a:ext>
              </a:extLst>
            </p:cNvPr>
            <p:cNvSpPr/>
            <p:nvPr/>
          </p:nvSpPr>
          <p:spPr>
            <a:xfrm rot="16200000">
              <a:off x="4865856" y="3469705"/>
              <a:ext cx="49306" cy="104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4AF68785-9454-40FF-BA50-5E3D451DC2D9}"/>
                </a:ext>
              </a:extLst>
            </p:cNvPr>
            <p:cNvSpPr/>
            <p:nvPr/>
          </p:nvSpPr>
          <p:spPr>
            <a:xfrm rot="10800000">
              <a:off x="4363304" y="2539127"/>
              <a:ext cx="49306" cy="14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下矢印 65">
              <a:extLst>
                <a:ext uri="{FF2B5EF4-FFF2-40B4-BE49-F238E27FC236}">
                  <a16:creationId xmlns:a16="http://schemas.microsoft.com/office/drawing/2014/main" id="{5E3584EF-AFC8-4644-A802-9076E6A75191}"/>
                </a:ext>
              </a:extLst>
            </p:cNvPr>
            <p:cNvSpPr/>
            <p:nvPr/>
          </p:nvSpPr>
          <p:spPr>
            <a:xfrm rot="16200000">
              <a:off x="4464875" y="2407702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3898C55-5F24-4551-8D99-F5B84554B256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下矢印 68">
              <a:extLst>
                <a:ext uri="{FF2B5EF4-FFF2-40B4-BE49-F238E27FC236}">
                  <a16:creationId xmlns:a16="http://schemas.microsoft.com/office/drawing/2014/main" id="{1C2705F2-AC8F-4B14-9BFD-45A92E89525F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96A02D97-8D33-4C00-A53A-F05D4A93EDFF}"/>
                </a:ext>
              </a:extLst>
            </p:cNvPr>
            <p:cNvSpPr/>
            <p:nvPr/>
          </p:nvSpPr>
          <p:spPr>
            <a:xfrm>
              <a:off x="6492680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下矢印 70">
              <a:extLst>
                <a:ext uri="{FF2B5EF4-FFF2-40B4-BE49-F238E27FC236}">
                  <a16:creationId xmlns:a16="http://schemas.microsoft.com/office/drawing/2014/main" id="{9B9438D8-AABF-4D26-B069-0BEE10F760AC}"/>
                </a:ext>
              </a:extLst>
            </p:cNvPr>
            <p:cNvSpPr/>
            <p:nvPr/>
          </p:nvSpPr>
          <p:spPr>
            <a:xfrm rot="16200000">
              <a:off x="6545747" y="1457943"/>
              <a:ext cx="123265" cy="22187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67814F2B-8EDC-4F6F-B1D7-260468F641D5}"/>
                </a:ext>
              </a:extLst>
            </p:cNvPr>
            <p:cNvSpPr/>
            <p:nvPr/>
          </p:nvSpPr>
          <p:spPr>
            <a:xfrm>
              <a:off x="7459946" y="2810786"/>
              <a:ext cx="49306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A102806-E369-4B7B-B84A-5E624DE92607}"/>
              </a:ext>
            </a:extLst>
          </p:cNvPr>
          <p:cNvSpPr txBox="1"/>
          <p:nvPr/>
        </p:nvSpPr>
        <p:spPr>
          <a:xfrm>
            <a:off x="6330471" y="7591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E2B576D-13D8-41E3-B405-307837E97ED4}"/>
              </a:ext>
            </a:extLst>
          </p:cNvPr>
          <p:cNvSpPr txBox="1"/>
          <p:nvPr/>
        </p:nvSpPr>
        <p:spPr>
          <a:xfrm>
            <a:off x="1651672" y="85619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30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29C04C-16D0-B246-A09F-853CDF127DBC}"/>
              </a:ext>
            </a:extLst>
          </p:cNvPr>
          <p:cNvSpPr/>
          <p:nvPr/>
        </p:nvSpPr>
        <p:spPr>
          <a:xfrm>
            <a:off x="134034" y="785170"/>
            <a:ext cx="8875932" cy="45705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結論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2E69-A16D-6740-AA6F-46E3CAB34248}"/>
              </a:ext>
            </a:extLst>
          </p:cNvPr>
          <p:cNvSpPr txBox="1"/>
          <p:nvPr/>
        </p:nvSpPr>
        <p:spPr>
          <a:xfrm>
            <a:off x="387676" y="10323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□処理速度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80E8BF-A2A8-A446-9B3B-72031E759153}"/>
              </a:ext>
            </a:extLst>
          </p:cNvPr>
          <p:cNvSpPr txBox="1"/>
          <p:nvPr/>
        </p:nvSpPr>
        <p:spPr>
          <a:xfrm>
            <a:off x="387676" y="295723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□シミュレータ教材への生産性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30C89BE6-6C8C-4078-82AC-758E5C72B02D}"/>
              </a:ext>
            </a:extLst>
          </p:cNvPr>
          <p:cNvSpPr/>
          <p:nvPr/>
        </p:nvSpPr>
        <p:spPr>
          <a:xfrm>
            <a:off x="4336869" y="3718560"/>
            <a:ext cx="766354" cy="66183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3563459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12043</TotalTime>
  <Words>426</Words>
  <Application>Microsoft Office PowerPoint</Application>
  <PresentationFormat>画面に合わせる (16:10)</PresentationFormat>
  <Paragraphs>124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Hiragino Kaku Gothic Pro W3</vt:lpstr>
      <vt:lpstr>ヒラギノ角ゴ ProN W3</vt:lpstr>
      <vt:lpstr>游ゴシック</vt:lpstr>
      <vt:lpstr>Arial</vt:lpstr>
      <vt:lpstr>Calibri</vt:lpstr>
      <vt:lpstr>Cambria Math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悠佑</dc:creator>
  <cp:lastModifiedBy>悠佑 岡本</cp:lastModifiedBy>
  <cp:revision>466</cp:revision>
  <cp:lastPrinted>2018-12-25T09:16:11Z</cp:lastPrinted>
  <dcterms:created xsi:type="dcterms:W3CDTF">2018-09-25T03:09:41Z</dcterms:created>
  <dcterms:modified xsi:type="dcterms:W3CDTF">2019-01-31T17:14:44Z</dcterms:modified>
</cp:coreProperties>
</file>