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B793"/>
    <a:srgbClr val="D1F4D1"/>
    <a:srgbClr val="B3F4B3"/>
    <a:srgbClr val="D191AC"/>
    <a:srgbClr val="D15488"/>
    <a:srgbClr val="B8A7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123"/>
    <p:restoredTop sz="94704"/>
  </p:normalViewPr>
  <p:slideViewPr>
    <p:cSldViewPr snapToGrid="0" snapToObjects="1">
      <p:cViewPr>
        <p:scale>
          <a:sx n="100" d="100"/>
          <a:sy n="100" d="100"/>
        </p:scale>
        <p:origin x="616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605A22-EF04-4240-9C27-9ADDF0E4DE85}" type="datetimeFigureOut">
              <a:rPr kumimoji="1" lang="ja-JP" altLang="en-US" smtClean="0"/>
              <a:t>2019/1/24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44BCE-5F17-9B4C-AC22-685A37095B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3563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D44BCE-5F17-9B4C-AC22-685A37095B64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14426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D44BCE-5F17-9B4C-AC22-685A37095B64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45748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D44BCE-5F17-9B4C-AC22-685A37095B64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49573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D44BCE-5F17-9B4C-AC22-685A37095B64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1026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1456B2-72A6-2A4F-8240-BFE52903B0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5979E42-B4BE-9D42-98AF-EAD426DD7F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B140FBA-F28E-7E46-9A55-775F1CC3C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43675-065B-6249-819E-977928931EDE}" type="datetimeFigureOut">
              <a:rPr kumimoji="1" lang="ja-JP" altLang="en-US" smtClean="0"/>
              <a:t>2019/1/24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56556DC-CFBF-E24E-A6A5-189B57A28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D7D4A2C-58E5-2E48-A386-F3C28C62B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F52BF-DC43-FF4F-95FE-4AC9AA8BD2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5121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E48367-7F08-034E-BAB1-489C416D4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7754D51-C95B-6549-B550-1CBC4E4EB0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B71C0E7-9075-3C42-9563-2462DA00D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43675-065B-6249-819E-977928931EDE}" type="datetimeFigureOut">
              <a:rPr kumimoji="1" lang="ja-JP" altLang="en-US" smtClean="0"/>
              <a:t>2019/1/24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73B7E71-CF49-F74E-B7FE-7CE68D193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74304C4-5879-9A44-B670-4534E06F1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F52BF-DC43-FF4F-95FE-4AC9AA8BD2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8113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05C1D32-BF0D-9045-8FFE-87A7988F2F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264AEAD-C717-DA44-9C12-1832AC51FD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9F4FCD5-8C2B-884D-8202-40E375CBE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43675-065B-6249-819E-977928931EDE}" type="datetimeFigureOut">
              <a:rPr kumimoji="1" lang="ja-JP" altLang="en-US" smtClean="0"/>
              <a:t>2019/1/24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C0B49EF-9E5C-544E-8D55-B83AFEFF5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5C8EC4F-EA38-214F-AA14-5FCBA65F8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F52BF-DC43-FF4F-95FE-4AC9AA8BD2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7064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24CB4D-AC9D-5F4E-9149-C5C9B760F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492FA91-175C-6848-B925-6F4F0FA9D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9ABF911-6FFF-F041-9CC2-EDE2C1076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43675-065B-6249-819E-977928931EDE}" type="datetimeFigureOut">
              <a:rPr kumimoji="1" lang="ja-JP" altLang="en-US" smtClean="0"/>
              <a:t>2019/1/24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CBF238A-9205-4B47-8EF6-4F0CB0765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7A779DA-AA76-FA44-B3C4-AE183BFAE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F52BF-DC43-FF4F-95FE-4AC9AA8BD2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7132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D6D73C-A962-244C-9A8B-527B47017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3C1104F-E9B4-5E44-A4B2-52FC6CEF6C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7ECB3B9-C1C5-A14A-AF06-5F6D8587C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43675-065B-6249-819E-977928931EDE}" type="datetimeFigureOut">
              <a:rPr kumimoji="1" lang="ja-JP" altLang="en-US" smtClean="0"/>
              <a:t>2019/1/24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CD7BF10-BF9A-6244-B530-1BED782AD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081F7BE-6AE9-C640-822A-42B1AB7CA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F52BF-DC43-FF4F-95FE-4AC9AA8BD2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1232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251F97-8917-0847-A6F7-BF0FF1F52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58D628C-35EC-9944-898C-0A3ED1E335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DB7DFE8-5BF5-1641-B336-7D1736F0A2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0DA5689-535E-CE4C-9F39-02CD6722D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43675-065B-6249-819E-977928931EDE}" type="datetimeFigureOut">
              <a:rPr kumimoji="1" lang="ja-JP" altLang="en-US" smtClean="0"/>
              <a:t>2019/1/24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09E19BF-A0D2-0245-A669-4F9EF03E9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2767E7C-A97D-4E43-87E0-034358773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F52BF-DC43-FF4F-95FE-4AC9AA8BD2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306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68646B-5FCB-8B45-B9A1-1E20F0FDD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B060EDF-462D-FC48-90CC-80359EF68D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7E72A36-D307-4146-AB04-74DDAD7715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E752F51-E716-924C-B8EA-2C392F1EBB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DC42EE9-9060-0A46-8243-B5C23A5F47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43C05C4-3027-6A43-AA2D-F61B2A4D0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43675-065B-6249-819E-977928931EDE}" type="datetimeFigureOut">
              <a:rPr kumimoji="1" lang="ja-JP" altLang="en-US" smtClean="0"/>
              <a:t>2019/1/24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374548C-2694-DE4A-A96C-469A5B974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A8B6C61-B829-104A-BF17-6C843F64B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F52BF-DC43-FF4F-95FE-4AC9AA8BD2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6272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9080E9-CB3F-354A-93B2-92B2AAD57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323DDC1-24E3-B54B-A4CD-4311F11CD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43675-065B-6249-819E-977928931EDE}" type="datetimeFigureOut">
              <a:rPr kumimoji="1" lang="ja-JP" altLang="en-US" smtClean="0"/>
              <a:t>2019/1/24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91E3C46-CF47-4C42-99CF-4CB03A49F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A26088D-0CE4-EF4A-A037-500A57F72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F52BF-DC43-FF4F-95FE-4AC9AA8BD2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4024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59787BC-6BFD-3C44-8581-F174749DC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43675-065B-6249-819E-977928931EDE}" type="datetimeFigureOut">
              <a:rPr kumimoji="1" lang="ja-JP" altLang="en-US" smtClean="0"/>
              <a:t>2019/1/24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5C66203-430D-744E-82AC-060B21136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48A111D-AA61-3447-89B5-90BDAF988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F52BF-DC43-FF4F-95FE-4AC9AA8BD2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1247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9F8DAB-BAC1-6941-8685-F5AE67AE5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768C40D-985B-7341-9E2B-1460654DBB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ABDDB1A-4055-7F40-A33F-28D5787D5B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3F5A6AC-6CE1-3B4F-94CF-5BA16096A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43675-065B-6249-819E-977928931EDE}" type="datetimeFigureOut">
              <a:rPr kumimoji="1" lang="ja-JP" altLang="en-US" smtClean="0"/>
              <a:t>2019/1/24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B074812-642F-5348-BF0D-463DB56AB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BEB4ED1-202F-234B-8A5B-904C5123F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F52BF-DC43-FF4F-95FE-4AC9AA8BD2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5566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F2895F-0FF5-6D4A-BFBF-77B526EB8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76230C8-426C-4449-9C74-2F89A79CFC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BD5C980-292D-C043-AD0C-DEC3F3CC25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3C295E2-DD5B-0B42-8201-DAA0700E4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43675-065B-6249-819E-977928931EDE}" type="datetimeFigureOut">
              <a:rPr kumimoji="1" lang="ja-JP" altLang="en-US" smtClean="0"/>
              <a:t>2019/1/24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2A220D8-A346-4448-B384-0F010D93C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A79BD5D-06E0-0F49-A0FE-86DBC8F78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F52BF-DC43-FF4F-95FE-4AC9AA8BD2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5505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EF7B3A6-E55D-9541-AB7A-D63C24F7C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19CC70C-9DC9-EA44-AACE-E193CB91A6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EAEF66E-DB8D-A142-8896-299B9E68AE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43675-065B-6249-819E-977928931EDE}" type="datetimeFigureOut">
              <a:rPr kumimoji="1" lang="ja-JP" altLang="en-US" smtClean="0"/>
              <a:t>2019/1/24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A53E2C8-753A-8E49-A158-2ACF876C53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8EFE8CE-AA2C-444E-9D9B-E886F96B2F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5F52BF-DC43-FF4F-95FE-4AC9AA8BD2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3633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E1ABB3B-DD3D-F642-90FE-DDD2269DB45F}"/>
              </a:ext>
            </a:extLst>
          </p:cNvPr>
          <p:cNvSpPr/>
          <p:nvPr/>
        </p:nvSpPr>
        <p:spPr>
          <a:xfrm>
            <a:off x="1074656" y="688157"/>
            <a:ext cx="2139884" cy="46002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822F19E-1C16-A849-B53D-5E6A31F2A125}"/>
              </a:ext>
            </a:extLst>
          </p:cNvPr>
          <p:cNvSpPr/>
          <p:nvPr/>
        </p:nvSpPr>
        <p:spPr>
          <a:xfrm>
            <a:off x="3214540" y="688157"/>
            <a:ext cx="2139884" cy="46002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AE0B5D2-D785-3E42-954B-E9C59284EAE2}"/>
              </a:ext>
            </a:extLst>
          </p:cNvPr>
          <p:cNvSpPr txBox="1"/>
          <p:nvPr/>
        </p:nvSpPr>
        <p:spPr>
          <a:xfrm>
            <a:off x="1278816" y="2726686"/>
            <a:ext cx="17315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Worker1</a:t>
            </a:r>
            <a:endParaRPr kumimoji="1" lang="ja-JP" altLang="en-US" sz="280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FD837E3-09D8-E440-A14F-B42D72DC5ECE}"/>
              </a:ext>
            </a:extLst>
          </p:cNvPr>
          <p:cNvSpPr txBox="1"/>
          <p:nvPr/>
        </p:nvSpPr>
        <p:spPr>
          <a:xfrm>
            <a:off x="3528506" y="2757464"/>
            <a:ext cx="1511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Worker2</a:t>
            </a:r>
            <a:endParaRPr kumimoji="1" lang="ja-JP" altLang="en-US" sz="240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25726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8FCAEC74-BBA1-B343-88DA-65626E6FBD11}"/>
              </a:ext>
            </a:extLst>
          </p:cNvPr>
          <p:cNvGrpSpPr/>
          <p:nvPr/>
        </p:nvGrpSpPr>
        <p:grpSpPr>
          <a:xfrm>
            <a:off x="633254" y="688157"/>
            <a:ext cx="5304976" cy="4600280"/>
            <a:chOff x="633254" y="688157"/>
            <a:chExt cx="5304976" cy="4600280"/>
          </a:xfrm>
        </p:grpSpPr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BF060946-3734-3441-8357-96E8B0D71018}"/>
                </a:ext>
              </a:extLst>
            </p:cNvPr>
            <p:cNvGrpSpPr/>
            <p:nvPr/>
          </p:nvGrpSpPr>
          <p:grpSpPr>
            <a:xfrm>
              <a:off x="633254" y="2611225"/>
              <a:ext cx="2585999" cy="2677212"/>
              <a:chOff x="1074656" y="2611225"/>
              <a:chExt cx="2144597" cy="2677212"/>
            </a:xfrm>
            <a:solidFill>
              <a:schemeClr val="accent4">
                <a:lumMod val="40000"/>
                <a:lumOff val="60000"/>
              </a:schemeClr>
            </a:solidFill>
          </p:grpSpPr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686A0B2A-8C94-B943-88F1-2CF0D97905D0}"/>
                  </a:ext>
                </a:extLst>
              </p:cNvPr>
              <p:cNvSpPr/>
              <p:nvPr/>
            </p:nvSpPr>
            <p:spPr>
              <a:xfrm>
                <a:off x="2144598" y="3949831"/>
                <a:ext cx="1074655" cy="133860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426F4275-3C6D-5844-9621-76982BDB9D6A}"/>
                  </a:ext>
                </a:extLst>
              </p:cNvPr>
              <p:cNvSpPr/>
              <p:nvPr/>
            </p:nvSpPr>
            <p:spPr>
              <a:xfrm>
                <a:off x="1074656" y="2611225"/>
                <a:ext cx="1074655" cy="267721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48933810-F61B-C54B-A190-A3618CE376B1}"/>
                  </a:ext>
                </a:extLst>
              </p:cNvPr>
              <p:cNvSpPr txBox="1"/>
              <p:nvPr/>
            </p:nvSpPr>
            <p:spPr>
              <a:xfrm>
                <a:off x="1654238" y="4249802"/>
                <a:ext cx="1132277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キャッシュ</a:t>
                </a:r>
              </a:p>
            </p:txBody>
          </p:sp>
        </p:grp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1822F19E-1C16-A849-B53D-5E6A31F2A125}"/>
                </a:ext>
              </a:extLst>
            </p:cNvPr>
            <p:cNvSpPr/>
            <p:nvPr/>
          </p:nvSpPr>
          <p:spPr>
            <a:xfrm>
              <a:off x="3214539" y="1668544"/>
              <a:ext cx="2696065" cy="219644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" name="グループ化 1">
              <a:extLst>
                <a:ext uri="{FF2B5EF4-FFF2-40B4-BE49-F238E27FC236}">
                  <a16:creationId xmlns:a16="http://schemas.microsoft.com/office/drawing/2014/main" id="{A1EAA3A8-6633-7949-B590-B2D2058F865F}"/>
                </a:ext>
              </a:extLst>
            </p:cNvPr>
            <p:cNvGrpSpPr/>
            <p:nvPr/>
          </p:nvGrpSpPr>
          <p:grpSpPr>
            <a:xfrm>
              <a:off x="634224" y="688157"/>
              <a:ext cx="2580316" cy="881406"/>
              <a:chOff x="1074656" y="688157"/>
              <a:chExt cx="2139884" cy="881406"/>
            </a:xfrm>
          </p:grpSpPr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9E1ABB3B-DD3D-F642-90FE-DDD2269DB45F}"/>
                  </a:ext>
                </a:extLst>
              </p:cNvPr>
              <p:cNvSpPr/>
              <p:nvPr/>
            </p:nvSpPr>
            <p:spPr>
              <a:xfrm>
                <a:off x="1074656" y="688157"/>
                <a:ext cx="2139884" cy="881406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1AE0B5D2-D785-3E42-954B-E9C59284EAE2}"/>
                  </a:ext>
                </a:extLst>
              </p:cNvPr>
              <p:cNvSpPr txBox="1"/>
              <p:nvPr/>
            </p:nvSpPr>
            <p:spPr>
              <a:xfrm>
                <a:off x="1493598" y="842074"/>
                <a:ext cx="156966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命令フェッチ</a:t>
                </a:r>
                <a:endParaRPr kumimoji="1" lang="en-US" altLang="ja-JP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  <a:p>
                <a:r>
                  <a:rPr kumimoji="1" lang="ja-JP" altLang="en-US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ユニット</a:t>
                </a:r>
              </a:p>
            </p:txBody>
          </p:sp>
        </p:grp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AFD837E3-09D8-E440-A14F-B42D72DC5ECE}"/>
                </a:ext>
              </a:extLst>
            </p:cNvPr>
            <p:cNvSpPr txBox="1"/>
            <p:nvPr/>
          </p:nvSpPr>
          <p:spPr>
            <a:xfrm>
              <a:off x="3739458" y="2600111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実行ユニット</a:t>
              </a:r>
            </a:p>
          </p:txBody>
        </p:sp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EA24175B-C623-4C4B-8C7B-76928151012E}"/>
                </a:ext>
              </a:extLst>
            </p:cNvPr>
            <p:cNvGrpSpPr/>
            <p:nvPr/>
          </p:nvGrpSpPr>
          <p:grpSpPr>
            <a:xfrm>
              <a:off x="633450" y="1569563"/>
              <a:ext cx="2800340" cy="1041662"/>
              <a:chOff x="1074656" y="688157"/>
              <a:chExt cx="2322352" cy="1041662"/>
            </a:xfrm>
          </p:grpSpPr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FA8D4864-1B53-F843-B0C7-D3FE72D44E7A}"/>
                  </a:ext>
                </a:extLst>
              </p:cNvPr>
              <p:cNvSpPr/>
              <p:nvPr/>
            </p:nvSpPr>
            <p:spPr>
              <a:xfrm>
                <a:off x="1074656" y="688157"/>
                <a:ext cx="2139884" cy="1041662"/>
              </a:xfrm>
              <a:prstGeom prst="rect">
                <a:avLst/>
              </a:prstGeom>
              <a:solidFill>
                <a:srgbClr val="D191A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E8EAB67B-4370-8146-A459-2D07DBCAD4BA}"/>
                  </a:ext>
                </a:extLst>
              </p:cNvPr>
              <p:cNvSpPr txBox="1"/>
              <p:nvPr/>
            </p:nvSpPr>
            <p:spPr>
              <a:xfrm>
                <a:off x="1161132" y="914086"/>
                <a:ext cx="223587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60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バスインターフェイス</a:t>
                </a:r>
                <a:endParaRPr kumimoji="1" lang="en-US" altLang="ja-JP" sz="160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  <a:p>
                <a:r>
                  <a:rPr lang="ja-JP" altLang="en-US" sz="160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ユニット</a:t>
                </a:r>
                <a:endParaRPr kumimoji="1" lang="ja-JP" altLang="en-US" sz="16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</p:txBody>
          </p:sp>
        </p:grp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E81C3117-1CDC-D34B-81A7-F3AE33AFA9B3}"/>
                </a:ext>
              </a:extLst>
            </p:cNvPr>
            <p:cNvSpPr/>
            <p:nvPr/>
          </p:nvSpPr>
          <p:spPr>
            <a:xfrm>
              <a:off x="1918699" y="2611225"/>
              <a:ext cx="1295841" cy="1338606"/>
            </a:xfrm>
            <a:prstGeom prst="rect">
              <a:avLst/>
            </a:prstGeom>
            <a:solidFill>
              <a:srgbClr val="A1B7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850B8039-ED96-6B42-A548-138614A809C0}"/>
                </a:ext>
              </a:extLst>
            </p:cNvPr>
            <p:cNvSpPr/>
            <p:nvPr/>
          </p:nvSpPr>
          <p:spPr>
            <a:xfrm>
              <a:off x="3214539" y="3864990"/>
              <a:ext cx="2696064" cy="142344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AF0F5EE5-2D10-F141-A914-AE6B3913A4AA}"/>
                </a:ext>
              </a:extLst>
            </p:cNvPr>
            <p:cNvSpPr/>
            <p:nvPr/>
          </p:nvSpPr>
          <p:spPr>
            <a:xfrm>
              <a:off x="3214539" y="688157"/>
              <a:ext cx="1511952" cy="980387"/>
            </a:xfrm>
            <a:prstGeom prst="rect">
              <a:avLst/>
            </a:prstGeom>
            <a:solidFill>
              <a:srgbClr val="B8A7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1392CC96-1F99-794A-8725-5CB5989B3E0C}"/>
                </a:ext>
              </a:extLst>
            </p:cNvPr>
            <p:cNvSpPr/>
            <p:nvPr/>
          </p:nvSpPr>
          <p:spPr>
            <a:xfrm>
              <a:off x="4726490" y="688157"/>
              <a:ext cx="1184115" cy="980387"/>
            </a:xfrm>
            <a:prstGeom prst="rect">
              <a:avLst/>
            </a:prstGeom>
            <a:solidFill>
              <a:srgbClr val="D1F4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1A105598-06F4-4948-9D0E-05B7574A154B}"/>
                </a:ext>
              </a:extLst>
            </p:cNvPr>
            <p:cNvSpPr txBox="1"/>
            <p:nvPr/>
          </p:nvSpPr>
          <p:spPr>
            <a:xfrm>
              <a:off x="3780098" y="4223208"/>
              <a:ext cx="15696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浮動小数点</a:t>
              </a:r>
              <a:endParaRPr lang="en-US" altLang="ja-JP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  <a:p>
              <a:r>
                <a:rPr kumimoji="1" lang="ja-JP" altLang="en-US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演算ユニット</a:t>
              </a:r>
            </a:p>
          </p:txBody>
        </p: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368F55A5-0F13-F846-B6C0-34FAD9B71CC1}"/>
                </a:ext>
              </a:extLst>
            </p:cNvPr>
            <p:cNvSpPr txBox="1"/>
            <p:nvPr/>
          </p:nvSpPr>
          <p:spPr>
            <a:xfrm>
              <a:off x="2221018" y="3096484"/>
              <a:ext cx="7793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タグ</a:t>
              </a:r>
            </a:p>
          </p:txBody>
        </p:sp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4F81A853-7065-1B4A-B240-8BDA88D57803}"/>
                </a:ext>
              </a:extLst>
            </p:cNvPr>
            <p:cNvSpPr txBox="1"/>
            <p:nvPr/>
          </p:nvSpPr>
          <p:spPr>
            <a:xfrm>
              <a:off x="3206778" y="805693"/>
              <a:ext cx="15696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命令デコード</a:t>
              </a:r>
              <a:endParaRPr lang="en-US" altLang="ja-JP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  <a:p>
              <a:r>
                <a:rPr kumimoji="1" lang="ja-JP" altLang="en-US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ユニット</a:t>
              </a:r>
            </a:p>
          </p:txBody>
        </p:sp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F3EEA7C3-CBD3-A845-810C-63E1FEE8AB89}"/>
                </a:ext>
              </a:extLst>
            </p:cNvPr>
            <p:cNvSpPr txBox="1"/>
            <p:nvPr/>
          </p:nvSpPr>
          <p:spPr>
            <a:xfrm>
              <a:off x="4676346" y="906754"/>
              <a:ext cx="12618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4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コントロール</a:t>
              </a:r>
              <a:endParaRPr kumimoji="1" lang="en-US" altLang="ja-JP" sz="1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  <a:p>
              <a:r>
                <a:rPr lang="ja-JP" altLang="en-US" sz="14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ユニット</a:t>
              </a:r>
              <a:endParaRPr kumimoji="1" lang="ja-JP" altLang="en-US" sz="140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0830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07E13271-EFCE-A649-AF3D-AE7DFCE9FB10}"/>
              </a:ext>
            </a:extLst>
          </p:cNvPr>
          <p:cNvSpPr/>
          <p:nvPr/>
        </p:nvSpPr>
        <p:spPr>
          <a:xfrm>
            <a:off x="9290122" y="1618488"/>
            <a:ext cx="2660904" cy="1143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80248FED-2684-D742-B362-E029490DDDE4}"/>
              </a:ext>
            </a:extLst>
          </p:cNvPr>
          <p:cNvSpPr txBox="1"/>
          <p:nvPr/>
        </p:nvSpPr>
        <p:spPr>
          <a:xfrm>
            <a:off x="9439875" y="1836045"/>
            <a:ext cx="23711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Canvas2</a:t>
            </a:r>
            <a:endParaRPr kumimoji="1" lang="ja-JP" altLang="en-US" sz="400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EB05E8B-E1C8-B44B-A8A3-B616E6856AB0}"/>
              </a:ext>
            </a:extLst>
          </p:cNvPr>
          <p:cNvSpPr/>
          <p:nvPr/>
        </p:nvSpPr>
        <p:spPr>
          <a:xfrm>
            <a:off x="36576" y="1618488"/>
            <a:ext cx="2660904" cy="1143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63AAF97-372C-8C43-9F27-B13F9F7E2627}"/>
              </a:ext>
            </a:extLst>
          </p:cNvPr>
          <p:cNvSpPr txBox="1"/>
          <p:nvPr/>
        </p:nvSpPr>
        <p:spPr>
          <a:xfrm>
            <a:off x="125788" y="1836045"/>
            <a:ext cx="23711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Canvas1</a:t>
            </a:r>
            <a:endParaRPr kumimoji="1" lang="ja-JP" altLang="en-US" sz="400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pic>
        <p:nvPicPr>
          <p:cNvPr id="20" name="図 19">
            <a:extLst>
              <a:ext uri="{FF2B5EF4-FFF2-40B4-BE49-F238E27FC236}">
                <a16:creationId xmlns:a16="http://schemas.microsoft.com/office/drawing/2014/main" id="{20713869-AF18-D541-A305-8A4E3B32B8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5044" y="96251"/>
            <a:ext cx="5961991" cy="6728059"/>
          </a:xfrm>
          <a:prstGeom prst="rect">
            <a:avLst/>
          </a:prstGeom>
        </p:spPr>
      </p:pic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948831E9-A093-CE40-8C63-39DB29BB600D}"/>
              </a:ext>
            </a:extLst>
          </p:cNvPr>
          <p:cNvSpPr/>
          <p:nvPr/>
        </p:nvSpPr>
        <p:spPr>
          <a:xfrm>
            <a:off x="5905607" y="999241"/>
            <a:ext cx="2882125" cy="5762508"/>
          </a:xfrm>
          <a:prstGeom prst="rect">
            <a:avLst/>
          </a:prstGeom>
          <a:noFill/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EC69BD9A-13CD-D146-8AA2-9C3FD864BA3A}"/>
              </a:ext>
            </a:extLst>
          </p:cNvPr>
          <p:cNvSpPr/>
          <p:nvPr/>
        </p:nvSpPr>
        <p:spPr>
          <a:xfrm>
            <a:off x="3031605" y="1000809"/>
            <a:ext cx="2882125" cy="5762508"/>
          </a:xfrm>
          <a:prstGeom prst="rect">
            <a:avLst/>
          </a:prstGeom>
          <a:noFill/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三角形 10">
            <a:extLst>
              <a:ext uri="{FF2B5EF4-FFF2-40B4-BE49-F238E27FC236}">
                <a16:creationId xmlns:a16="http://schemas.microsoft.com/office/drawing/2014/main" id="{BCD9816B-EBDC-BA43-A665-064BB7CBEF5E}"/>
              </a:ext>
            </a:extLst>
          </p:cNvPr>
          <p:cNvSpPr/>
          <p:nvPr/>
        </p:nvSpPr>
        <p:spPr>
          <a:xfrm rot="5400000">
            <a:off x="2508264" y="1789420"/>
            <a:ext cx="1142999" cy="801143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三角形 33">
            <a:extLst>
              <a:ext uri="{FF2B5EF4-FFF2-40B4-BE49-F238E27FC236}">
                <a16:creationId xmlns:a16="http://schemas.microsoft.com/office/drawing/2014/main" id="{111AF858-DA88-9147-B132-00D298867F41}"/>
              </a:ext>
            </a:extLst>
          </p:cNvPr>
          <p:cNvSpPr/>
          <p:nvPr/>
        </p:nvSpPr>
        <p:spPr>
          <a:xfrm rot="16200000">
            <a:off x="8342484" y="1789417"/>
            <a:ext cx="1142999" cy="801143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4437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C267E7A9-EFB7-ED44-94BE-E7AD54514592}"/>
              </a:ext>
            </a:extLst>
          </p:cNvPr>
          <p:cNvGrpSpPr/>
          <p:nvPr/>
        </p:nvGrpSpPr>
        <p:grpSpPr>
          <a:xfrm>
            <a:off x="795484" y="1072798"/>
            <a:ext cx="2254900" cy="447754"/>
            <a:chOff x="783091" y="1072798"/>
            <a:chExt cx="2254900" cy="447754"/>
          </a:xfrm>
        </p:grpSpPr>
        <p:sp>
          <p:nvSpPr>
            <p:cNvPr id="3" name="角丸四角形 2">
              <a:extLst>
                <a:ext uri="{FF2B5EF4-FFF2-40B4-BE49-F238E27FC236}">
                  <a16:creationId xmlns:a16="http://schemas.microsoft.com/office/drawing/2014/main" id="{EB6AAA4C-95F3-CD46-9DF2-4542B805D92E}"/>
                </a:ext>
              </a:extLst>
            </p:cNvPr>
            <p:cNvSpPr/>
            <p:nvPr/>
          </p:nvSpPr>
          <p:spPr>
            <a:xfrm>
              <a:off x="783091" y="1072798"/>
              <a:ext cx="2254900" cy="447754"/>
            </a:xfrm>
            <a:prstGeom prst="roundRect">
              <a:avLst>
                <a:gd name="adj" fmla="val 50000"/>
              </a:avLst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AD0D9F82-04F2-AC47-BC44-DD09E543310D}"/>
                </a:ext>
              </a:extLst>
            </p:cNvPr>
            <p:cNvSpPr txBox="1"/>
            <p:nvPr/>
          </p:nvSpPr>
          <p:spPr>
            <a:xfrm>
              <a:off x="1510432" y="1072798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0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開始</a:t>
              </a:r>
            </a:p>
          </p:txBody>
        </p:sp>
      </p:grp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B08A46EA-0F38-CB4A-9237-827BBFAC94F2}"/>
              </a:ext>
            </a:extLst>
          </p:cNvPr>
          <p:cNvGrpSpPr/>
          <p:nvPr/>
        </p:nvGrpSpPr>
        <p:grpSpPr>
          <a:xfrm>
            <a:off x="832662" y="1823019"/>
            <a:ext cx="2180544" cy="814296"/>
            <a:chOff x="820269" y="1937759"/>
            <a:chExt cx="2180544" cy="814296"/>
          </a:xfrm>
        </p:grpSpPr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7E1680D2-7654-2246-9D26-02403541059B}"/>
                </a:ext>
              </a:extLst>
            </p:cNvPr>
            <p:cNvSpPr/>
            <p:nvPr/>
          </p:nvSpPr>
          <p:spPr>
            <a:xfrm>
              <a:off x="820269" y="1937759"/>
              <a:ext cx="2180544" cy="81429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B8F072AC-45EB-BF42-8B52-D76FC2F3730F}"/>
                </a:ext>
              </a:extLst>
            </p:cNvPr>
            <p:cNvSpPr txBox="1"/>
            <p:nvPr/>
          </p:nvSpPr>
          <p:spPr>
            <a:xfrm>
              <a:off x="971020" y="1990964"/>
              <a:ext cx="187904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00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Canvas</a:t>
              </a:r>
              <a:r>
                <a:rPr lang="ja-JP" altLang="en-US" sz="20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要素の</a:t>
              </a:r>
              <a:endParaRPr lang="en-US" altLang="ja-JP" sz="2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  <a:p>
              <a:r>
                <a:rPr lang="ja-JP" altLang="en-US" sz="20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取得</a:t>
              </a:r>
              <a:endParaRPr lang="en-US" altLang="ja-JP" sz="2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</p:grp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DD002276-B24A-1943-8755-7D076534671E}"/>
              </a:ext>
            </a:extLst>
          </p:cNvPr>
          <p:cNvGrpSpPr/>
          <p:nvPr/>
        </p:nvGrpSpPr>
        <p:grpSpPr>
          <a:xfrm>
            <a:off x="832662" y="2939782"/>
            <a:ext cx="2180544" cy="425504"/>
            <a:chOff x="820269" y="3178923"/>
            <a:chExt cx="2180544" cy="425504"/>
          </a:xfrm>
        </p:grpSpPr>
        <p:sp>
          <p:nvSpPr>
            <p:cNvPr id="41" name="正方形/長方形 40">
              <a:extLst>
                <a:ext uri="{FF2B5EF4-FFF2-40B4-BE49-F238E27FC236}">
                  <a16:creationId xmlns:a16="http://schemas.microsoft.com/office/drawing/2014/main" id="{D1654946-8FAD-E24A-ACCC-125E4D073178}"/>
                </a:ext>
              </a:extLst>
            </p:cNvPr>
            <p:cNvSpPr/>
            <p:nvPr/>
          </p:nvSpPr>
          <p:spPr>
            <a:xfrm>
              <a:off x="820269" y="3204317"/>
              <a:ext cx="2180544" cy="40011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76CEA443-2C4E-AA46-8017-69AD715D3E2C}"/>
                </a:ext>
              </a:extLst>
            </p:cNvPr>
            <p:cNvSpPr txBox="1"/>
            <p:nvPr/>
          </p:nvSpPr>
          <p:spPr>
            <a:xfrm>
              <a:off x="1510432" y="3178923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0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演算</a:t>
              </a:r>
            </a:p>
          </p:txBody>
        </p:sp>
      </p:grp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30858D3A-DC70-F740-98F8-88A82492A311}"/>
              </a:ext>
            </a:extLst>
          </p:cNvPr>
          <p:cNvGrpSpPr/>
          <p:nvPr/>
        </p:nvGrpSpPr>
        <p:grpSpPr>
          <a:xfrm>
            <a:off x="832662" y="3666658"/>
            <a:ext cx="2180544" cy="400110"/>
            <a:chOff x="820269" y="4216260"/>
            <a:chExt cx="2180544" cy="400110"/>
          </a:xfrm>
        </p:grpSpPr>
        <p:sp>
          <p:nvSpPr>
            <p:cNvPr id="43" name="正方形/長方形 42">
              <a:extLst>
                <a:ext uri="{FF2B5EF4-FFF2-40B4-BE49-F238E27FC236}">
                  <a16:creationId xmlns:a16="http://schemas.microsoft.com/office/drawing/2014/main" id="{6DB7C513-7D10-8C48-A8A7-88BF820E476E}"/>
                </a:ext>
              </a:extLst>
            </p:cNvPr>
            <p:cNvSpPr/>
            <p:nvPr/>
          </p:nvSpPr>
          <p:spPr>
            <a:xfrm>
              <a:off x="820269" y="4216260"/>
              <a:ext cx="2180544" cy="37276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381F0F3D-0101-7D44-AD78-069B22299C78}"/>
                </a:ext>
              </a:extLst>
            </p:cNvPr>
            <p:cNvSpPr txBox="1"/>
            <p:nvPr/>
          </p:nvSpPr>
          <p:spPr>
            <a:xfrm>
              <a:off x="1510432" y="4216260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20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描画</a:t>
              </a:r>
              <a:endParaRPr lang="en-US" altLang="ja-JP" sz="2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</p:grpSp>
      <p:sp>
        <p:nvSpPr>
          <p:cNvPr id="8" name="下矢印 7">
            <a:extLst>
              <a:ext uri="{FF2B5EF4-FFF2-40B4-BE49-F238E27FC236}">
                <a16:creationId xmlns:a16="http://schemas.microsoft.com/office/drawing/2014/main" id="{6430E466-3594-144F-96C5-048A43D3227B}"/>
              </a:ext>
            </a:extLst>
          </p:cNvPr>
          <p:cNvSpPr/>
          <p:nvPr/>
        </p:nvSpPr>
        <p:spPr>
          <a:xfrm>
            <a:off x="1832934" y="1536238"/>
            <a:ext cx="180000" cy="271095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下矢印 20">
            <a:extLst>
              <a:ext uri="{FF2B5EF4-FFF2-40B4-BE49-F238E27FC236}">
                <a16:creationId xmlns:a16="http://schemas.microsoft.com/office/drawing/2014/main" id="{2FFD12F3-BF63-6043-8968-01A4D34B4C9F}"/>
              </a:ext>
            </a:extLst>
          </p:cNvPr>
          <p:cNvSpPr/>
          <p:nvPr/>
        </p:nvSpPr>
        <p:spPr>
          <a:xfrm>
            <a:off x="1832934" y="2653001"/>
            <a:ext cx="180000" cy="271095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下矢印 21">
            <a:extLst>
              <a:ext uri="{FF2B5EF4-FFF2-40B4-BE49-F238E27FC236}">
                <a16:creationId xmlns:a16="http://schemas.microsoft.com/office/drawing/2014/main" id="{BC45455E-8BCC-764D-8316-14E0E7AD73A0}"/>
              </a:ext>
            </a:extLst>
          </p:cNvPr>
          <p:cNvSpPr/>
          <p:nvPr/>
        </p:nvSpPr>
        <p:spPr>
          <a:xfrm>
            <a:off x="1832934" y="3380972"/>
            <a:ext cx="180000" cy="270000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下矢印 22">
            <a:extLst>
              <a:ext uri="{FF2B5EF4-FFF2-40B4-BE49-F238E27FC236}">
                <a16:creationId xmlns:a16="http://schemas.microsoft.com/office/drawing/2014/main" id="{B599B5AE-D37D-494B-9020-817E59ABB2DD}"/>
              </a:ext>
            </a:extLst>
          </p:cNvPr>
          <p:cNvSpPr/>
          <p:nvPr/>
        </p:nvSpPr>
        <p:spPr>
          <a:xfrm rot="5400000">
            <a:off x="2878753" y="2601166"/>
            <a:ext cx="180000" cy="360000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4044581B-BFCB-5047-8E6A-7F4FCFBD5F9E}"/>
              </a:ext>
            </a:extLst>
          </p:cNvPr>
          <p:cNvSpPr/>
          <p:nvPr/>
        </p:nvSpPr>
        <p:spPr>
          <a:xfrm>
            <a:off x="3130197" y="2732804"/>
            <a:ext cx="72000" cy="1692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539D3C94-8591-3545-9E67-FE485DA138F0}"/>
              </a:ext>
            </a:extLst>
          </p:cNvPr>
          <p:cNvSpPr/>
          <p:nvPr/>
        </p:nvSpPr>
        <p:spPr>
          <a:xfrm>
            <a:off x="1886934" y="4082456"/>
            <a:ext cx="72000" cy="28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C10C67EE-C3DA-3147-AF6D-96B4219649ED}"/>
              </a:ext>
            </a:extLst>
          </p:cNvPr>
          <p:cNvSpPr/>
          <p:nvPr/>
        </p:nvSpPr>
        <p:spPr>
          <a:xfrm rot="16200000">
            <a:off x="2504649" y="3739911"/>
            <a:ext cx="72000" cy="1296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3999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7C2D461D-3A62-A347-80F5-2D41332141BA}"/>
              </a:ext>
            </a:extLst>
          </p:cNvPr>
          <p:cNvSpPr txBox="1"/>
          <p:nvPr/>
        </p:nvSpPr>
        <p:spPr>
          <a:xfrm>
            <a:off x="1191900" y="330446"/>
            <a:ext cx="7906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main</a:t>
            </a:r>
            <a:endParaRPr kumimoji="1" lang="ja-JP" altLang="en-US" sz="200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3B1DCF6D-D4DA-B648-8A3E-DF1489834913}"/>
              </a:ext>
            </a:extLst>
          </p:cNvPr>
          <p:cNvSpPr txBox="1"/>
          <p:nvPr/>
        </p:nvSpPr>
        <p:spPr>
          <a:xfrm>
            <a:off x="3929553" y="409316"/>
            <a:ext cx="11224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W</a:t>
            </a:r>
            <a:r>
              <a:rPr kumimoji="1" lang="en-US" altLang="ja-JP" sz="2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orker</a:t>
            </a:r>
            <a:endParaRPr kumimoji="1" lang="ja-JP" altLang="en-US" sz="200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93DA75B9-46F5-4144-B4C8-AE2CBEF54503}"/>
              </a:ext>
            </a:extLst>
          </p:cNvPr>
          <p:cNvSpPr/>
          <p:nvPr/>
        </p:nvSpPr>
        <p:spPr>
          <a:xfrm>
            <a:off x="3270073" y="323642"/>
            <a:ext cx="2783197" cy="2838302"/>
          </a:xfrm>
          <a:prstGeom prst="rect">
            <a:avLst/>
          </a:prstGeom>
          <a:noFill/>
          <a:ln w="762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4160FC62-5DC9-E349-8020-22941A26DAF7}"/>
              </a:ext>
            </a:extLst>
          </p:cNvPr>
          <p:cNvSpPr/>
          <p:nvPr/>
        </p:nvSpPr>
        <p:spPr>
          <a:xfrm>
            <a:off x="429768" y="280871"/>
            <a:ext cx="2396177" cy="3222906"/>
          </a:xfrm>
          <a:prstGeom prst="rect">
            <a:avLst/>
          </a:prstGeom>
          <a:noFill/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grpSp>
        <p:nvGrpSpPr>
          <p:cNvPr id="69" name="グループ化 68">
            <a:extLst>
              <a:ext uri="{FF2B5EF4-FFF2-40B4-BE49-F238E27FC236}">
                <a16:creationId xmlns:a16="http://schemas.microsoft.com/office/drawing/2014/main" id="{C73A0B1F-26AC-DD4F-801F-9CD926A9171C}"/>
              </a:ext>
            </a:extLst>
          </p:cNvPr>
          <p:cNvGrpSpPr/>
          <p:nvPr/>
        </p:nvGrpSpPr>
        <p:grpSpPr>
          <a:xfrm>
            <a:off x="539783" y="1519848"/>
            <a:ext cx="2198107" cy="814296"/>
            <a:chOff x="802706" y="1937759"/>
            <a:chExt cx="2198107" cy="814296"/>
          </a:xfrm>
        </p:grpSpPr>
        <p:sp>
          <p:nvSpPr>
            <p:cNvPr id="70" name="正方形/長方形 69">
              <a:extLst>
                <a:ext uri="{FF2B5EF4-FFF2-40B4-BE49-F238E27FC236}">
                  <a16:creationId xmlns:a16="http://schemas.microsoft.com/office/drawing/2014/main" id="{09CBE9F9-571C-4443-964C-4624DC0DA7DA}"/>
                </a:ext>
              </a:extLst>
            </p:cNvPr>
            <p:cNvSpPr/>
            <p:nvPr/>
          </p:nvSpPr>
          <p:spPr>
            <a:xfrm>
              <a:off x="820269" y="1937759"/>
              <a:ext cx="2180544" cy="81429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71" name="テキスト ボックス 70">
              <a:extLst>
                <a:ext uri="{FF2B5EF4-FFF2-40B4-BE49-F238E27FC236}">
                  <a16:creationId xmlns:a16="http://schemas.microsoft.com/office/drawing/2014/main" id="{9F3626AC-96E0-9247-B70B-220DB3427EB5}"/>
                </a:ext>
              </a:extLst>
            </p:cNvPr>
            <p:cNvSpPr txBox="1"/>
            <p:nvPr/>
          </p:nvSpPr>
          <p:spPr>
            <a:xfrm>
              <a:off x="802706" y="1937759"/>
              <a:ext cx="213552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00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Canvas</a:t>
              </a:r>
              <a:r>
                <a:rPr lang="ja-JP" altLang="en-US" sz="20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要素取得</a:t>
              </a:r>
              <a:endParaRPr lang="en-US" altLang="ja-JP" sz="2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  <a:p>
              <a:r>
                <a:rPr lang="en-US" altLang="ja-JP" sz="200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worker</a:t>
              </a:r>
              <a:r>
                <a:rPr lang="ja-JP" altLang="en-US" sz="20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作成</a:t>
              </a:r>
              <a:endParaRPr lang="en-US" altLang="ja-JP" sz="2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</p:grpSp>
      <p:grpSp>
        <p:nvGrpSpPr>
          <p:cNvPr id="75" name="グループ化 74">
            <a:extLst>
              <a:ext uri="{FF2B5EF4-FFF2-40B4-BE49-F238E27FC236}">
                <a16:creationId xmlns:a16="http://schemas.microsoft.com/office/drawing/2014/main" id="{645BDE4F-F89F-3C45-87B9-AD5668D1C6DC}"/>
              </a:ext>
            </a:extLst>
          </p:cNvPr>
          <p:cNvGrpSpPr/>
          <p:nvPr/>
        </p:nvGrpSpPr>
        <p:grpSpPr>
          <a:xfrm>
            <a:off x="548564" y="2641089"/>
            <a:ext cx="2180544" cy="400113"/>
            <a:chOff x="820269" y="4257846"/>
            <a:chExt cx="2180544" cy="400113"/>
          </a:xfrm>
        </p:grpSpPr>
        <p:sp>
          <p:nvSpPr>
            <p:cNvPr id="76" name="正方形/長方形 75">
              <a:extLst>
                <a:ext uri="{FF2B5EF4-FFF2-40B4-BE49-F238E27FC236}">
                  <a16:creationId xmlns:a16="http://schemas.microsoft.com/office/drawing/2014/main" id="{8EC6BE40-C79F-AA44-BAC5-7FC250D9DB41}"/>
                </a:ext>
              </a:extLst>
            </p:cNvPr>
            <p:cNvSpPr/>
            <p:nvPr/>
          </p:nvSpPr>
          <p:spPr>
            <a:xfrm>
              <a:off x="820269" y="4257846"/>
              <a:ext cx="2180544" cy="38982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77" name="テキスト ボックス 76">
              <a:extLst>
                <a:ext uri="{FF2B5EF4-FFF2-40B4-BE49-F238E27FC236}">
                  <a16:creationId xmlns:a16="http://schemas.microsoft.com/office/drawing/2014/main" id="{9FA11716-CFCB-234C-B9D6-DC606D43D1EB}"/>
                </a:ext>
              </a:extLst>
            </p:cNvPr>
            <p:cNvSpPr txBox="1"/>
            <p:nvPr/>
          </p:nvSpPr>
          <p:spPr>
            <a:xfrm>
              <a:off x="842780" y="4257849"/>
              <a:ext cx="213552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00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Canvas</a:t>
              </a:r>
              <a:r>
                <a:rPr lang="ja-JP" altLang="en-US" sz="20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要素送信</a:t>
              </a:r>
              <a:endParaRPr lang="en-US" altLang="ja-JP" sz="2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</p:grpSp>
      <p:grpSp>
        <p:nvGrpSpPr>
          <p:cNvPr id="85" name="グループ化 84">
            <a:extLst>
              <a:ext uri="{FF2B5EF4-FFF2-40B4-BE49-F238E27FC236}">
                <a16:creationId xmlns:a16="http://schemas.microsoft.com/office/drawing/2014/main" id="{89826A22-B094-F843-A163-42C0A697EF06}"/>
              </a:ext>
            </a:extLst>
          </p:cNvPr>
          <p:cNvGrpSpPr/>
          <p:nvPr/>
        </p:nvGrpSpPr>
        <p:grpSpPr>
          <a:xfrm>
            <a:off x="3399148" y="765149"/>
            <a:ext cx="2183232" cy="420989"/>
            <a:chOff x="817581" y="2144511"/>
            <a:chExt cx="2183232" cy="420989"/>
          </a:xfrm>
        </p:grpSpPr>
        <p:sp>
          <p:nvSpPr>
            <p:cNvPr id="86" name="正方形/長方形 85">
              <a:extLst>
                <a:ext uri="{FF2B5EF4-FFF2-40B4-BE49-F238E27FC236}">
                  <a16:creationId xmlns:a16="http://schemas.microsoft.com/office/drawing/2014/main" id="{68563B49-5681-0145-9B8F-0ACD7003EC31}"/>
                </a:ext>
              </a:extLst>
            </p:cNvPr>
            <p:cNvSpPr/>
            <p:nvPr/>
          </p:nvSpPr>
          <p:spPr>
            <a:xfrm>
              <a:off x="820269" y="2144511"/>
              <a:ext cx="2180544" cy="39061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87" name="テキスト ボックス 86">
              <a:extLst>
                <a:ext uri="{FF2B5EF4-FFF2-40B4-BE49-F238E27FC236}">
                  <a16:creationId xmlns:a16="http://schemas.microsoft.com/office/drawing/2014/main" id="{F9FC5368-0C0C-6C40-8539-F144BC17A8E6}"/>
                </a:ext>
              </a:extLst>
            </p:cNvPr>
            <p:cNvSpPr txBox="1"/>
            <p:nvPr/>
          </p:nvSpPr>
          <p:spPr>
            <a:xfrm>
              <a:off x="817581" y="2165390"/>
              <a:ext cx="213552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00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Canvas</a:t>
              </a:r>
              <a:r>
                <a:rPr lang="ja-JP" altLang="en-US" sz="20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要素受信</a:t>
              </a:r>
              <a:endParaRPr lang="en-US" altLang="ja-JP" sz="2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</p:grpSp>
      <p:grpSp>
        <p:nvGrpSpPr>
          <p:cNvPr id="88" name="グループ化 87">
            <a:extLst>
              <a:ext uri="{FF2B5EF4-FFF2-40B4-BE49-F238E27FC236}">
                <a16:creationId xmlns:a16="http://schemas.microsoft.com/office/drawing/2014/main" id="{803F4D88-F4F8-AE4D-9DF4-C53A6E594C0F}"/>
              </a:ext>
            </a:extLst>
          </p:cNvPr>
          <p:cNvGrpSpPr/>
          <p:nvPr/>
        </p:nvGrpSpPr>
        <p:grpSpPr>
          <a:xfrm>
            <a:off x="3400492" y="1501843"/>
            <a:ext cx="2180544" cy="400110"/>
            <a:chOff x="820269" y="3215947"/>
            <a:chExt cx="2180544" cy="400110"/>
          </a:xfrm>
        </p:grpSpPr>
        <p:sp>
          <p:nvSpPr>
            <p:cNvPr id="89" name="正方形/長方形 88">
              <a:extLst>
                <a:ext uri="{FF2B5EF4-FFF2-40B4-BE49-F238E27FC236}">
                  <a16:creationId xmlns:a16="http://schemas.microsoft.com/office/drawing/2014/main" id="{3F24F69F-355B-EF44-9465-AB90799FDBCA}"/>
                </a:ext>
              </a:extLst>
            </p:cNvPr>
            <p:cNvSpPr/>
            <p:nvPr/>
          </p:nvSpPr>
          <p:spPr>
            <a:xfrm>
              <a:off x="820269" y="3223493"/>
              <a:ext cx="2180544" cy="37846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90" name="テキスト ボックス 89">
              <a:extLst>
                <a:ext uri="{FF2B5EF4-FFF2-40B4-BE49-F238E27FC236}">
                  <a16:creationId xmlns:a16="http://schemas.microsoft.com/office/drawing/2014/main" id="{E95C5F2A-23C1-5342-BEC9-44CAD500BDE3}"/>
                </a:ext>
              </a:extLst>
            </p:cNvPr>
            <p:cNvSpPr txBox="1"/>
            <p:nvPr/>
          </p:nvSpPr>
          <p:spPr>
            <a:xfrm>
              <a:off x="1561727" y="3215947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0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演算</a:t>
              </a:r>
            </a:p>
          </p:txBody>
        </p:sp>
      </p:grpSp>
      <p:grpSp>
        <p:nvGrpSpPr>
          <p:cNvPr id="91" name="グループ化 90">
            <a:extLst>
              <a:ext uri="{FF2B5EF4-FFF2-40B4-BE49-F238E27FC236}">
                <a16:creationId xmlns:a16="http://schemas.microsoft.com/office/drawing/2014/main" id="{6E175F04-2D0A-E043-ACD7-48CB671F8862}"/>
              </a:ext>
            </a:extLst>
          </p:cNvPr>
          <p:cNvGrpSpPr/>
          <p:nvPr/>
        </p:nvGrpSpPr>
        <p:grpSpPr>
          <a:xfrm>
            <a:off x="3400492" y="2217658"/>
            <a:ext cx="2180544" cy="430955"/>
            <a:chOff x="820269" y="4223312"/>
            <a:chExt cx="2180544" cy="430955"/>
          </a:xfrm>
        </p:grpSpPr>
        <p:sp>
          <p:nvSpPr>
            <p:cNvPr id="92" name="正方形/長方形 91">
              <a:extLst>
                <a:ext uri="{FF2B5EF4-FFF2-40B4-BE49-F238E27FC236}">
                  <a16:creationId xmlns:a16="http://schemas.microsoft.com/office/drawing/2014/main" id="{880844F5-8C59-9341-95B6-BC3D15E21BCF}"/>
                </a:ext>
              </a:extLst>
            </p:cNvPr>
            <p:cNvSpPr/>
            <p:nvPr/>
          </p:nvSpPr>
          <p:spPr>
            <a:xfrm>
              <a:off x="820269" y="4223312"/>
              <a:ext cx="2180544" cy="40011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93" name="テキスト ボックス 92">
              <a:extLst>
                <a:ext uri="{FF2B5EF4-FFF2-40B4-BE49-F238E27FC236}">
                  <a16:creationId xmlns:a16="http://schemas.microsoft.com/office/drawing/2014/main" id="{4CC207C3-67C8-CC4D-987B-7FFA1A6DE78F}"/>
                </a:ext>
              </a:extLst>
            </p:cNvPr>
            <p:cNvSpPr txBox="1"/>
            <p:nvPr/>
          </p:nvSpPr>
          <p:spPr>
            <a:xfrm>
              <a:off x="1536527" y="4254157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20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描画</a:t>
              </a:r>
              <a:endParaRPr lang="en-US" altLang="ja-JP" sz="2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</p:grp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A1FFF684-A591-B647-9B35-02145A244AA1}"/>
              </a:ext>
            </a:extLst>
          </p:cNvPr>
          <p:cNvGrpSpPr/>
          <p:nvPr/>
        </p:nvGrpSpPr>
        <p:grpSpPr>
          <a:xfrm>
            <a:off x="511386" y="765149"/>
            <a:ext cx="2254900" cy="447754"/>
            <a:chOff x="783091" y="1072798"/>
            <a:chExt cx="2254900" cy="447754"/>
          </a:xfrm>
        </p:grpSpPr>
        <p:sp>
          <p:nvSpPr>
            <p:cNvPr id="42" name="角丸四角形 41">
              <a:extLst>
                <a:ext uri="{FF2B5EF4-FFF2-40B4-BE49-F238E27FC236}">
                  <a16:creationId xmlns:a16="http://schemas.microsoft.com/office/drawing/2014/main" id="{8AC88BDD-0B7B-6043-8399-81D9CEA6F840}"/>
                </a:ext>
              </a:extLst>
            </p:cNvPr>
            <p:cNvSpPr/>
            <p:nvPr/>
          </p:nvSpPr>
          <p:spPr>
            <a:xfrm>
              <a:off x="783091" y="1072798"/>
              <a:ext cx="2254900" cy="447754"/>
            </a:xfrm>
            <a:prstGeom prst="roundRect">
              <a:avLst>
                <a:gd name="adj" fmla="val 50000"/>
              </a:avLst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  <p:sp>
          <p:nvSpPr>
            <p:cNvPr id="43" name="テキスト ボックス 42">
              <a:extLst>
                <a:ext uri="{FF2B5EF4-FFF2-40B4-BE49-F238E27FC236}">
                  <a16:creationId xmlns:a16="http://schemas.microsoft.com/office/drawing/2014/main" id="{A558958A-7ACD-3E4F-B069-8FE79C6520D7}"/>
                </a:ext>
              </a:extLst>
            </p:cNvPr>
            <p:cNvSpPr txBox="1"/>
            <p:nvPr/>
          </p:nvSpPr>
          <p:spPr>
            <a:xfrm>
              <a:off x="1510432" y="1072798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0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開始</a:t>
              </a:r>
            </a:p>
          </p:txBody>
        </p:sp>
      </p:grpSp>
      <p:sp>
        <p:nvSpPr>
          <p:cNvPr id="44" name="下矢印 43">
            <a:extLst>
              <a:ext uri="{FF2B5EF4-FFF2-40B4-BE49-F238E27FC236}">
                <a16:creationId xmlns:a16="http://schemas.microsoft.com/office/drawing/2014/main" id="{522EFECA-76F9-9841-959E-123D5C94A680}"/>
              </a:ext>
            </a:extLst>
          </p:cNvPr>
          <p:cNvSpPr/>
          <p:nvPr/>
        </p:nvSpPr>
        <p:spPr>
          <a:xfrm>
            <a:off x="1548836" y="1230828"/>
            <a:ext cx="180000" cy="271095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下矢印 50">
            <a:extLst>
              <a:ext uri="{FF2B5EF4-FFF2-40B4-BE49-F238E27FC236}">
                <a16:creationId xmlns:a16="http://schemas.microsoft.com/office/drawing/2014/main" id="{58884873-AADB-DD42-A52D-C53FE26549A4}"/>
              </a:ext>
            </a:extLst>
          </p:cNvPr>
          <p:cNvSpPr/>
          <p:nvPr/>
        </p:nvSpPr>
        <p:spPr>
          <a:xfrm>
            <a:off x="1548836" y="2352069"/>
            <a:ext cx="180000" cy="271095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下矢印 51">
            <a:extLst>
              <a:ext uri="{FF2B5EF4-FFF2-40B4-BE49-F238E27FC236}">
                <a16:creationId xmlns:a16="http://schemas.microsoft.com/office/drawing/2014/main" id="{3D8BD0A2-4FFA-2E40-89F8-BE3CC5EC8165}"/>
              </a:ext>
            </a:extLst>
          </p:cNvPr>
          <p:cNvSpPr/>
          <p:nvPr/>
        </p:nvSpPr>
        <p:spPr>
          <a:xfrm>
            <a:off x="4400764" y="1208443"/>
            <a:ext cx="180000" cy="271095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下矢印 52">
            <a:extLst>
              <a:ext uri="{FF2B5EF4-FFF2-40B4-BE49-F238E27FC236}">
                <a16:creationId xmlns:a16="http://schemas.microsoft.com/office/drawing/2014/main" id="{18D75979-4558-C440-A54A-397B2ECEF7EB}"/>
              </a:ext>
            </a:extLst>
          </p:cNvPr>
          <p:cNvSpPr/>
          <p:nvPr/>
        </p:nvSpPr>
        <p:spPr>
          <a:xfrm>
            <a:off x="4400764" y="1924258"/>
            <a:ext cx="180000" cy="271095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9764B755-2316-974C-883D-DBDA69281252}"/>
              </a:ext>
            </a:extLst>
          </p:cNvPr>
          <p:cNvSpPr/>
          <p:nvPr/>
        </p:nvSpPr>
        <p:spPr>
          <a:xfrm>
            <a:off x="1602836" y="3059126"/>
            <a:ext cx="72000" cy="28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228D4496-1CD7-844E-A80F-0A79AA9FC110}"/>
              </a:ext>
            </a:extLst>
          </p:cNvPr>
          <p:cNvSpPr/>
          <p:nvPr/>
        </p:nvSpPr>
        <p:spPr>
          <a:xfrm rot="16200000">
            <a:off x="2288292" y="2663126"/>
            <a:ext cx="72000" cy="144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37F70775-40E1-814B-AADE-860193A59818}"/>
              </a:ext>
            </a:extLst>
          </p:cNvPr>
          <p:cNvSpPr/>
          <p:nvPr/>
        </p:nvSpPr>
        <p:spPr>
          <a:xfrm>
            <a:off x="2977591" y="999291"/>
            <a:ext cx="72000" cy="2412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下矢印 56">
            <a:extLst>
              <a:ext uri="{FF2B5EF4-FFF2-40B4-BE49-F238E27FC236}">
                <a16:creationId xmlns:a16="http://schemas.microsoft.com/office/drawing/2014/main" id="{1A92AF0A-3FE7-6A47-B390-3F5D36EAA348}"/>
              </a:ext>
            </a:extLst>
          </p:cNvPr>
          <p:cNvSpPr/>
          <p:nvPr/>
        </p:nvSpPr>
        <p:spPr>
          <a:xfrm rot="-5400000">
            <a:off x="3098890" y="787324"/>
            <a:ext cx="180000" cy="432000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6D279675-927F-5842-92D0-62465EF34380}"/>
              </a:ext>
            </a:extLst>
          </p:cNvPr>
          <p:cNvSpPr/>
          <p:nvPr/>
        </p:nvSpPr>
        <p:spPr>
          <a:xfrm>
            <a:off x="4454764" y="2670916"/>
            <a:ext cx="72000" cy="28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427FD0B9-6EA6-7B4E-88C6-316BB4269CCB}"/>
              </a:ext>
            </a:extLst>
          </p:cNvPr>
          <p:cNvSpPr/>
          <p:nvPr/>
        </p:nvSpPr>
        <p:spPr>
          <a:xfrm rot="16200000">
            <a:off x="5063489" y="2346916"/>
            <a:ext cx="72000" cy="1296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A453DFAE-B7D5-A04A-8146-7FF31931B6AE}"/>
              </a:ext>
            </a:extLst>
          </p:cNvPr>
          <p:cNvSpPr/>
          <p:nvPr/>
        </p:nvSpPr>
        <p:spPr>
          <a:xfrm rot="10800000">
            <a:off x="5688052" y="1366006"/>
            <a:ext cx="72000" cy="1656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下矢印 60">
            <a:extLst>
              <a:ext uri="{FF2B5EF4-FFF2-40B4-BE49-F238E27FC236}">
                <a16:creationId xmlns:a16="http://schemas.microsoft.com/office/drawing/2014/main" id="{960D7777-D482-DB4F-9516-003A202FB671}"/>
              </a:ext>
            </a:extLst>
          </p:cNvPr>
          <p:cNvSpPr/>
          <p:nvPr/>
        </p:nvSpPr>
        <p:spPr>
          <a:xfrm rot="5400000">
            <a:off x="5489754" y="1173347"/>
            <a:ext cx="180000" cy="360000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273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5CA831E9-D4FA-7840-9F7E-E23976BFB258}"/>
              </a:ext>
            </a:extLst>
          </p:cNvPr>
          <p:cNvSpPr txBox="1"/>
          <p:nvPr/>
        </p:nvSpPr>
        <p:spPr>
          <a:xfrm>
            <a:off x="3690878" y="330446"/>
            <a:ext cx="7906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main</a:t>
            </a:r>
            <a:endParaRPr kumimoji="1" lang="ja-JP" altLang="en-US" sz="200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98EE98FE-F1B9-9443-A39F-C3537A3C0B0C}"/>
              </a:ext>
            </a:extLst>
          </p:cNvPr>
          <p:cNvSpPr txBox="1"/>
          <p:nvPr/>
        </p:nvSpPr>
        <p:spPr>
          <a:xfrm>
            <a:off x="6579458" y="409316"/>
            <a:ext cx="11224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Worker</a:t>
            </a:r>
            <a:endParaRPr kumimoji="1" lang="ja-JP" altLang="en-US" sz="200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97" name="正方形/長方形 96">
            <a:extLst>
              <a:ext uri="{FF2B5EF4-FFF2-40B4-BE49-F238E27FC236}">
                <a16:creationId xmlns:a16="http://schemas.microsoft.com/office/drawing/2014/main" id="{5E40BA0C-B930-B64E-9D1F-81432D031DDB}"/>
              </a:ext>
            </a:extLst>
          </p:cNvPr>
          <p:cNvSpPr/>
          <p:nvPr/>
        </p:nvSpPr>
        <p:spPr>
          <a:xfrm>
            <a:off x="5828918" y="323640"/>
            <a:ext cx="2504822" cy="2936927"/>
          </a:xfrm>
          <a:prstGeom prst="rect">
            <a:avLst/>
          </a:prstGeom>
          <a:noFill/>
          <a:ln w="762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sp>
        <p:nvSpPr>
          <p:cNvPr id="98" name="正方形/長方形 97">
            <a:extLst>
              <a:ext uri="{FF2B5EF4-FFF2-40B4-BE49-F238E27FC236}">
                <a16:creationId xmlns:a16="http://schemas.microsoft.com/office/drawing/2014/main" id="{78BCE53D-5BB9-9545-A27F-6C92B7AD2FA8}"/>
              </a:ext>
            </a:extLst>
          </p:cNvPr>
          <p:cNvSpPr/>
          <p:nvPr/>
        </p:nvSpPr>
        <p:spPr>
          <a:xfrm>
            <a:off x="2764399" y="280870"/>
            <a:ext cx="2618310" cy="4963696"/>
          </a:xfrm>
          <a:prstGeom prst="rect">
            <a:avLst/>
          </a:prstGeom>
          <a:noFill/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grpSp>
        <p:nvGrpSpPr>
          <p:cNvPr id="103" name="グループ化 102">
            <a:extLst>
              <a:ext uri="{FF2B5EF4-FFF2-40B4-BE49-F238E27FC236}">
                <a16:creationId xmlns:a16="http://schemas.microsoft.com/office/drawing/2014/main" id="{DDC9F2FA-6737-2142-B3DF-688347C497EC}"/>
              </a:ext>
            </a:extLst>
          </p:cNvPr>
          <p:cNvGrpSpPr/>
          <p:nvPr/>
        </p:nvGrpSpPr>
        <p:grpSpPr>
          <a:xfrm>
            <a:off x="2995906" y="1613435"/>
            <a:ext cx="2180544" cy="814296"/>
            <a:chOff x="811487" y="1937759"/>
            <a:chExt cx="2180544" cy="814296"/>
          </a:xfrm>
        </p:grpSpPr>
        <p:sp>
          <p:nvSpPr>
            <p:cNvPr id="104" name="正方形/長方形 103">
              <a:extLst>
                <a:ext uri="{FF2B5EF4-FFF2-40B4-BE49-F238E27FC236}">
                  <a16:creationId xmlns:a16="http://schemas.microsoft.com/office/drawing/2014/main" id="{AC37468F-1FB1-1140-B8CC-2D822C8D0B6C}"/>
                </a:ext>
              </a:extLst>
            </p:cNvPr>
            <p:cNvSpPr/>
            <p:nvPr/>
          </p:nvSpPr>
          <p:spPr>
            <a:xfrm>
              <a:off x="811487" y="1937759"/>
              <a:ext cx="2180544" cy="81429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105" name="テキスト ボックス 104">
              <a:extLst>
                <a:ext uri="{FF2B5EF4-FFF2-40B4-BE49-F238E27FC236}">
                  <a16:creationId xmlns:a16="http://schemas.microsoft.com/office/drawing/2014/main" id="{6699AC69-298C-CE4A-8D90-B8DF3781D514}"/>
                </a:ext>
              </a:extLst>
            </p:cNvPr>
            <p:cNvSpPr txBox="1"/>
            <p:nvPr/>
          </p:nvSpPr>
          <p:spPr>
            <a:xfrm>
              <a:off x="833999" y="1990964"/>
              <a:ext cx="213552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00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Canvas</a:t>
              </a:r>
              <a:r>
                <a:rPr lang="ja-JP" altLang="en-US" sz="20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要素取得</a:t>
              </a:r>
              <a:endParaRPr lang="en-US" altLang="ja-JP" sz="2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  <a:p>
              <a:r>
                <a:rPr lang="en-US" altLang="ja-JP" sz="200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worker</a:t>
              </a:r>
              <a:r>
                <a:rPr lang="ja-JP" altLang="en-US" sz="20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作成</a:t>
              </a:r>
              <a:endParaRPr lang="en-US" altLang="ja-JP" sz="2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</p:grpSp>
      <p:grpSp>
        <p:nvGrpSpPr>
          <p:cNvPr id="106" name="グループ化 105">
            <a:extLst>
              <a:ext uri="{FF2B5EF4-FFF2-40B4-BE49-F238E27FC236}">
                <a16:creationId xmlns:a16="http://schemas.microsoft.com/office/drawing/2014/main" id="{F05DC684-6048-F741-84CC-F10FD6288254}"/>
              </a:ext>
            </a:extLst>
          </p:cNvPr>
          <p:cNvGrpSpPr/>
          <p:nvPr/>
        </p:nvGrpSpPr>
        <p:grpSpPr>
          <a:xfrm>
            <a:off x="2995906" y="2802562"/>
            <a:ext cx="2180544" cy="406137"/>
            <a:chOff x="820269" y="4251822"/>
            <a:chExt cx="2180544" cy="406137"/>
          </a:xfrm>
        </p:grpSpPr>
        <p:sp>
          <p:nvSpPr>
            <p:cNvPr id="107" name="正方形/長方形 106">
              <a:extLst>
                <a:ext uri="{FF2B5EF4-FFF2-40B4-BE49-F238E27FC236}">
                  <a16:creationId xmlns:a16="http://schemas.microsoft.com/office/drawing/2014/main" id="{59972133-777E-4945-AD57-2C0AD143E4C5}"/>
                </a:ext>
              </a:extLst>
            </p:cNvPr>
            <p:cNvSpPr/>
            <p:nvPr/>
          </p:nvSpPr>
          <p:spPr>
            <a:xfrm>
              <a:off x="820269" y="4251822"/>
              <a:ext cx="2180544" cy="38113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108" name="テキスト ボックス 107">
              <a:extLst>
                <a:ext uri="{FF2B5EF4-FFF2-40B4-BE49-F238E27FC236}">
                  <a16:creationId xmlns:a16="http://schemas.microsoft.com/office/drawing/2014/main" id="{ACFBB38C-FD8B-BB49-A00A-5CF78E514BEB}"/>
                </a:ext>
              </a:extLst>
            </p:cNvPr>
            <p:cNvSpPr txBox="1"/>
            <p:nvPr/>
          </p:nvSpPr>
          <p:spPr>
            <a:xfrm>
              <a:off x="1048767" y="4257849"/>
              <a:ext cx="172354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20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同期信号送信</a:t>
              </a:r>
              <a:endParaRPr lang="en-US" altLang="ja-JP" sz="2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</p:grpSp>
      <p:grpSp>
        <p:nvGrpSpPr>
          <p:cNvPr id="111" name="グループ化 110">
            <a:extLst>
              <a:ext uri="{FF2B5EF4-FFF2-40B4-BE49-F238E27FC236}">
                <a16:creationId xmlns:a16="http://schemas.microsoft.com/office/drawing/2014/main" id="{5B204E84-3DA6-3E49-BED2-833BE785AEE9}"/>
              </a:ext>
            </a:extLst>
          </p:cNvPr>
          <p:cNvGrpSpPr/>
          <p:nvPr/>
        </p:nvGrpSpPr>
        <p:grpSpPr>
          <a:xfrm>
            <a:off x="6019940" y="857845"/>
            <a:ext cx="2180544" cy="459357"/>
            <a:chOff x="818925" y="2085605"/>
            <a:chExt cx="2180544" cy="459357"/>
          </a:xfrm>
        </p:grpSpPr>
        <p:sp>
          <p:nvSpPr>
            <p:cNvPr id="112" name="正方形/長方形 111">
              <a:extLst>
                <a:ext uri="{FF2B5EF4-FFF2-40B4-BE49-F238E27FC236}">
                  <a16:creationId xmlns:a16="http://schemas.microsoft.com/office/drawing/2014/main" id="{FB5ACDC0-A639-6E45-BD28-9C35252F37F5}"/>
                </a:ext>
              </a:extLst>
            </p:cNvPr>
            <p:cNvSpPr/>
            <p:nvPr/>
          </p:nvSpPr>
          <p:spPr>
            <a:xfrm>
              <a:off x="818925" y="2085605"/>
              <a:ext cx="2180544" cy="45935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113" name="テキスト ボックス 112">
              <a:extLst>
                <a:ext uri="{FF2B5EF4-FFF2-40B4-BE49-F238E27FC236}">
                  <a16:creationId xmlns:a16="http://schemas.microsoft.com/office/drawing/2014/main" id="{5C982D5A-14D0-954A-90A6-5E0D4626A362}"/>
                </a:ext>
              </a:extLst>
            </p:cNvPr>
            <p:cNvSpPr txBox="1"/>
            <p:nvPr/>
          </p:nvSpPr>
          <p:spPr>
            <a:xfrm>
              <a:off x="1047423" y="2144852"/>
              <a:ext cx="172354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20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同期信号受信</a:t>
              </a:r>
              <a:endParaRPr lang="en-US" altLang="ja-JP" sz="2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</p:grpSp>
      <p:grpSp>
        <p:nvGrpSpPr>
          <p:cNvPr id="114" name="グループ化 113">
            <a:extLst>
              <a:ext uri="{FF2B5EF4-FFF2-40B4-BE49-F238E27FC236}">
                <a16:creationId xmlns:a16="http://schemas.microsoft.com/office/drawing/2014/main" id="{DE5C5A0B-F702-944B-B088-8DEB4962601E}"/>
              </a:ext>
            </a:extLst>
          </p:cNvPr>
          <p:cNvGrpSpPr/>
          <p:nvPr/>
        </p:nvGrpSpPr>
        <p:grpSpPr>
          <a:xfrm>
            <a:off x="6019940" y="1685135"/>
            <a:ext cx="2180544" cy="415031"/>
            <a:chOff x="820269" y="3201026"/>
            <a:chExt cx="2180544" cy="415031"/>
          </a:xfrm>
        </p:grpSpPr>
        <p:sp>
          <p:nvSpPr>
            <p:cNvPr id="115" name="正方形/長方形 114">
              <a:extLst>
                <a:ext uri="{FF2B5EF4-FFF2-40B4-BE49-F238E27FC236}">
                  <a16:creationId xmlns:a16="http://schemas.microsoft.com/office/drawing/2014/main" id="{ED0C3407-8A28-114A-A942-457316D05404}"/>
                </a:ext>
              </a:extLst>
            </p:cNvPr>
            <p:cNvSpPr/>
            <p:nvPr/>
          </p:nvSpPr>
          <p:spPr>
            <a:xfrm>
              <a:off x="820269" y="3201026"/>
              <a:ext cx="2180544" cy="41503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116" name="テキスト ボックス 115">
              <a:extLst>
                <a:ext uri="{FF2B5EF4-FFF2-40B4-BE49-F238E27FC236}">
                  <a16:creationId xmlns:a16="http://schemas.microsoft.com/office/drawing/2014/main" id="{9A68A31C-4B77-9244-9530-BDF0479D72DC}"/>
                </a:ext>
              </a:extLst>
            </p:cNvPr>
            <p:cNvSpPr txBox="1"/>
            <p:nvPr/>
          </p:nvSpPr>
          <p:spPr>
            <a:xfrm>
              <a:off x="1561727" y="3215947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0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演算</a:t>
              </a:r>
            </a:p>
          </p:txBody>
        </p:sp>
      </p:grpSp>
      <p:grpSp>
        <p:nvGrpSpPr>
          <p:cNvPr id="117" name="グループ化 116">
            <a:extLst>
              <a:ext uri="{FF2B5EF4-FFF2-40B4-BE49-F238E27FC236}">
                <a16:creationId xmlns:a16="http://schemas.microsoft.com/office/drawing/2014/main" id="{791C54CE-555B-234D-BF8E-8AA81A531CD3}"/>
              </a:ext>
            </a:extLst>
          </p:cNvPr>
          <p:cNvGrpSpPr/>
          <p:nvPr/>
        </p:nvGrpSpPr>
        <p:grpSpPr>
          <a:xfrm>
            <a:off x="2995906" y="4358472"/>
            <a:ext cx="2180544" cy="400111"/>
            <a:chOff x="820269" y="4254156"/>
            <a:chExt cx="2180544" cy="400111"/>
          </a:xfrm>
        </p:grpSpPr>
        <p:sp>
          <p:nvSpPr>
            <p:cNvPr id="118" name="正方形/長方形 117">
              <a:extLst>
                <a:ext uri="{FF2B5EF4-FFF2-40B4-BE49-F238E27FC236}">
                  <a16:creationId xmlns:a16="http://schemas.microsoft.com/office/drawing/2014/main" id="{4F0719E1-24EA-944E-A198-76E6CBF72A2E}"/>
                </a:ext>
              </a:extLst>
            </p:cNvPr>
            <p:cNvSpPr/>
            <p:nvPr/>
          </p:nvSpPr>
          <p:spPr>
            <a:xfrm>
              <a:off x="820269" y="4254156"/>
              <a:ext cx="2180544" cy="40011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119" name="テキスト ボックス 118">
              <a:extLst>
                <a:ext uri="{FF2B5EF4-FFF2-40B4-BE49-F238E27FC236}">
                  <a16:creationId xmlns:a16="http://schemas.microsoft.com/office/drawing/2014/main" id="{0CD1A0C7-A38C-3345-9790-EA31AE3C8BC9}"/>
                </a:ext>
              </a:extLst>
            </p:cNvPr>
            <p:cNvSpPr txBox="1"/>
            <p:nvPr/>
          </p:nvSpPr>
          <p:spPr>
            <a:xfrm>
              <a:off x="1536527" y="4254157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20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描画</a:t>
              </a:r>
              <a:endParaRPr lang="en-US" altLang="ja-JP" sz="2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</p:grp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70274456-B874-E241-92D8-C1EE18064AE9}"/>
              </a:ext>
            </a:extLst>
          </p:cNvPr>
          <p:cNvGrpSpPr/>
          <p:nvPr/>
        </p:nvGrpSpPr>
        <p:grpSpPr>
          <a:xfrm>
            <a:off x="6019940" y="2468098"/>
            <a:ext cx="2180544" cy="459357"/>
            <a:chOff x="3597796" y="3956230"/>
            <a:chExt cx="2180544" cy="459357"/>
          </a:xfrm>
        </p:grpSpPr>
        <p:sp>
          <p:nvSpPr>
            <p:cNvPr id="124" name="正方形/長方形 123">
              <a:extLst>
                <a:ext uri="{FF2B5EF4-FFF2-40B4-BE49-F238E27FC236}">
                  <a16:creationId xmlns:a16="http://schemas.microsoft.com/office/drawing/2014/main" id="{50462E85-E700-8B4B-8819-29407BDB5951}"/>
                </a:ext>
              </a:extLst>
            </p:cNvPr>
            <p:cNvSpPr/>
            <p:nvPr/>
          </p:nvSpPr>
          <p:spPr>
            <a:xfrm>
              <a:off x="3597796" y="3956230"/>
              <a:ext cx="2180544" cy="45935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125" name="テキスト ボックス 124">
              <a:extLst>
                <a:ext uri="{FF2B5EF4-FFF2-40B4-BE49-F238E27FC236}">
                  <a16:creationId xmlns:a16="http://schemas.microsoft.com/office/drawing/2014/main" id="{5A3B0281-327A-3344-92E3-23DAC1498BE1}"/>
                </a:ext>
              </a:extLst>
            </p:cNvPr>
            <p:cNvSpPr txBox="1"/>
            <p:nvPr/>
          </p:nvSpPr>
          <p:spPr>
            <a:xfrm>
              <a:off x="4082774" y="3981297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20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結果送信</a:t>
              </a:r>
              <a:endParaRPr lang="en-US" altLang="ja-JP" sz="2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</p:grpSp>
      <p:grpSp>
        <p:nvGrpSpPr>
          <p:cNvPr id="126" name="グループ化 125">
            <a:extLst>
              <a:ext uri="{FF2B5EF4-FFF2-40B4-BE49-F238E27FC236}">
                <a16:creationId xmlns:a16="http://schemas.microsoft.com/office/drawing/2014/main" id="{F644E7AB-A25A-6C4C-AF9B-98BE5A546A77}"/>
              </a:ext>
            </a:extLst>
          </p:cNvPr>
          <p:cNvGrpSpPr/>
          <p:nvPr/>
        </p:nvGrpSpPr>
        <p:grpSpPr>
          <a:xfrm>
            <a:off x="2995906" y="3583530"/>
            <a:ext cx="2180544" cy="400111"/>
            <a:chOff x="820269" y="4257848"/>
            <a:chExt cx="2180544" cy="400111"/>
          </a:xfrm>
        </p:grpSpPr>
        <p:sp>
          <p:nvSpPr>
            <p:cNvPr id="127" name="正方形/長方形 126">
              <a:extLst>
                <a:ext uri="{FF2B5EF4-FFF2-40B4-BE49-F238E27FC236}">
                  <a16:creationId xmlns:a16="http://schemas.microsoft.com/office/drawing/2014/main" id="{839002A4-6D7A-6E43-8295-6DEF7757DAEF}"/>
                </a:ext>
              </a:extLst>
            </p:cNvPr>
            <p:cNvSpPr/>
            <p:nvPr/>
          </p:nvSpPr>
          <p:spPr>
            <a:xfrm>
              <a:off x="820269" y="4257848"/>
              <a:ext cx="2180544" cy="39223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128" name="テキスト ボックス 127">
              <a:extLst>
                <a:ext uri="{FF2B5EF4-FFF2-40B4-BE49-F238E27FC236}">
                  <a16:creationId xmlns:a16="http://schemas.microsoft.com/office/drawing/2014/main" id="{641C97D3-A989-404F-9302-C740C92DF87B}"/>
                </a:ext>
              </a:extLst>
            </p:cNvPr>
            <p:cNvSpPr txBox="1"/>
            <p:nvPr/>
          </p:nvSpPr>
          <p:spPr>
            <a:xfrm>
              <a:off x="1305247" y="4257849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20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結果受信</a:t>
              </a:r>
              <a:endParaRPr lang="en-US" altLang="ja-JP" sz="2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</p:grp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DF14B237-13D1-754D-9724-7271E98EB76F}"/>
              </a:ext>
            </a:extLst>
          </p:cNvPr>
          <p:cNvGrpSpPr/>
          <p:nvPr/>
        </p:nvGrpSpPr>
        <p:grpSpPr>
          <a:xfrm>
            <a:off x="2958728" y="790850"/>
            <a:ext cx="2254900" cy="447754"/>
            <a:chOff x="783091" y="1072798"/>
            <a:chExt cx="2254900" cy="447754"/>
          </a:xfrm>
        </p:grpSpPr>
        <p:sp>
          <p:nvSpPr>
            <p:cNvPr id="54" name="角丸四角形 53">
              <a:extLst>
                <a:ext uri="{FF2B5EF4-FFF2-40B4-BE49-F238E27FC236}">
                  <a16:creationId xmlns:a16="http://schemas.microsoft.com/office/drawing/2014/main" id="{1C2B4F2E-7213-5A41-9368-BCEAAA41DCDA}"/>
                </a:ext>
              </a:extLst>
            </p:cNvPr>
            <p:cNvSpPr/>
            <p:nvPr/>
          </p:nvSpPr>
          <p:spPr>
            <a:xfrm>
              <a:off x="783091" y="1072798"/>
              <a:ext cx="2254900" cy="447754"/>
            </a:xfrm>
            <a:prstGeom prst="roundRect">
              <a:avLst>
                <a:gd name="adj" fmla="val 50000"/>
              </a:avLst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  <p:sp>
          <p:nvSpPr>
            <p:cNvPr id="55" name="テキスト ボックス 54">
              <a:extLst>
                <a:ext uri="{FF2B5EF4-FFF2-40B4-BE49-F238E27FC236}">
                  <a16:creationId xmlns:a16="http://schemas.microsoft.com/office/drawing/2014/main" id="{DA4A6DB3-059F-3C45-8843-A3AD112E938F}"/>
                </a:ext>
              </a:extLst>
            </p:cNvPr>
            <p:cNvSpPr txBox="1"/>
            <p:nvPr/>
          </p:nvSpPr>
          <p:spPr>
            <a:xfrm>
              <a:off x="1510432" y="1072798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0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開始</a:t>
              </a:r>
            </a:p>
          </p:txBody>
        </p:sp>
      </p:grpSp>
      <p:sp>
        <p:nvSpPr>
          <p:cNvPr id="56" name="下矢印 55">
            <a:extLst>
              <a:ext uri="{FF2B5EF4-FFF2-40B4-BE49-F238E27FC236}">
                <a16:creationId xmlns:a16="http://schemas.microsoft.com/office/drawing/2014/main" id="{0967201F-CE72-C145-B75A-39E36968A0C1}"/>
              </a:ext>
            </a:extLst>
          </p:cNvPr>
          <p:cNvSpPr/>
          <p:nvPr/>
        </p:nvSpPr>
        <p:spPr>
          <a:xfrm>
            <a:off x="3996178" y="1290472"/>
            <a:ext cx="180000" cy="271095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下矢印 56">
            <a:extLst>
              <a:ext uri="{FF2B5EF4-FFF2-40B4-BE49-F238E27FC236}">
                <a16:creationId xmlns:a16="http://schemas.microsoft.com/office/drawing/2014/main" id="{D0B88B25-4B61-3F47-BF34-EDC8A796596C}"/>
              </a:ext>
            </a:extLst>
          </p:cNvPr>
          <p:cNvSpPr/>
          <p:nvPr/>
        </p:nvSpPr>
        <p:spPr>
          <a:xfrm>
            <a:off x="3996178" y="2479599"/>
            <a:ext cx="180000" cy="271095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下矢印 57">
            <a:extLst>
              <a:ext uri="{FF2B5EF4-FFF2-40B4-BE49-F238E27FC236}">
                <a16:creationId xmlns:a16="http://schemas.microsoft.com/office/drawing/2014/main" id="{3D88C260-C528-3D42-8C92-EF9CAD544267}"/>
              </a:ext>
            </a:extLst>
          </p:cNvPr>
          <p:cNvSpPr/>
          <p:nvPr/>
        </p:nvSpPr>
        <p:spPr>
          <a:xfrm>
            <a:off x="3996178" y="3260567"/>
            <a:ext cx="180000" cy="271095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下矢印 58">
            <a:extLst>
              <a:ext uri="{FF2B5EF4-FFF2-40B4-BE49-F238E27FC236}">
                <a16:creationId xmlns:a16="http://schemas.microsoft.com/office/drawing/2014/main" id="{2C8CE9CA-25E6-3F40-A5E3-FC973B6A877D}"/>
              </a:ext>
            </a:extLst>
          </p:cNvPr>
          <p:cNvSpPr/>
          <p:nvPr/>
        </p:nvSpPr>
        <p:spPr>
          <a:xfrm>
            <a:off x="3996178" y="4035509"/>
            <a:ext cx="180000" cy="271095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下矢印 59">
            <a:extLst>
              <a:ext uri="{FF2B5EF4-FFF2-40B4-BE49-F238E27FC236}">
                <a16:creationId xmlns:a16="http://schemas.microsoft.com/office/drawing/2014/main" id="{02C64126-79BD-324A-AE77-BD32547898C2}"/>
              </a:ext>
            </a:extLst>
          </p:cNvPr>
          <p:cNvSpPr/>
          <p:nvPr/>
        </p:nvSpPr>
        <p:spPr>
          <a:xfrm>
            <a:off x="7020212" y="1365621"/>
            <a:ext cx="180000" cy="271095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下矢印 61">
            <a:extLst>
              <a:ext uri="{FF2B5EF4-FFF2-40B4-BE49-F238E27FC236}">
                <a16:creationId xmlns:a16="http://schemas.microsoft.com/office/drawing/2014/main" id="{C67A7C1D-0C77-0448-AF6D-AA332CB2DBAF}"/>
              </a:ext>
            </a:extLst>
          </p:cNvPr>
          <p:cNvSpPr/>
          <p:nvPr/>
        </p:nvSpPr>
        <p:spPr>
          <a:xfrm>
            <a:off x="7020212" y="2148585"/>
            <a:ext cx="180000" cy="271095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96EE0C2E-892E-7345-8C05-BA504A0B6EEA}"/>
              </a:ext>
            </a:extLst>
          </p:cNvPr>
          <p:cNvSpPr/>
          <p:nvPr/>
        </p:nvSpPr>
        <p:spPr>
          <a:xfrm>
            <a:off x="4050178" y="4810453"/>
            <a:ext cx="72000" cy="28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E5D9271C-A5C6-6B45-B61D-FE92158C1FCF}"/>
              </a:ext>
            </a:extLst>
          </p:cNvPr>
          <p:cNvSpPr/>
          <p:nvPr/>
        </p:nvSpPr>
        <p:spPr>
          <a:xfrm rot="16200000">
            <a:off x="3469807" y="4450453"/>
            <a:ext cx="72000" cy="1224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0C74F92B-2BAB-4E40-84D8-001646199F39}"/>
              </a:ext>
            </a:extLst>
          </p:cNvPr>
          <p:cNvSpPr/>
          <p:nvPr/>
        </p:nvSpPr>
        <p:spPr>
          <a:xfrm rot="10800000">
            <a:off x="2886205" y="2573529"/>
            <a:ext cx="72000" cy="252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下矢印 65">
            <a:extLst>
              <a:ext uri="{FF2B5EF4-FFF2-40B4-BE49-F238E27FC236}">
                <a16:creationId xmlns:a16="http://schemas.microsoft.com/office/drawing/2014/main" id="{857C42DA-4497-D340-8DCA-08132F2DC564}"/>
              </a:ext>
            </a:extLst>
          </p:cNvPr>
          <p:cNvSpPr/>
          <p:nvPr/>
        </p:nvSpPr>
        <p:spPr>
          <a:xfrm rot="-5400000">
            <a:off x="3009568" y="2337093"/>
            <a:ext cx="180000" cy="432000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71B4A26A-99E6-854C-80E0-098FE7E538C2}"/>
              </a:ext>
            </a:extLst>
          </p:cNvPr>
          <p:cNvSpPr/>
          <p:nvPr/>
        </p:nvSpPr>
        <p:spPr>
          <a:xfrm rot="16200000">
            <a:off x="5435850" y="1794639"/>
            <a:ext cx="72000" cy="54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下矢印 68">
            <a:extLst>
              <a:ext uri="{FF2B5EF4-FFF2-40B4-BE49-F238E27FC236}">
                <a16:creationId xmlns:a16="http://schemas.microsoft.com/office/drawing/2014/main" id="{EB4A930C-9E8F-BF46-99A2-33CF6563E03F}"/>
              </a:ext>
            </a:extLst>
          </p:cNvPr>
          <p:cNvSpPr/>
          <p:nvPr/>
        </p:nvSpPr>
        <p:spPr>
          <a:xfrm rot="5400000">
            <a:off x="5435191" y="2193762"/>
            <a:ext cx="180000" cy="936000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C489D041-549C-A24C-A336-8472E5FC924D}"/>
              </a:ext>
            </a:extLst>
          </p:cNvPr>
          <p:cNvSpPr/>
          <p:nvPr/>
        </p:nvSpPr>
        <p:spPr>
          <a:xfrm rot="10800000">
            <a:off x="5671214" y="1126539"/>
            <a:ext cx="72000" cy="936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下矢印 70">
            <a:extLst>
              <a:ext uri="{FF2B5EF4-FFF2-40B4-BE49-F238E27FC236}">
                <a16:creationId xmlns:a16="http://schemas.microsoft.com/office/drawing/2014/main" id="{23170DCA-9DDF-8F4F-AA6F-43F93108A5A5}"/>
              </a:ext>
            </a:extLst>
          </p:cNvPr>
          <p:cNvSpPr/>
          <p:nvPr/>
        </p:nvSpPr>
        <p:spPr>
          <a:xfrm rot="-5400000">
            <a:off x="5748706" y="950189"/>
            <a:ext cx="180000" cy="324000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3747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グループ化 41">
            <a:extLst>
              <a:ext uri="{FF2B5EF4-FFF2-40B4-BE49-F238E27FC236}">
                <a16:creationId xmlns:a16="http://schemas.microsoft.com/office/drawing/2014/main" id="{83BAF5ED-837C-234F-A5F3-7FEA7A870273}"/>
              </a:ext>
            </a:extLst>
          </p:cNvPr>
          <p:cNvGrpSpPr/>
          <p:nvPr/>
        </p:nvGrpSpPr>
        <p:grpSpPr>
          <a:xfrm>
            <a:off x="230228" y="1060200"/>
            <a:ext cx="5074981" cy="1692955"/>
            <a:chOff x="230228" y="1060200"/>
            <a:chExt cx="5074981" cy="1692955"/>
          </a:xfrm>
        </p:grpSpPr>
        <p:grpSp>
          <p:nvGrpSpPr>
            <p:cNvPr id="19" name="グループ化 18">
              <a:extLst>
                <a:ext uri="{FF2B5EF4-FFF2-40B4-BE49-F238E27FC236}">
                  <a16:creationId xmlns:a16="http://schemas.microsoft.com/office/drawing/2014/main" id="{68D95236-AE91-224E-B141-E38582AEDBE3}"/>
                </a:ext>
              </a:extLst>
            </p:cNvPr>
            <p:cNvGrpSpPr/>
            <p:nvPr/>
          </p:nvGrpSpPr>
          <p:grpSpPr>
            <a:xfrm>
              <a:off x="230228" y="1060200"/>
              <a:ext cx="5074981" cy="616725"/>
              <a:chOff x="230228" y="1060200"/>
              <a:chExt cx="5074981" cy="616725"/>
            </a:xfrm>
          </p:grpSpPr>
          <p:grpSp>
            <p:nvGrpSpPr>
              <p:cNvPr id="4" name="グループ化 3">
                <a:extLst>
                  <a:ext uri="{FF2B5EF4-FFF2-40B4-BE49-F238E27FC236}">
                    <a16:creationId xmlns:a16="http://schemas.microsoft.com/office/drawing/2014/main" id="{546039D2-2D93-384F-B5FB-A44626CE05D3}"/>
                  </a:ext>
                </a:extLst>
              </p:cNvPr>
              <p:cNvGrpSpPr/>
              <p:nvPr/>
            </p:nvGrpSpPr>
            <p:grpSpPr>
              <a:xfrm>
                <a:off x="230228" y="1060200"/>
                <a:ext cx="1651483" cy="616725"/>
                <a:chOff x="820269" y="1937759"/>
                <a:chExt cx="1651483" cy="616725"/>
              </a:xfrm>
            </p:grpSpPr>
            <p:sp>
              <p:nvSpPr>
                <p:cNvPr id="5" name="正方形/長方形 4">
                  <a:extLst>
                    <a:ext uri="{FF2B5EF4-FFF2-40B4-BE49-F238E27FC236}">
                      <a16:creationId xmlns:a16="http://schemas.microsoft.com/office/drawing/2014/main" id="{0323186C-BC39-0A4F-A637-A6246D9985E2}"/>
                    </a:ext>
                  </a:extLst>
                </p:cNvPr>
                <p:cNvSpPr/>
                <p:nvPr/>
              </p:nvSpPr>
              <p:spPr>
                <a:xfrm>
                  <a:off x="820269" y="1937759"/>
                  <a:ext cx="1651483" cy="616725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2000"/>
                </a:p>
              </p:txBody>
            </p:sp>
            <p:sp>
              <p:nvSpPr>
                <p:cNvPr id="6" name="テキスト ボックス 5">
                  <a:extLst>
                    <a:ext uri="{FF2B5EF4-FFF2-40B4-BE49-F238E27FC236}">
                      <a16:creationId xmlns:a16="http://schemas.microsoft.com/office/drawing/2014/main" id="{2816BEFF-8731-B54B-96D3-756FA5B9A20C}"/>
                    </a:ext>
                  </a:extLst>
                </p:cNvPr>
                <p:cNvSpPr txBox="1"/>
                <p:nvPr/>
              </p:nvSpPr>
              <p:spPr>
                <a:xfrm>
                  <a:off x="1084798" y="2046066"/>
                  <a:ext cx="1122423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ja-JP" sz="2000" dirty="0">
                      <a:latin typeface="Hiragino Kaku Gothic Pro W3" panose="020B0300000000000000" pitchFamily="34" charset="-128"/>
                      <a:ea typeface="Hiragino Kaku Gothic Pro W3" panose="020B0300000000000000" pitchFamily="34" charset="-128"/>
                    </a:rPr>
                    <a:t>8</a:t>
                  </a:r>
                  <a:r>
                    <a:rPr lang="ja-JP" altLang="en-US" sz="2000">
                      <a:latin typeface="Hiragino Kaku Gothic Pro W3" panose="020B0300000000000000" pitchFamily="34" charset="-128"/>
                      <a:ea typeface="Hiragino Kaku Gothic Pro W3" panose="020B0300000000000000" pitchFamily="34" charset="-128"/>
                    </a:rPr>
                    <a:t>ビット</a:t>
                  </a:r>
                  <a:endParaRPr lang="en-US" altLang="ja-JP" sz="2000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endParaRPr>
                </a:p>
              </p:txBody>
            </p:sp>
          </p:grpSp>
          <p:grpSp>
            <p:nvGrpSpPr>
              <p:cNvPr id="13" name="グループ化 12">
                <a:extLst>
                  <a:ext uri="{FF2B5EF4-FFF2-40B4-BE49-F238E27FC236}">
                    <a16:creationId xmlns:a16="http://schemas.microsoft.com/office/drawing/2014/main" id="{EABE7A97-636E-5742-9691-684970A28FDA}"/>
                  </a:ext>
                </a:extLst>
              </p:cNvPr>
              <p:cNvGrpSpPr/>
              <p:nvPr/>
            </p:nvGrpSpPr>
            <p:grpSpPr>
              <a:xfrm>
                <a:off x="3653726" y="1060200"/>
                <a:ext cx="1651483" cy="616725"/>
                <a:chOff x="820269" y="1937759"/>
                <a:chExt cx="1651483" cy="616725"/>
              </a:xfrm>
            </p:grpSpPr>
            <p:sp>
              <p:nvSpPr>
                <p:cNvPr id="14" name="正方形/長方形 13">
                  <a:extLst>
                    <a:ext uri="{FF2B5EF4-FFF2-40B4-BE49-F238E27FC236}">
                      <a16:creationId xmlns:a16="http://schemas.microsoft.com/office/drawing/2014/main" id="{DBA604DA-DFD7-3F40-AFF2-782F060CED52}"/>
                    </a:ext>
                  </a:extLst>
                </p:cNvPr>
                <p:cNvSpPr/>
                <p:nvPr/>
              </p:nvSpPr>
              <p:spPr>
                <a:xfrm>
                  <a:off x="820269" y="1937759"/>
                  <a:ext cx="1651483" cy="616725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2000"/>
                </a:p>
              </p:txBody>
            </p:sp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749FC86D-F9B1-7A40-AA3F-D216C4632F9E}"/>
                    </a:ext>
                  </a:extLst>
                </p:cNvPr>
                <p:cNvSpPr txBox="1"/>
                <p:nvPr/>
              </p:nvSpPr>
              <p:spPr>
                <a:xfrm>
                  <a:off x="1084798" y="2046066"/>
                  <a:ext cx="1122423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ja-JP" sz="2000" dirty="0">
                      <a:latin typeface="Hiragino Kaku Gothic Pro W3" panose="020B0300000000000000" pitchFamily="34" charset="-128"/>
                      <a:ea typeface="Hiragino Kaku Gothic Pro W3" panose="020B0300000000000000" pitchFamily="34" charset="-128"/>
                    </a:rPr>
                    <a:t>8</a:t>
                  </a:r>
                  <a:r>
                    <a:rPr lang="ja-JP" altLang="en-US" sz="2000">
                      <a:latin typeface="Hiragino Kaku Gothic Pro W3" panose="020B0300000000000000" pitchFamily="34" charset="-128"/>
                      <a:ea typeface="Hiragino Kaku Gothic Pro W3" panose="020B0300000000000000" pitchFamily="34" charset="-128"/>
                    </a:rPr>
                    <a:t>ビット</a:t>
                  </a:r>
                  <a:endParaRPr lang="en-US" altLang="ja-JP" sz="2000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endParaRPr>
                </a:p>
              </p:txBody>
            </p:sp>
          </p:grpSp>
          <p:grpSp>
            <p:nvGrpSpPr>
              <p:cNvPr id="16" name="グループ化 15">
                <a:extLst>
                  <a:ext uri="{FF2B5EF4-FFF2-40B4-BE49-F238E27FC236}">
                    <a16:creationId xmlns:a16="http://schemas.microsoft.com/office/drawing/2014/main" id="{FC5FED99-92BB-744F-9310-FBC95E7B4864}"/>
                  </a:ext>
                </a:extLst>
              </p:cNvPr>
              <p:cNvGrpSpPr/>
              <p:nvPr/>
            </p:nvGrpSpPr>
            <p:grpSpPr>
              <a:xfrm>
                <a:off x="1941977" y="1060200"/>
                <a:ext cx="1651483" cy="616725"/>
                <a:chOff x="820269" y="1937759"/>
                <a:chExt cx="1651483" cy="616725"/>
              </a:xfrm>
            </p:grpSpPr>
            <p:sp>
              <p:nvSpPr>
                <p:cNvPr id="17" name="正方形/長方形 16">
                  <a:extLst>
                    <a:ext uri="{FF2B5EF4-FFF2-40B4-BE49-F238E27FC236}">
                      <a16:creationId xmlns:a16="http://schemas.microsoft.com/office/drawing/2014/main" id="{F5D8A55C-BFDD-B14A-9F94-E0FFF5391647}"/>
                    </a:ext>
                  </a:extLst>
                </p:cNvPr>
                <p:cNvSpPr/>
                <p:nvPr/>
              </p:nvSpPr>
              <p:spPr>
                <a:xfrm>
                  <a:off x="820269" y="1937759"/>
                  <a:ext cx="1651483" cy="616725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2000"/>
                </a:p>
              </p:txBody>
            </p:sp>
            <p:sp>
              <p:nvSpPr>
                <p:cNvPr id="18" name="テキスト ボックス 17">
                  <a:extLst>
                    <a:ext uri="{FF2B5EF4-FFF2-40B4-BE49-F238E27FC236}">
                      <a16:creationId xmlns:a16="http://schemas.microsoft.com/office/drawing/2014/main" id="{4919B1E0-A872-3646-A3BE-64D13C3F4333}"/>
                    </a:ext>
                  </a:extLst>
                </p:cNvPr>
                <p:cNvSpPr txBox="1"/>
                <p:nvPr/>
              </p:nvSpPr>
              <p:spPr>
                <a:xfrm>
                  <a:off x="1084798" y="2046066"/>
                  <a:ext cx="1122423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ja-JP" sz="2000" dirty="0">
                      <a:latin typeface="Hiragino Kaku Gothic Pro W3" panose="020B0300000000000000" pitchFamily="34" charset="-128"/>
                      <a:ea typeface="Hiragino Kaku Gothic Pro W3" panose="020B0300000000000000" pitchFamily="34" charset="-128"/>
                    </a:rPr>
                    <a:t>8</a:t>
                  </a:r>
                  <a:r>
                    <a:rPr lang="ja-JP" altLang="en-US" sz="2000">
                      <a:latin typeface="Hiragino Kaku Gothic Pro W3" panose="020B0300000000000000" pitchFamily="34" charset="-128"/>
                      <a:ea typeface="Hiragino Kaku Gothic Pro W3" panose="020B0300000000000000" pitchFamily="34" charset="-128"/>
                    </a:rPr>
                    <a:t>ビット</a:t>
                  </a:r>
                  <a:endParaRPr lang="en-US" altLang="ja-JP" sz="2000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endParaRPr>
                </a:p>
              </p:txBody>
            </p:sp>
          </p:grpSp>
        </p:grpSp>
        <p:grpSp>
          <p:nvGrpSpPr>
            <p:cNvPr id="20" name="グループ化 19">
              <a:extLst>
                <a:ext uri="{FF2B5EF4-FFF2-40B4-BE49-F238E27FC236}">
                  <a16:creationId xmlns:a16="http://schemas.microsoft.com/office/drawing/2014/main" id="{E805A582-4DF8-2F4C-8358-89B8F98145FE}"/>
                </a:ext>
              </a:extLst>
            </p:cNvPr>
            <p:cNvGrpSpPr/>
            <p:nvPr/>
          </p:nvGrpSpPr>
          <p:grpSpPr>
            <a:xfrm>
              <a:off x="230228" y="2136430"/>
              <a:ext cx="5074981" cy="616725"/>
              <a:chOff x="230228" y="1060200"/>
              <a:chExt cx="5074981" cy="616725"/>
            </a:xfrm>
          </p:grpSpPr>
          <p:grpSp>
            <p:nvGrpSpPr>
              <p:cNvPr id="21" name="グループ化 20">
                <a:extLst>
                  <a:ext uri="{FF2B5EF4-FFF2-40B4-BE49-F238E27FC236}">
                    <a16:creationId xmlns:a16="http://schemas.microsoft.com/office/drawing/2014/main" id="{88546502-E9C5-9C49-993A-22676FF6BDFD}"/>
                  </a:ext>
                </a:extLst>
              </p:cNvPr>
              <p:cNvGrpSpPr/>
              <p:nvPr/>
            </p:nvGrpSpPr>
            <p:grpSpPr>
              <a:xfrm>
                <a:off x="230228" y="1060200"/>
                <a:ext cx="1651483" cy="616725"/>
                <a:chOff x="820269" y="1937759"/>
                <a:chExt cx="1651483" cy="616725"/>
              </a:xfrm>
            </p:grpSpPr>
            <p:sp>
              <p:nvSpPr>
                <p:cNvPr id="28" name="正方形/長方形 27">
                  <a:extLst>
                    <a:ext uri="{FF2B5EF4-FFF2-40B4-BE49-F238E27FC236}">
                      <a16:creationId xmlns:a16="http://schemas.microsoft.com/office/drawing/2014/main" id="{95F6E107-EC02-264C-BE42-DAC955A09774}"/>
                    </a:ext>
                  </a:extLst>
                </p:cNvPr>
                <p:cNvSpPr/>
                <p:nvPr/>
              </p:nvSpPr>
              <p:spPr>
                <a:xfrm>
                  <a:off x="820269" y="1937759"/>
                  <a:ext cx="1651483" cy="616725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2000"/>
                </a:p>
              </p:txBody>
            </p:sp>
            <p:sp>
              <p:nvSpPr>
                <p:cNvPr id="29" name="テキスト ボックス 28">
                  <a:extLst>
                    <a:ext uri="{FF2B5EF4-FFF2-40B4-BE49-F238E27FC236}">
                      <a16:creationId xmlns:a16="http://schemas.microsoft.com/office/drawing/2014/main" id="{3840B74A-D651-7143-9FDF-E5435A451E9F}"/>
                    </a:ext>
                  </a:extLst>
                </p:cNvPr>
                <p:cNvSpPr txBox="1"/>
                <p:nvPr/>
              </p:nvSpPr>
              <p:spPr>
                <a:xfrm>
                  <a:off x="1084798" y="2046066"/>
                  <a:ext cx="1122423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ja-JP" sz="2000" dirty="0">
                      <a:latin typeface="Hiragino Kaku Gothic Pro W3" panose="020B0300000000000000" pitchFamily="34" charset="-128"/>
                      <a:ea typeface="Hiragino Kaku Gothic Pro W3" panose="020B0300000000000000" pitchFamily="34" charset="-128"/>
                    </a:rPr>
                    <a:t>8</a:t>
                  </a:r>
                  <a:r>
                    <a:rPr lang="ja-JP" altLang="en-US" sz="2000">
                      <a:latin typeface="Hiragino Kaku Gothic Pro W3" panose="020B0300000000000000" pitchFamily="34" charset="-128"/>
                      <a:ea typeface="Hiragino Kaku Gothic Pro W3" panose="020B0300000000000000" pitchFamily="34" charset="-128"/>
                    </a:rPr>
                    <a:t>ビット</a:t>
                  </a:r>
                  <a:endParaRPr lang="en-US" altLang="ja-JP" sz="2000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endParaRPr>
                </a:p>
              </p:txBody>
            </p:sp>
          </p:grpSp>
          <p:grpSp>
            <p:nvGrpSpPr>
              <p:cNvPr id="22" name="グループ化 21">
                <a:extLst>
                  <a:ext uri="{FF2B5EF4-FFF2-40B4-BE49-F238E27FC236}">
                    <a16:creationId xmlns:a16="http://schemas.microsoft.com/office/drawing/2014/main" id="{6B118EFC-53C4-C24A-862E-61AB9174A2D7}"/>
                  </a:ext>
                </a:extLst>
              </p:cNvPr>
              <p:cNvGrpSpPr/>
              <p:nvPr/>
            </p:nvGrpSpPr>
            <p:grpSpPr>
              <a:xfrm>
                <a:off x="3653726" y="1060200"/>
                <a:ext cx="1651483" cy="616725"/>
                <a:chOff x="820269" y="1937759"/>
                <a:chExt cx="1651483" cy="616725"/>
              </a:xfrm>
            </p:grpSpPr>
            <p:sp>
              <p:nvSpPr>
                <p:cNvPr id="26" name="正方形/長方形 25">
                  <a:extLst>
                    <a:ext uri="{FF2B5EF4-FFF2-40B4-BE49-F238E27FC236}">
                      <a16:creationId xmlns:a16="http://schemas.microsoft.com/office/drawing/2014/main" id="{90B1231C-26BE-0744-8C56-AEB817F42B0F}"/>
                    </a:ext>
                  </a:extLst>
                </p:cNvPr>
                <p:cNvSpPr/>
                <p:nvPr/>
              </p:nvSpPr>
              <p:spPr>
                <a:xfrm>
                  <a:off x="820269" y="1937759"/>
                  <a:ext cx="1651483" cy="616725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2000"/>
                </a:p>
              </p:txBody>
            </p:sp>
            <p:sp>
              <p:nvSpPr>
                <p:cNvPr id="27" name="テキスト ボックス 26">
                  <a:extLst>
                    <a:ext uri="{FF2B5EF4-FFF2-40B4-BE49-F238E27FC236}">
                      <a16:creationId xmlns:a16="http://schemas.microsoft.com/office/drawing/2014/main" id="{E8EBAED2-D886-7E47-AD91-FEAA9193D5B9}"/>
                    </a:ext>
                  </a:extLst>
                </p:cNvPr>
                <p:cNvSpPr txBox="1"/>
                <p:nvPr/>
              </p:nvSpPr>
              <p:spPr>
                <a:xfrm>
                  <a:off x="1084798" y="2046066"/>
                  <a:ext cx="1122423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ja-JP" sz="2000" dirty="0">
                      <a:latin typeface="Hiragino Kaku Gothic Pro W3" panose="020B0300000000000000" pitchFamily="34" charset="-128"/>
                      <a:ea typeface="Hiragino Kaku Gothic Pro W3" panose="020B0300000000000000" pitchFamily="34" charset="-128"/>
                    </a:rPr>
                    <a:t>8</a:t>
                  </a:r>
                  <a:r>
                    <a:rPr lang="ja-JP" altLang="en-US" sz="2000">
                      <a:latin typeface="Hiragino Kaku Gothic Pro W3" panose="020B0300000000000000" pitchFamily="34" charset="-128"/>
                      <a:ea typeface="Hiragino Kaku Gothic Pro W3" panose="020B0300000000000000" pitchFamily="34" charset="-128"/>
                    </a:rPr>
                    <a:t>ビット</a:t>
                  </a:r>
                  <a:endParaRPr lang="en-US" altLang="ja-JP" sz="2000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endParaRPr>
                </a:p>
              </p:txBody>
            </p:sp>
          </p:grpSp>
          <p:grpSp>
            <p:nvGrpSpPr>
              <p:cNvPr id="23" name="グループ化 22">
                <a:extLst>
                  <a:ext uri="{FF2B5EF4-FFF2-40B4-BE49-F238E27FC236}">
                    <a16:creationId xmlns:a16="http://schemas.microsoft.com/office/drawing/2014/main" id="{BD36B734-3CFE-3D4A-A656-0CDFAE212B3B}"/>
                  </a:ext>
                </a:extLst>
              </p:cNvPr>
              <p:cNvGrpSpPr/>
              <p:nvPr/>
            </p:nvGrpSpPr>
            <p:grpSpPr>
              <a:xfrm>
                <a:off x="1941977" y="1060200"/>
                <a:ext cx="1651483" cy="616725"/>
                <a:chOff x="820269" y="1937759"/>
                <a:chExt cx="1651483" cy="616725"/>
              </a:xfrm>
            </p:grpSpPr>
            <p:sp>
              <p:nvSpPr>
                <p:cNvPr id="24" name="正方形/長方形 23">
                  <a:extLst>
                    <a:ext uri="{FF2B5EF4-FFF2-40B4-BE49-F238E27FC236}">
                      <a16:creationId xmlns:a16="http://schemas.microsoft.com/office/drawing/2014/main" id="{257A1853-837E-F940-B90F-1451202194CE}"/>
                    </a:ext>
                  </a:extLst>
                </p:cNvPr>
                <p:cNvSpPr/>
                <p:nvPr/>
              </p:nvSpPr>
              <p:spPr>
                <a:xfrm>
                  <a:off x="820269" y="1937759"/>
                  <a:ext cx="1651483" cy="616725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2000"/>
                </a:p>
              </p:txBody>
            </p:sp>
            <p:sp>
              <p:nvSpPr>
                <p:cNvPr id="25" name="テキスト ボックス 24">
                  <a:extLst>
                    <a:ext uri="{FF2B5EF4-FFF2-40B4-BE49-F238E27FC236}">
                      <a16:creationId xmlns:a16="http://schemas.microsoft.com/office/drawing/2014/main" id="{2DD3167A-73B5-AA4C-9B82-27C367A8632D}"/>
                    </a:ext>
                  </a:extLst>
                </p:cNvPr>
                <p:cNvSpPr txBox="1"/>
                <p:nvPr/>
              </p:nvSpPr>
              <p:spPr>
                <a:xfrm>
                  <a:off x="1084798" y="2046066"/>
                  <a:ext cx="1122423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ja-JP" sz="2000" dirty="0">
                      <a:latin typeface="Hiragino Kaku Gothic Pro W3" panose="020B0300000000000000" pitchFamily="34" charset="-128"/>
                      <a:ea typeface="Hiragino Kaku Gothic Pro W3" panose="020B0300000000000000" pitchFamily="34" charset="-128"/>
                    </a:rPr>
                    <a:t>8</a:t>
                  </a:r>
                  <a:r>
                    <a:rPr lang="ja-JP" altLang="en-US" sz="2000">
                      <a:latin typeface="Hiragino Kaku Gothic Pro W3" panose="020B0300000000000000" pitchFamily="34" charset="-128"/>
                      <a:ea typeface="Hiragino Kaku Gothic Pro W3" panose="020B0300000000000000" pitchFamily="34" charset="-128"/>
                    </a:rPr>
                    <a:t>ビット</a:t>
                  </a:r>
                  <a:endParaRPr lang="en-US" altLang="ja-JP" sz="2000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endParaRPr>
                </a:p>
              </p:txBody>
            </p:sp>
          </p:grpSp>
        </p:grpSp>
        <p:grpSp>
          <p:nvGrpSpPr>
            <p:cNvPr id="32" name="グループ化 31">
              <a:extLst>
                <a:ext uri="{FF2B5EF4-FFF2-40B4-BE49-F238E27FC236}">
                  <a16:creationId xmlns:a16="http://schemas.microsoft.com/office/drawing/2014/main" id="{309776CC-DBBB-C84C-9E65-61C70E5D9050}"/>
                </a:ext>
              </a:extLst>
            </p:cNvPr>
            <p:cNvGrpSpPr/>
            <p:nvPr/>
          </p:nvGrpSpPr>
          <p:grpSpPr>
            <a:xfrm>
              <a:off x="923703" y="1680435"/>
              <a:ext cx="264529" cy="452486"/>
              <a:chOff x="1941977" y="3553906"/>
              <a:chExt cx="264529" cy="452486"/>
            </a:xfrm>
          </p:grpSpPr>
          <p:sp>
            <p:nvSpPr>
              <p:cNvPr id="30" name="下矢印 29">
                <a:extLst>
                  <a:ext uri="{FF2B5EF4-FFF2-40B4-BE49-F238E27FC236}">
                    <a16:creationId xmlns:a16="http://schemas.microsoft.com/office/drawing/2014/main" id="{0FD9E4F3-04D5-0742-A76E-887A80445A10}"/>
                  </a:ext>
                </a:extLst>
              </p:cNvPr>
              <p:cNvSpPr/>
              <p:nvPr/>
            </p:nvSpPr>
            <p:spPr>
              <a:xfrm>
                <a:off x="1941977" y="3619893"/>
                <a:ext cx="264529" cy="386499"/>
              </a:xfrm>
              <a:prstGeom prst="downArrow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1" name="下矢印 30">
                <a:extLst>
                  <a:ext uri="{FF2B5EF4-FFF2-40B4-BE49-F238E27FC236}">
                    <a16:creationId xmlns:a16="http://schemas.microsoft.com/office/drawing/2014/main" id="{F110D392-C881-0F47-AD6D-49FDF6A3427A}"/>
                  </a:ext>
                </a:extLst>
              </p:cNvPr>
              <p:cNvSpPr/>
              <p:nvPr/>
            </p:nvSpPr>
            <p:spPr>
              <a:xfrm rot="10800000">
                <a:off x="1941977" y="3553906"/>
                <a:ext cx="264529" cy="386499"/>
              </a:xfrm>
              <a:prstGeom prst="downArrow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36" name="グループ化 35">
              <a:extLst>
                <a:ext uri="{FF2B5EF4-FFF2-40B4-BE49-F238E27FC236}">
                  <a16:creationId xmlns:a16="http://schemas.microsoft.com/office/drawing/2014/main" id="{54880A11-CEFB-BA46-AB7E-C4CF4B8AAE1F}"/>
                </a:ext>
              </a:extLst>
            </p:cNvPr>
            <p:cNvGrpSpPr/>
            <p:nvPr/>
          </p:nvGrpSpPr>
          <p:grpSpPr>
            <a:xfrm>
              <a:off x="2635452" y="1676924"/>
              <a:ext cx="264529" cy="452486"/>
              <a:chOff x="1941977" y="3553906"/>
              <a:chExt cx="264529" cy="452486"/>
            </a:xfrm>
          </p:grpSpPr>
          <p:sp>
            <p:nvSpPr>
              <p:cNvPr id="37" name="下矢印 36">
                <a:extLst>
                  <a:ext uri="{FF2B5EF4-FFF2-40B4-BE49-F238E27FC236}">
                    <a16:creationId xmlns:a16="http://schemas.microsoft.com/office/drawing/2014/main" id="{10D1AB76-DF15-214F-97A6-1928F902159B}"/>
                  </a:ext>
                </a:extLst>
              </p:cNvPr>
              <p:cNvSpPr/>
              <p:nvPr/>
            </p:nvSpPr>
            <p:spPr>
              <a:xfrm>
                <a:off x="1941977" y="3619893"/>
                <a:ext cx="264529" cy="386499"/>
              </a:xfrm>
              <a:prstGeom prst="downArrow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8" name="下矢印 37">
                <a:extLst>
                  <a:ext uri="{FF2B5EF4-FFF2-40B4-BE49-F238E27FC236}">
                    <a16:creationId xmlns:a16="http://schemas.microsoft.com/office/drawing/2014/main" id="{5D77FAC6-246F-8044-A824-7F992B75731B}"/>
                  </a:ext>
                </a:extLst>
              </p:cNvPr>
              <p:cNvSpPr/>
              <p:nvPr/>
            </p:nvSpPr>
            <p:spPr>
              <a:xfrm rot="10800000">
                <a:off x="1941977" y="3553906"/>
                <a:ext cx="264529" cy="386499"/>
              </a:xfrm>
              <a:prstGeom prst="downArrow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39" name="グループ化 38">
              <a:extLst>
                <a:ext uri="{FF2B5EF4-FFF2-40B4-BE49-F238E27FC236}">
                  <a16:creationId xmlns:a16="http://schemas.microsoft.com/office/drawing/2014/main" id="{BF1C7886-C263-4C4A-86D5-EBB9EF06A654}"/>
                </a:ext>
              </a:extLst>
            </p:cNvPr>
            <p:cNvGrpSpPr/>
            <p:nvPr/>
          </p:nvGrpSpPr>
          <p:grpSpPr>
            <a:xfrm>
              <a:off x="4347201" y="1673413"/>
              <a:ext cx="264529" cy="452486"/>
              <a:chOff x="1941977" y="3553906"/>
              <a:chExt cx="264529" cy="452486"/>
            </a:xfrm>
          </p:grpSpPr>
          <p:sp>
            <p:nvSpPr>
              <p:cNvPr id="40" name="下矢印 39">
                <a:extLst>
                  <a:ext uri="{FF2B5EF4-FFF2-40B4-BE49-F238E27FC236}">
                    <a16:creationId xmlns:a16="http://schemas.microsoft.com/office/drawing/2014/main" id="{890B9421-FBD2-E646-A860-DC76EA7D382F}"/>
                  </a:ext>
                </a:extLst>
              </p:cNvPr>
              <p:cNvSpPr/>
              <p:nvPr/>
            </p:nvSpPr>
            <p:spPr>
              <a:xfrm>
                <a:off x="1941977" y="3619893"/>
                <a:ext cx="264529" cy="386499"/>
              </a:xfrm>
              <a:prstGeom prst="downArrow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1" name="下矢印 40">
                <a:extLst>
                  <a:ext uri="{FF2B5EF4-FFF2-40B4-BE49-F238E27FC236}">
                    <a16:creationId xmlns:a16="http://schemas.microsoft.com/office/drawing/2014/main" id="{0A1F8AC5-D0C5-354E-94EF-019BBD6182FF}"/>
                  </a:ext>
                </a:extLst>
              </p:cNvPr>
              <p:cNvSpPr/>
              <p:nvPr/>
            </p:nvSpPr>
            <p:spPr>
              <a:xfrm rot="10800000">
                <a:off x="1941977" y="3553906"/>
                <a:ext cx="264529" cy="386499"/>
              </a:xfrm>
              <a:prstGeom prst="downArrow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82" name="グループ化 81">
            <a:extLst>
              <a:ext uri="{FF2B5EF4-FFF2-40B4-BE49-F238E27FC236}">
                <a16:creationId xmlns:a16="http://schemas.microsoft.com/office/drawing/2014/main" id="{6999BDC7-EC9C-0447-BAC8-F03D004C089E}"/>
              </a:ext>
            </a:extLst>
          </p:cNvPr>
          <p:cNvGrpSpPr/>
          <p:nvPr/>
        </p:nvGrpSpPr>
        <p:grpSpPr>
          <a:xfrm>
            <a:off x="230227" y="3360870"/>
            <a:ext cx="6421111" cy="2097912"/>
            <a:chOff x="230227" y="3360870"/>
            <a:chExt cx="6421111" cy="2097912"/>
          </a:xfrm>
        </p:grpSpPr>
        <p:grpSp>
          <p:nvGrpSpPr>
            <p:cNvPr id="43" name="グループ化 42">
              <a:extLst>
                <a:ext uri="{FF2B5EF4-FFF2-40B4-BE49-F238E27FC236}">
                  <a16:creationId xmlns:a16="http://schemas.microsoft.com/office/drawing/2014/main" id="{2DDBAA52-0B30-5047-92B7-9C3B554691E9}"/>
                </a:ext>
              </a:extLst>
            </p:cNvPr>
            <p:cNvGrpSpPr/>
            <p:nvPr/>
          </p:nvGrpSpPr>
          <p:grpSpPr>
            <a:xfrm>
              <a:off x="230227" y="3360870"/>
              <a:ext cx="3210557" cy="814296"/>
              <a:chOff x="820268" y="4050756"/>
              <a:chExt cx="3210557" cy="814296"/>
            </a:xfrm>
          </p:grpSpPr>
          <p:sp>
            <p:nvSpPr>
              <p:cNvPr id="44" name="正方形/長方形 43">
                <a:extLst>
                  <a:ext uri="{FF2B5EF4-FFF2-40B4-BE49-F238E27FC236}">
                    <a16:creationId xmlns:a16="http://schemas.microsoft.com/office/drawing/2014/main" id="{75A3E5ED-2656-B843-B090-0E01B0E544A3}"/>
                  </a:ext>
                </a:extLst>
              </p:cNvPr>
              <p:cNvSpPr/>
              <p:nvPr/>
            </p:nvSpPr>
            <p:spPr>
              <a:xfrm>
                <a:off x="820268" y="4050756"/>
                <a:ext cx="3210557" cy="814296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000"/>
              </a:p>
            </p:txBody>
          </p:sp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70540114-0365-6D42-AAD8-F4E6BE226B17}"/>
                  </a:ext>
                </a:extLst>
              </p:cNvPr>
              <p:cNvSpPr txBox="1"/>
              <p:nvPr/>
            </p:nvSpPr>
            <p:spPr>
              <a:xfrm>
                <a:off x="1780177" y="4257849"/>
                <a:ext cx="129073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2000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32</a:t>
                </a:r>
                <a:r>
                  <a:rPr lang="ja-JP" altLang="en-US" sz="200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ビット</a:t>
                </a:r>
                <a:endParaRPr lang="en-US" altLang="ja-JP" sz="200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</p:txBody>
          </p:sp>
        </p:grpSp>
        <p:grpSp>
          <p:nvGrpSpPr>
            <p:cNvPr id="49" name="グループ化 48">
              <a:extLst>
                <a:ext uri="{FF2B5EF4-FFF2-40B4-BE49-F238E27FC236}">
                  <a16:creationId xmlns:a16="http://schemas.microsoft.com/office/drawing/2014/main" id="{568C0F4C-E3C0-EB4D-AA3F-F8B255053811}"/>
                </a:ext>
              </a:extLst>
            </p:cNvPr>
            <p:cNvGrpSpPr/>
            <p:nvPr/>
          </p:nvGrpSpPr>
          <p:grpSpPr>
            <a:xfrm>
              <a:off x="3440781" y="3360870"/>
              <a:ext cx="3210557" cy="814296"/>
              <a:chOff x="820268" y="4050756"/>
              <a:chExt cx="3210557" cy="814296"/>
            </a:xfrm>
          </p:grpSpPr>
          <p:sp>
            <p:nvSpPr>
              <p:cNvPr id="50" name="正方形/長方形 49">
                <a:extLst>
                  <a:ext uri="{FF2B5EF4-FFF2-40B4-BE49-F238E27FC236}">
                    <a16:creationId xmlns:a16="http://schemas.microsoft.com/office/drawing/2014/main" id="{99A4DD7D-4B52-A94E-92BE-7CF8204101DE}"/>
                  </a:ext>
                </a:extLst>
              </p:cNvPr>
              <p:cNvSpPr/>
              <p:nvPr/>
            </p:nvSpPr>
            <p:spPr>
              <a:xfrm>
                <a:off x="820268" y="4050756"/>
                <a:ext cx="3210557" cy="814296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000"/>
              </a:p>
            </p:txBody>
          </p:sp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CF12D714-3C6B-9E49-A260-A2E185466434}"/>
                  </a:ext>
                </a:extLst>
              </p:cNvPr>
              <p:cNvSpPr txBox="1"/>
              <p:nvPr/>
            </p:nvSpPr>
            <p:spPr>
              <a:xfrm>
                <a:off x="1780177" y="4257849"/>
                <a:ext cx="129073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2000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32</a:t>
                </a:r>
                <a:r>
                  <a:rPr lang="ja-JP" altLang="en-US" sz="200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ビット</a:t>
                </a:r>
                <a:endParaRPr lang="en-US" altLang="ja-JP" sz="200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</p:txBody>
          </p:sp>
        </p:grpSp>
        <p:grpSp>
          <p:nvGrpSpPr>
            <p:cNvPr id="62" name="グループ化 61">
              <a:extLst>
                <a:ext uri="{FF2B5EF4-FFF2-40B4-BE49-F238E27FC236}">
                  <a16:creationId xmlns:a16="http://schemas.microsoft.com/office/drawing/2014/main" id="{EAF031FD-A44E-DF4E-B69B-3EF9358DBC05}"/>
                </a:ext>
              </a:extLst>
            </p:cNvPr>
            <p:cNvGrpSpPr/>
            <p:nvPr/>
          </p:nvGrpSpPr>
          <p:grpSpPr>
            <a:xfrm>
              <a:off x="230227" y="4644486"/>
              <a:ext cx="3210557" cy="814296"/>
              <a:chOff x="820268" y="4050756"/>
              <a:chExt cx="3210557" cy="814296"/>
            </a:xfrm>
          </p:grpSpPr>
          <p:sp>
            <p:nvSpPr>
              <p:cNvPr id="66" name="正方形/長方形 65">
                <a:extLst>
                  <a:ext uri="{FF2B5EF4-FFF2-40B4-BE49-F238E27FC236}">
                    <a16:creationId xmlns:a16="http://schemas.microsoft.com/office/drawing/2014/main" id="{8950D7EB-91D7-B84B-8EBB-6CF2D77EE6F4}"/>
                  </a:ext>
                </a:extLst>
              </p:cNvPr>
              <p:cNvSpPr/>
              <p:nvPr/>
            </p:nvSpPr>
            <p:spPr>
              <a:xfrm>
                <a:off x="820268" y="4050756"/>
                <a:ext cx="3210557" cy="814296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000"/>
              </a:p>
            </p:txBody>
          </p:sp>
          <p:sp>
            <p:nvSpPr>
              <p:cNvPr id="67" name="テキスト ボックス 66">
                <a:extLst>
                  <a:ext uri="{FF2B5EF4-FFF2-40B4-BE49-F238E27FC236}">
                    <a16:creationId xmlns:a16="http://schemas.microsoft.com/office/drawing/2014/main" id="{3BAA52D3-7901-D149-A752-F6D4E57FC495}"/>
                  </a:ext>
                </a:extLst>
              </p:cNvPr>
              <p:cNvSpPr txBox="1"/>
              <p:nvPr/>
            </p:nvSpPr>
            <p:spPr>
              <a:xfrm>
                <a:off x="1780177" y="4257849"/>
                <a:ext cx="129073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2000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32</a:t>
                </a:r>
                <a:r>
                  <a:rPr lang="ja-JP" altLang="en-US" sz="200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ビット</a:t>
                </a:r>
                <a:endParaRPr lang="en-US" altLang="ja-JP" sz="200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</p:txBody>
          </p:sp>
        </p:grpSp>
        <p:grpSp>
          <p:nvGrpSpPr>
            <p:cNvPr id="63" name="グループ化 62">
              <a:extLst>
                <a:ext uri="{FF2B5EF4-FFF2-40B4-BE49-F238E27FC236}">
                  <a16:creationId xmlns:a16="http://schemas.microsoft.com/office/drawing/2014/main" id="{F48BEF0E-BAE1-5B4D-892F-5E5B98B52C72}"/>
                </a:ext>
              </a:extLst>
            </p:cNvPr>
            <p:cNvGrpSpPr/>
            <p:nvPr/>
          </p:nvGrpSpPr>
          <p:grpSpPr>
            <a:xfrm>
              <a:off x="3440781" y="4644486"/>
              <a:ext cx="3210557" cy="814296"/>
              <a:chOff x="820268" y="4050756"/>
              <a:chExt cx="3210557" cy="814296"/>
            </a:xfrm>
          </p:grpSpPr>
          <p:sp>
            <p:nvSpPr>
              <p:cNvPr id="64" name="正方形/長方形 63">
                <a:extLst>
                  <a:ext uri="{FF2B5EF4-FFF2-40B4-BE49-F238E27FC236}">
                    <a16:creationId xmlns:a16="http://schemas.microsoft.com/office/drawing/2014/main" id="{3BC60E50-8F0A-2640-B346-03F5214FE7EC}"/>
                  </a:ext>
                </a:extLst>
              </p:cNvPr>
              <p:cNvSpPr/>
              <p:nvPr/>
            </p:nvSpPr>
            <p:spPr>
              <a:xfrm>
                <a:off x="820268" y="4050756"/>
                <a:ext cx="3210557" cy="814296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000"/>
              </a:p>
            </p:txBody>
          </p:sp>
          <p:sp>
            <p:nvSpPr>
              <p:cNvPr id="65" name="テキスト ボックス 64">
                <a:extLst>
                  <a:ext uri="{FF2B5EF4-FFF2-40B4-BE49-F238E27FC236}">
                    <a16:creationId xmlns:a16="http://schemas.microsoft.com/office/drawing/2014/main" id="{20251E91-C613-0E4C-A1C8-20AF661B0DFA}"/>
                  </a:ext>
                </a:extLst>
              </p:cNvPr>
              <p:cNvSpPr txBox="1"/>
              <p:nvPr/>
            </p:nvSpPr>
            <p:spPr>
              <a:xfrm>
                <a:off x="1780177" y="4257849"/>
                <a:ext cx="129073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2000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32</a:t>
                </a:r>
                <a:r>
                  <a:rPr lang="ja-JP" altLang="en-US" sz="200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ビット</a:t>
                </a:r>
                <a:endParaRPr lang="en-US" altLang="ja-JP" sz="200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</p:txBody>
          </p:sp>
        </p:grpSp>
        <p:grpSp>
          <p:nvGrpSpPr>
            <p:cNvPr id="71" name="グループ化 70">
              <a:extLst>
                <a:ext uri="{FF2B5EF4-FFF2-40B4-BE49-F238E27FC236}">
                  <a16:creationId xmlns:a16="http://schemas.microsoft.com/office/drawing/2014/main" id="{4971AC27-E601-AC43-9C38-ADAF0A895FF6}"/>
                </a:ext>
              </a:extLst>
            </p:cNvPr>
            <p:cNvGrpSpPr/>
            <p:nvPr/>
          </p:nvGrpSpPr>
          <p:grpSpPr>
            <a:xfrm>
              <a:off x="4913795" y="4156016"/>
              <a:ext cx="264529" cy="452486"/>
              <a:chOff x="6435967" y="2237775"/>
              <a:chExt cx="264529" cy="452486"/>
            </a:xfrm>
          </p:grpSpPr>
          <p:sp>
            <p:nvSpPr>
              <p:cNvPr id="69" name="下矢印 68">
                <a:extLst>
                  <a:ext uri="{FF2B5EF4-FFF2-40B4-BE49-F238E27FC236}">
                    <a16:creationId xmlns:a16="http://schemas.microsoft.com/office/drawing/2014/main" id="{83792E75-91F2-CF45-A891-8AF4E19144F5}"/>
                  </a:ext>
                </a:extLst>
              </p:cNvPr>
              <p:cNvSpPr/>
              <p:nvPr/>
            </p:nvSpPr>
            <p:spPr>
              <a:xfrm>
                <a:off x="6435967" y="2303762"/>
                <a:ext cx="264529" cy="386499"/>
              </a:xfrm>
              <a:prstGeom prst="downArrow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0" name="下矢印 69">
                <a:extLst>
                  <a:ext uri="{FF2B5EF4-FFF2-40B4-BE49-F238E27FC236}">
                    <a16:creationId xmlns:a16="http://schemas.microsoft.com/office/drawing/2014/main" id="{8203B9C3-2DF2-CF4E-9525-4D1D874C5B46}"/>
                  </a:ext>
                </a:extLst>
              </p:cNvPr>
              <p:cNvSpPr/>
              <p:nvPr/>
            </p:nvSpPr>
            <p:spPr>
              <a:xfrm rot="10800000">
                <a:off x="6435967" y="2237775"/>
                <a:ext cx="264529" cy="386499"/>
              </a:xfrm>
              <a:prstGeom prst="downArrow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72" name="グループ化 71">
              <a:extLst>
                <a:ext uri="{FF2B5EF4-FFF2-40B4-BE49-F238E27FC236}">
                  <a16:creationId xmlns:a16="http://schemas.microsoft.com/office/drawing/2014/main" id="{76E073A0-8601-1143-84BC-009E4C4FC1C2}"/>
                </a:ext>
              </a:extLst>
            </p:cNvPr>
            <p:cNvGrpSpPr/>
            <p:nvPr/>
          </p:nvGrpSpPr>
          <p:grpSpPr>
            <a:xfrm>
              <a:off x="1703241" y="4210857"/>
              <a:ext cx="264529" cy="452486"/>
              <a:chOff x="6435967" y="2237775"/>
              <a:chExt cx="264529" cy="452486"/>
            </a:xfrm>
          </p:grpSpPr>
          <p:sp>
            <p:nvSpPr>
              <p:cNvPr id="73" name="下矢印 72">
                <a:extLst>
                  <a:ext uri="{FF2B5EF4-FFF2-40B4-BE49-F238E27FC236}">
                    <a16:creationId xmlns:a16="http://schemas.microsoft.com/office/drawing/2014/main" id="{58602AA1-FE14-0B41-829A-3DC108840365}"/>
                  </a:ext>
                </a:extLst>
              </p:cNvPr>
              <p:cNvSpPr/>
              <p:nvPr/>
            </p:nvSpPr>
            <p:spPr>
              <a:xfrm>
                <a:off x="6435967" y="2303762"/>
                <a:ext cx="264529" cy="386499"/>
              </a:xfrm>
              <a:prstGeom prst="downArrow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4" name="下矢印 73">
                <a:extLst>
                  <a:ext uri="{FF2B5EF4-FFF2-40B4-BE49-F238E27FC236}">
                    <a16:creationId xmlns:a16="http://schemas.microsoft.com/office/drawing/2014/main" id="{A91DB4ED-66F3-B44F-B6D3-5442C2B1642A}"/>
                  </a:ext>
                </a:extLst>
              </p:cNvPr>
              <p:cNvSpPr/>
              <p:nvPr/>
            </p:nvSpPr>
            <p:spPr>
              <a:xfrm rot="10800000">
                <a:off x="6435967" y="2237775"/>
                <a:ext cx="264529" cy="386499"/>
              </a:xfrm>
              <a:prstGeom prst="downArrow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cxnSp>
          <p:nvCxnSpPr>
            <p:cNvPr id="77" name="直線コネクタ 76">
              <a:extLst>
                <a:ext uri="{FF2B5EF4-FFF2-40B4-BE49-F238E27FC236}">
                  <a16:creationId xmlns:a16="http://schemas.microsoft.com/office/drawing/2014/main" id="{394041BF-C7D3-8D4E-8B99-BD33B1E2B280}"/>
                </a:ext>
              </a:extLst>
            </p:cNvPr>
            <p:cNvCxnSpPr>
              <a:cxnSpLocks/>
            </p:cNvCxnSpPr>
            <p:nvPr/>
          </p:nvCxnSpPr>
          <p:spPr>
            <a:xfrm>
              <a:off x="3440780" y="3360870"/>
              <a:ext cx="0" cy="80763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直線コネクタ 80">
              <a:extLst>
                <a:ext uri="{FF2B5EF4-FFF2-40B4-BE49-F238E27FC236}">
                  <a16:creationId xmlns:a16="http://schemas.microsoft.com/office/drawing/2014/main" id="{4AE9C8F3-85F1-314B-8DC4-5B6C59500A3A}"/>
                </a:ext>
              </a:extLst>
            </p:cNvPr>
            <p:cNvCxnSpPr>
              <a:cxnSpLocks/>
            </p:cNvCxnSpPr>
            <p:nvPr/>
          </p:nvCxnSpPr>
          <p:spPr>
            <a:xfrm>
              <a:off x="3429259" y="4646287"/>
              <a:ext cx="0" cy="80763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76318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683</TotalTime>
  <Words>90</Words>
  <Application>Microsoft Macintosh PowerPoint</Application>
  <PresentationFormat>ワイド画面</PresentationFormat>
  <Paragraphs>56</Paragraphs>
  <Slides>7</Slides>
  <Notes>4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2" baseType="lpstr">
      <vt:lpstr>Hiragino Kaku Gothic Pro W3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Office User</dc:creator>
  <cp:lastModifiedBy>Microsoft Office User</cp:lastModifiedBy>
  <cp:revision>43</cp:revision>
  <cp:lastPrinted>2019-01-23T09:32:07Z</cp:lastPrinted>
  <dcterms:created xsi:type="dcterms:W3CDTF">2019-01-22T10:25:20Z</dcterms:created>
  <dcterms:modified xsi:type="dcterms:W3CDTF">2019-01-24T03:08:34Z</dcterms:modified>
</cp:coreProperties>
</file>