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04"/>
  </p:normalViewPr>
  <p:slideViewPr>
    <p:cSldViewPr snapToGrid="0" snapToObjects="1">
      <p:cViewPr varScale="1">
        <p:scale>
          <a:sx n="135" d="100"/>
          <a:sy n="135" d="100"/>
        </p:scale>
        <p:origin x="12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456B2-72A6-2A4F-8240-BFE52903B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979E42-B4BE-9D42-98AF-EAD426DD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40FBA-F28E-7E46-9A55-775F1CC3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556DC-CFBF-E24E-A6A5-189B57A2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7D4A2C-58E5-2E48-A386-F3C28C62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48367-7F08-034E-BAB1-489C416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54D51-C95B-6549-B550-1CBC4E4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1C0E7-9075-3C42-9563-2462DA0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3B7E71-CF49-F74E-B7FE-7CE68D19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304C4-5879-9A44-B670-4534E06F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1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5C1D32-BF0D-9045-8FFE-87A7988F2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64AEAD-C717-DA44-9C12-1832AC51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4FCD5-8C2B-884D-8202-40E375CB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0B49EF-9E5C-544E-8D55-B83AFEFF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8EC4F-EA38-214F-AA14-5FCBA65F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6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4CB4D-AC9D-5F4E-9149-C5C9B760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2FA91-175C-6848-B925-6F4F0FA9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BF911-6FFF-F041-9CC2-EDE2C10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F238A-9205-4B47-8EF6-4F0CB076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779DA-AA76-FA44-B3C4-AE183BFA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3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6D73C-A962-244C-9A8B-527B4701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C1104F-E9B4-5E44-A4B2-52FC6CEF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ECB3B9-C1C5-A14A-AF06-5F6D8587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D7BF10-BF9A-6244-B530-1BED782A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1F7BE-6AE9-C640-822A-42B1AB7C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2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1F97-8917-0847-A6F7-BF0FF1F5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D628C-35EC-9944-898C-0A3ED1E33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7DFE8-5BF5-1641-B336-7D1736F0A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DA5689-535E-CE4C-9F39-02CD672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9E19BF-A0D2-0245-A669-4F9EF03E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767E7C-A97D-4E43-87E0-03435877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8646B-5FCB-8B45-B9A1-1E20F0FD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060EDF-462D-FC48-90CC-80359EF6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E72A36-D307-4146-AB04-74DDAD771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752F51-E716-924C-B8EA-2C392F1EB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42EE9-9060-0A46-8243-B5C23A5F4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3C05C4-3027-6A43-AA2D-F61B2A4D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74548C-2694-DE4A-A96C-469A5B97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8B6C61-B829-104A-BF17-6C843F64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7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080E9-CB3F-354A-93B2-92B2AAD5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23DDC1-24E3-B54B-A4CD-4311F11C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1E3C46-CF47-4C42-99CF-4CB03A49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26088D-0CE4-EF4A-A037-500A57F7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9787BC-6BFD-3C44-8581-F174749D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C66203-430D-744E-82AC-060B2113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8A111D-AA61-3447-89B5-90BDAF98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2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F8DAB-BAC1-6941-8685-F5AE67AE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8C40D-985B-7341-9E2B-1460654D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DDB1A-4055-7F40-A33F-28D5787D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F5A6AC-6CE1-3B4F-94CF-5BA16096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74812-642F-5348-BF0D-463DB56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EB4ED1-202F-234B-8A5B-904C5123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56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2895F-0FF5-6D4A-BFBF-77B526EB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6230C8-426C-4449-9C74-2F89A79CF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D5C980-292D-C043-AD0C-DEC3F3CC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C295E2-DD5B-0B42-8201-DAA0700E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A220D8-A346-4448-B384-0F010D93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79BD5D-06E0-0F49-A0FE-86DBC8F7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5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F7B3A6-E55D-9541-AB7A-D63C24F7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9CC70C-9DC9-EA44-AACE-E193CB91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EF66E-DB8D-A142-8896-299B9E68A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3675-065B-6249-819E-977928931EDE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53E2C8-753A-8E49-A158-2ACF876C5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FE8CE-AA2C-444E-9D9B-E886F96B2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3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ABB3B-DD3D-F642-90FE-DDD2269DB45F}"/>
              </a:ext>
            </a:extLst>
          </p:cNvPr>
          <p:cNvSpPr/>
          <p:nvPr/>
        </p:nvSpPr>
        <p:spPr>
          <a:xfrm>
            <a:off x="1074656" y="688157"/>
            <a:ext cx="2139884" cy="460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22F19E-1C16-A849-B53D-5E6A31F2A125}"/>
              </a:ext>
            </a:extLst>
          </p:cNvPr>
          <p:cNvSpPr/>
          <p:nvPr/>
        </p:nvSpPr>
        <p:spPr>
          <a:xfrm>
            <a:off x="3214540" y="688157"/>
            <a:ext cx="2139884" cy="4600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E0B5D2-D785-3E42-954B-E9C59284EAE2}"/>
              </a:ext>
            </a:extLst>
          </p:cNvPr>
          <p:cNvSpPr txBox="1"/>
          <p:nvPr/>
        </p:nvSpPr>
        <p:spPr>
          <a:xfrm>
            <a:off x="1278816" y="2726686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Worker1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D837E3-09D8-E440-A14F-B42D72DC5ECE}"/>
              </a:ext>
            </a:extLst>
          </p:cNvPr>
          <p:cNvSpPr txBox="1"/>
          <p:nvPr/>
        </p:nvSpPr>
        <p:spPr>
          <a:xfrm>
            <a:off x="3528506" y="2757464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Worker2</a:t>
            </a:r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72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</cp:revision>
  <dcterms:created xsi:type="dcterms:W3CDTF">2019-01-15T08:58:18Z</dcterms:created>
  <dcterms:modified xsi:type="dcterms:W3CDTF">2019-01-15T09:01:04Z</dcterms:modified>
</cp:coreProperties>
</file>