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2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2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7E7A9-EFB7-ED44-94BE-E7AD54514592}"/>
              </a:ext>
            </a:extLst>
          </p:cNvPr>
          <p:cNvGrpSpPr/>
          <p:nvPr/>
        </p:nvGrpSpPr>
        <p:grpSpPr>
          <a:xfrm>
            <a:off x="795484" y="1072798"/>
            <a:ext cx="2254900" cy="447754"/>
            <a:chOff x="783091" y="1072798"/>
            <a:chExt cx="2254900" cy="447754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8A46EA-0F38-CB4A-9237-827BBFAC94F2}"/>
              </a:ext>
            </a:extLst>
          </p:cNvPr>
          <p:cNvGrpSpPr/>
          <p:nvPr/>
        </p:nvGrpSpPr>
        <p:grpSpPr>
          <a:xfrm>
            <a:off x="832662" y="1823019"/>
            <a:ext cx="2180544" cy="814296"/>
            <a:chOff x="820269" y="1937759"/>
            <a:chExt cx="2180544" cy="8142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971020" y="1990964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002276-B24A-1943-8755-7D076534671E}"/>
              </a:ext>
            </a:extLst>
          </p:cNvPr>
          <p:cNvGrpSpPr/>
          <p:nvPr/>
        </p:nvGrpSpPr>
        <p:grpSpPr>
          <a:xfrm>
            <a:off x="832662" y="2939782"/>
            <a:ext cx="2180544" cy="425504"/>
            <a:chOff x="820269" y="3178923"/>
            <a:chExt cx="2180544" cy="42550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54946-8FAD-E24A-ACCC-125E4D073178}"/>
                </a:ext>
              </a:extLst>
            </p:cNvPr>
            <p:cNvSpPr/>
            <p:nvPr/>
          </p:nvSpPr>
          <p:spPr>
            <a:xfrm>
              <a:off x="820269" y="3204317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1510432" y="317892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858D3A-DC70-F740-98F8-88A82492A311}"/>
              </a:ext>
            </a:extLst>
          </p:cNvPr>
          <p:cNvGrpSpPr/>
          <p:nvPr/>
        </p:nvGrpSpPr>
        <p:grpSpPr>
          <a:xfrm>
            <a:off x="832662" y="3666658"/>
            <a:ext cx="2180544" cy="400110"/>
            <a:chOff x="820269" y="4216260"/>
            <a:chExt cx="2180544" cy="4001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B7C513-7D10-8C48-A8A7-88BF820E476E}"/>
                </a:ext>
              </a:extLst>
            </p:cNvPr>
            <p:cNvSpPr/>
            <p:nvPr/>
          </p:nvSpPr>
          <p:spPr>
            <a:xfrm>
              <a:off x="820269" y="4216260"/>
              <a:ext cx="2180544" cy="3727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1510432" y="421626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" name="下矢印 7">
            <a:extLst>
              <a:ext uri="{FF2B5EF4-FFF2-40B4-BE49-F238E27FC236}">
                <a16:creationId xmlns:a16="http://schemas.microsoft.com/office/drawing/2014/main" id="{6430E466-3594-144F-96C5-048A43D3227B}"/>
              </a:ext>
            </a:extLst>
          </p:cNvPr>
          <p:cNvSpPr/>
          <p:nvPr/>
        </p:nvSpPr>
        <p:spPr>
          <a:xfrm>
            <a:off x="1832934" y="153623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2FFD12F3-BF63-6043-8968-01A4D34B4C9F}"/>
              </a:ext>
            </a:extLst>
          </p:cNvPr>
          <p:cNvSpPr/>
          <p:nvPr/>
        </p:nvSpPr>
        <p:spPr>
          <a:xfrm>
            <a:off x="1832934" y="265300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C45455E-8BCC-764D-8316-14E0E7AD73A0}"/>
              </a:ext>
            </a:extLst>
          </p:cNvPr>
          <p:cNvSpPr/>
          <p:nvPr/>
        </p:nvSpPr>
        <p:spPr>
          <a:xfrm>
            <a:off x="1832934" y="3380972"/>
            <a:ext cx="180000" cy="27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599B5AE-D37D-494B-9020-817E59ABB2DD}"/>
              </a:ext>
            </a:extLst>
          </p:cNvPr>
          <p:cNvSpPr/>
          <p:nvPr/>
        </p:nvSpPr>
        <p:spPr>
          <a:xfrm rot="5400000">
            <a:off x="2878753" y="2601166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581B-BFCB-5047-8E6A-7F4FCFBD5F9E}"/>
              </a:ext>
            </a:extLst>
          </p:cNvPr>
          <p:cNvSpPr/>
          <p:nvPr/>
        </p:nvSpPr>
        <p:spPr>
          <a:xfrm>
            <a:off x="3130197" y="2732804"/>
            <a:ext cx="72000" cy="169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9D3C94-8591-3545-9E67-FE485DA138F0}"/>
              </a:ext>
            </a:extLst>
          </p:cNvPr>
          <p:cNvSpPr/>
          <p:nvPr/>
        </p:nvSpPr>
        <p:spPr>
          <a:xfrm>
            <a:off x="1886934" y="408245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0C67EE-C3DA-3147-AF6D-96B4219649ED}"/>
              </a:ext>
            </a:extLst>
          </p:cNvPr>
          <p:cNvSpPr/>
          <p:nvPr/>
        </p:nvSpPr>
        <p:spPr>
          <a:xfrm rot="16200000">
            <a:off x="2504649" y="3739911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19125" y="2719322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6016712" y="2469433"/>
            <a:ext cx="180000" cy="198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>
            <a:off x="5671214" y="1061009"/>
            <a:ext cx="72000" cy="19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780494A-3CE5-4E4B-BD25-BA4EFBCE9CF8}"/>
              </a:ext>
            </a:extLst>
          </p:cNvPr>
          <p:cNvSpPr/>
          <p:nvPr/>
        </p:nvSpPr>
        <p:spPr>
          <a:xfrm>
            <a:off x="7084673" y="2925704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3BAF5ED-837C-234F-A5F3-7FEA7A870273}"/>
              </a:ext>
            </a:extLst>
          </p:cNvPr>
          <p:cNvGrpSpPr/>
          <p:nvPr/>
        </p:nvGrpSpPr>
        <p:grpSpPr>
          <a:xfrm>
            <a:off x="230228" y="1060200"/>
            <a:ext cx="5074981" cy="1692955"/>
            <a:chOff x="230228" y="1060200"/>
            <a:chExt cx="5074981" cy="16929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8D95236-AE91-224E-B141-E38582AEDBE3}"/>
                </a:ext>
              </a:extLst>
            </p:cNvPr>
            <p:cNvGrpSpPr/>
            <p:nvPr/>
          </p:nvGrpSpPr>
          <p:grpSpPr>
            <a:xfrm>
              <a:off x="230228" y="1060200"/>
              <a:ext cx="5074981" cy="616725"/>
              <a:chOff x="230228" y="1060200"/>
              <a:chExt cx="5074981" cy="61672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546039D2-2D93-384F-B5FB-A44626CE05D3}"/>
                  </a:ext>
                </a:extLst>
              </p:cNvPr>
              <p:cNvGrpSpPr/>
              <p:nvPr/>
            </p:nvGrpSpPr>
            <p:grpSpPr>
              <a:xfrm>
                <a:off x="230228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0323186C-BC39-0A4F-A637-A6246D9985E2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816BEFF-8731-B54B-96D3-756FA5B9A20C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EABE7A97-636E-5742-9691-684970A28FDA}"/>
                  </a:ext>
                </a:extLst>
              </p:cNvPr>
              <p:cNvGrpSpPr/>
              <p:nvPr/>
            </p:nvGrpSpPr>
            <p:grpSpPr>
              <a:xfrm>
                <a:off x="3653726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DBA604DA-DFD7-3F40-AFF2-782F060CED52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49FC86D-F9B1-7A40-AA3F-D216C4632F9E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C5FED99-92BB-744F-9310-FBC95E7B4864}"/>
                  </a:ext>
                </a:extLst>
              </p:cNvPr>
              <p:cNvGrpSpPr/>
              <p:nvPr/>
            </p:nvGrpSpPr>
            <p:grpSpPr>
              <a:xfrm>
                <a:off x="1941977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F5D8A55C-BFDD-B14A-9F94-E0FFF5391647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919B1E0-A872-3646-A3BE-64D13C3F4333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805A582-4DF8-2F4C-8358-89B8F98145FE}"/>
                </a:ext>
              </a:extLst>
            </p:cNvPr>
            <p:cNvGrpSpPr/>
            <p:nvPr/>
          </p:nvGrpSpPr>
          <p:grpSpPr>
            <a:xfrm>
              <a:off x="230228" y="2136430"/>
              <a:ext cx="5074981" cy="616725"/>
              <a:chOff x="230228" y="1060200"/>
              <a:chExt cx="5074981" cy="616725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8546502-E9C5-9C49-993A-22676FF6BDFD}"/>
                  </a:ext>
                </a:extLst>
              </p:cNvPr>
              <p:cNvGrpSpPr/>
              <p:nvPr/>
            </p:nvGrpSpPr>
            <p:grpSpPr>
              <a:xfrm>
                <a:off x="230228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95F6E107-EC02-264C-BE42-DAC955A09774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840B74A-D651-7143-9FDF-E5435A451E9F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B118EFC-53C4-C24A-862E-61AB9174A2D7}"/>
                  </a:ext>
                </a:extLst>
              </p:cNvPr>
              <p:cNvGrpSpPr/>
              <p:nvPr/>
            </p:nvGrpSpPr>
            <p:grpSpPr>
              <a:xfrm>
                <a:off x="3653726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90B1231C-26BE-0744-8C56-AEB817F42B0F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E8EBAED2-D886-7E47-AD91-FEAA9193D5B9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D36B734-3CFE-3D4A-A656-0CDFAE212B3B}"/>
                  </a:ext>
                </a:extLst>
              </p:cNvPr>
              <p:cNvGrpSpPr/>
              <p:nvPr/>
            </p:nvGrpSpPr>
            <p:grpSpPr>
              <a:xfrm>
                <a:off x="1941977" y="1060200"/>
                <a:ext cx="1651483" cy="616725"/>
                <a:chOff x="820269" y="1937759"/>
                <a:chExt cx="1651483" cy="616725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257A1853-837E-F940-B90F-1451202194CE}"/>
                    </a:ext>
                  </a:extLst>
                </p:cNvPr>
                <p:cNvSpPr/>
                <p:nvPr/>
              </p:nvSpPr>
              <p:spPr>
                <a:xfrm>
                  <a:off x="820269" y="1937759"/>
                  <a:ext cx="1651483" cy="6167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DD3167A-73B5-AA4C-9B82-27C367A8632D}"/>
                    </a:ext>
                  </a:extLst>
                </p:cNvPr>
                <p:cNvSpPr txBox="1"/>
                <p:nvPr/>
              </p:nvSpPr>
              <p:spPr>
                <a:xfrm>
                  <a:off x="1084798" y="2046066"/>
                  <a:ext cx="1122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8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ビット</a:t>
                  </a:r>
                  <a:endPara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309776CC-DBBB-C84C-9E65-61C70E5D9050}"/>
                </a:ext>
              </a:extLst>
            </p:cNvPr>
            <p:cNvGrpSpPr/>
            <p:nvPr/>
          </p:nvGrpSpPr>
          <p:grpSpPr>
            <a:xfrm>
              <a:off x="923703" y="1680435"/>
              <a:ext cx="264529" cy="452486"/>
              <a:chOff x="1941977" y="3553906"/>
              <a:chExt cx="264529" cy="452486"/>
            </a:xfrm>
          </p:grpSpPr>
          <p:sp>
            <p:nvSpPr>
              <p:cNvPr id="30" name="下矢印 29">
                <a:extLst>
                  <a:ext uri="{FF2B5EF4-FFF2-40B4-BE49-F238E27FC236}">
                    <a16:creationId xmlns:a16="http://schemas.microsoft.com/office/drawing/2014/main" id="{0FD9E4F3-04D5-0742-A76E-887A80445A10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下矢印 30">
                <a:extLst>
                  <a:ext uri="{FF2B5EF4-FFF2-40B4-BE49-F238E27FC236}">
                    <a16:creationId xmlns:a16="http://schemas.microsoft.com/office/drawing/2014/main" id="{F110D392-C881-0F47-AD6D-49FDF6A3427A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4880A11-CEFB-BA46-AB7E-C4CF4B8AAE1F}"/>
                </a:ext>
              </a:extLst>
            </p:cNvPr>
            <p:cNvGrpSpPr/>
            <p:nvPr/>
          </p:nvGrpSpPr>
          <p:grpSpPr>
            <a:xfrm>
              <a:off x="2635452" y="1676924"/>
              <a:ext cx="264529" cy="452486"/>
              <a:chOff x="1941977" y="3553906"/>
              <a:chExt cx="264529" cy="452486"/>
            </a:xfrm>
          </p:grpSpPr>
          <p:sp>
            <p:nvSpPr>
              <p:cNvPr id="37" name="下矢印 36">
                <a:extLst>
                  <a:ext uri="{FF2B5EF4-FFF2-40B4-BE49-F238E27FC236}">
                    <a16:creationId xmlns:a16="http://schemas.microsoft.com/office/drawing/2014/main" id="{10D1AB76-DF15-214F-97A6-1928F902159B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>
                <a:extLst>
                  <a:ext uri="{FF2B5EF4-FFF2-40B4-BE49-F238E27FC236}">
                    <a16:creationId xmlns:a16="http://schemas.microsoft.com/office/drawing/2014/main" id="{5D77FAC6-246F-8044-A824-7F992B75731B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F1C7886-C263-4C4A-86D5-EBB9EF06A654}"/>
                </a:ext>
              </a:extLst>
            </p:cNvPr>
            <p:cNvGrpSpPr/>
            <p:nvPr/>
          </p:nvGrpSpPr>
          <p:grpSpPr>
            <a:xfrm>
              <a:off x="4347201" y="1673413"/>
              <a:ext cx="264529" cy="452486"/>
              <a:chOff x="1941977" y="3553906"/>
              <a:chExt cx="264529" cy="452486"/>
            </a:xfrm>
          </p:grpSpPr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890B9421-FBD2-E646-A860-DC76EA7D382F}"/>
                  </a:ext>
                </a:extLst>
              </p:cNvPr>
              <p:cNvSpPr/>
              <p:nvPr/>
            </p:nvSpPr>
            <p:spPr>
              <a:xfrm>
                <a:off x="1941977" y="3619893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0A1F8AC5-D0C5-354E-94EF-019BBD6182FF}"/>
                  </a:ext>
                </a:extLst>
              </p:cNvPr>
              <p:cNvSpPr/>
              <p:nvPr/>
            </p:nvSpPr>
            <p:spPr>
              <a:xfrm rot="10800000">
                <a:off x="1941977" y="3553906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999BDC7-EC9C-0447-BAC8-F03D004C089E}"/>
              </a:ext>
            </a:extLst>
          </p:cNvPr>
          <p:cNvGrpSpPr/>
          <p:nvPr/>
        </p:nvGrpSpPr>
        <p:grpSpPr>
          <a:xfrm>
            <a:off x="230227" y="3360870"/>
            <a:ext cx="6421111" cy="2097912"/>
            <a:chOff x="230227" y="3360870"/>
            <a:chExt cx="6421111" cy="209791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2DDBAA52-0B30-5047-92B7-9C3B554691E9}"/>
                </a:ext>
              </a:extLst>
            </p:cNvPr>
            <p:cNvGrpSpPr/>
            <p:nvPr/>
          </p:nvGrpSpPr>
          <p:grpSpPr>
            <a:xfrm>
              <a:off x="230227" y="3360870"/>
              <a:ext cx="3210557" cy="814296"/>
              <a:chOff x="820268" y="4050756"/>
              <a:chExt cx="3210557" cy="814296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75A3E5ED-2656-B843-B090-0E01B0E544A3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0540114-0365-6D42-AAD8-F4E6BE226B17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68C0F4C-E3C0-EB4D-AA3F-F8B255053811}"/>
                </a:ext>
              </a:extLst>
            </p:cNvPr>
            <p:cNvGrpSpPr/>
            <p:nvPr/>
          </p:nvGrpSpPr>
          <p:grpSpPr>
            <a:xfrm>
              <a:off x="3440781" y="3360870"/>
              <a:ext cx="3210557" cy="814296"/>
              <a:chOff x="820268" y="4050756"/>
              <a:chExt cx="3210557" cy="81429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9A4DD7D-4B52-A94E-92BE-7CF8204101DE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F12D714-3C6B-9E49-A260-A2E185466434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EAF031FD-A44E-DF4E-B69B-3EF9358DBC05}"/>
                </a:ext>
              </a:extLst>
            </p:cNvPr>
            <p:cNvGrpSpPr/>
            <p:nvPr/>
          </p:nvGrpSpPr>
          <p:grpSpPr>
            <a:xfrm>
              <a:off x="230227" y="4644486"/>
              <a:ext cx="3210557" cy="814296"/>
              <a:chOff x="820268" y="4050756"/>
              <a:chExt cx="3210557" cy="814296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8950D7EB-91D7-B84B-8EBB-6CF2D77EE6F4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3BAA52D3-7901-D149-A752-F6D4E57FC495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48BEF0E-BAE1-5B4D-892F-5E5B98B52C72}"/>
                </a:ext>
              </a:extLst>
            </p:cNvPr>
            <p:cNvGrpSpPr/>
            <p:nvPr/>
          </p:nvGrpSpPr>
          <p:grpSpPr>
            <a:xfrm>
              <a:off x="3440781" y="4644486"/>
              <a:ext cx="3210557" cy="814296"/>
              <a:chOff x="820268" y="4050756"/>
              <a:chExt cx="3210557" cy="814296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BC60E50-8F0A-2640-B346-03F5214FE7EC}"/>
                  </a:ext>
                </a:extLst>
              </p:cNvPr>
              <p:cNvSpPr/>
              <p:nvPr/>
            </p:nvSpPr>
            <p:spPr>
              <a:xfrm>
                <a:off x="820268" y="4050756"/>
                <a:ext cx="3210557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0251E91-C613-0E4C-A1C8-20AF661B0DFA}"/>
                  </a:ext>
                </a:extLst>
              </p:cNvPr>
              <p:cNvSpPr txBox="1"/>
              <p:nvPr/>
            </p:nvSpPr>
            <p:spPr>
              <a:xfrm>
                <a:off x="1780177" y="4257849"/>
                <a:ext cx="1290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32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ビット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971AC27-E601-AC43-9C38-ADAF0A895FF6}"/>
                </a:ext>
              </a:extLst>
            </p:cNvPr>
            <p:cNvGrpSpPr/>
            <p:nvPr/>
          </p:nvGrpSpPr>
          <p:grpSpPr>
            <a:xfrm>
              <a:off x="4913795" y="4156016"/>
              <a:ext cx="264529" cy="452486"/>
              <a:chOff x="6435967" y="2237775"/>
              <a:chExt cx="264529" cy="452486"/>
            </a:xfrm>
          </p:grpSpPr>
          <p:sp>
            <p:nvSpPr>
              <p:cNvPr id="69" name="下矢印 68">
                <a:extLst>
                  <a:ext uri="{FF2B5EF4-FFF2-40B4-BE49-F238E27FC236}">
                    <a16:creationId xmlns:a16="http://schemas.microsoft.com/office/drawing/2014/main" id="{83792E75-91F2-CF45-A891-8AF4E19144F5}"/>
                  </a:ext>
                </a:extLst>
              </p:cNvPr>
              <p:cNvSpPr/>
              <p:nvPr/>
            </p:nvSpPr>
            <p:spPr>
              <a:xfrm>
                <a:off x="6435967" y="2303762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下矢印 69">
                <a:extLst>
                  <a:ext uri="{FF2B5EF4-FFF2-40B4-BE49-F238E27FC236}">
                    <a16:creationId xmlns:a16="http://schemas.microsoft.com/office/drawing/2014/main" id="{8203B9C3-2DF2-CF4E-9525-4D1D874C5B46}"/>
                  </a:ext>
                </a:extLst>
              </p:cNvPr>
              <p:cNvSpPr/>
              <p:nvPr/>
            </p:nvSpPr>
            <p:spPr>
              <a:xfrm rot="10800000">
                <a:off x="6435967" y="2237775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E073A0-8601-1143-84BC-009E4C4FC1C2}"/>
                </a:ext>
              </a:extLst>
            </p:cNvPr>
            <p:cNvGrpSpPr/>
            <p:nvPr/>
          </p:nvGrpSpPr>
          <p:grpSpPr>
            <a:xfrm>
              <a:off x="1703241" y="4210857"/>
              <a:ext cx="264529" cy="452486"/>
              <a:chOff x="6435967" y="2237775"/>
              <a:chExt cx="264529" cy="452486"/>
            </a:xfrm>
          </p:grpSpPr>
          <p:sp>
            <p:nvSpPr>
              <p:cNvPr id="73" name="下矢印 72">
                <a:extLst>
                  <a:ext uri="{FF2B5EF4-FFF2-40B4-BE49-F238E27FC236}">
                    <a16:creationId xmlns:a16="http://schemas.microsoft.com/office/drawing/2014/main" id="{58602AA1-FE14-0B41-829A-3DC108840365}"/>
                  </a:ext>
                </a:extLst>
              </p:cNvPr>
              <p:cNvSpPr/>
              <p:nvPr/>
            </p:nvSpPr>
            <p:spPr>
              <a:xfrm>
                <a:off x="6435967" y="2303762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下矢印 73">
                <a:extLst>
                  <a:ext uri="{FF2B5EF4-FFF2-40B4-BE49-F238E27FC236}">
                    <a16:creationId xmlns:a16="http://schemas.microsoft.com/office/drawing/2014/main" id="{A91DB4ED-66F3-B44F-B6D3-5442C2B1642A}"/>
                  </a:ext>
                </a:extLst>
              </p:cNvPr>
              <p:cNvSpPr/>
              <p:nvPr/>
            </p:nvSpPr>
            <p:spPr>
              <a:xfrm rot="10800000">
                <a:off x="6435967" y="2237775"/>
                <a:ext cx="264529" cy="386499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94041BF-C7D3-8D4E-8B99-BD33B1E2B28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780" y="3360870"/>
              <a:ext cx="0" cy="807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AE9C8F3-85F1-314B-8DC4-5B6C59500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29259" y="4646287"/>
              <a:ext cx="0" cy="807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3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124</Words>
  <Application>Microsoft Macintosh PowerPoint</Application>
  <PresentationFormat>ワイド画面</PresentationFormat>
  <Paragraphs>74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45</cp:revision>
  <cp:lastPrinted>2019-01-23T09:32:07Z</cp:lastPrinted>
  <dcterms:created xsi:type="dcterms:W3CDTF">2019-01-22T10:25:20Z</dcterms:created>
  <dcterms:modified xsi:type="dcterms:W3CDTF">2019-01-25T03:35:07Z</dcterms:modified>
</cp:coreProperties>
</file>