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3" r:id="rId12"/>
    <p:sldId id="272" r:id="rId13"/>
    <p:sldId id="266" r:id="rId14"/>
    <p:sldId id="275" r:id="rId15"/>
    <p:sldId id="267" r:id="rId16"/>
    <p:sldId id="268" r:id="rId17"/>
    <p:sldId id="269" r:id="rId18"/>
    <p:sldId id="274" r:id="rId19"/>
    <p:sldId id="270" r:id="rId20"/>
    <p:sldId id="271" r:id="rId21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F5ED"/>
    <a:srgbClr val="F8E4DD"/>
    <a:srgbClr val="FDCCCB"/>
    <a:srgbClr val="FCD9CA"/>
    <a:srgbClr val="DBE0FC"/>
    <a:srgbClr val="D4D3FC"/>
    <a:srgbClr val="C6E6E0"/>
    <a:srgbClr val="D4F5EB"/>
    <a:srgbClr val="F8D7EC"/>
    <a:srgbClr val="F8D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4616"/>
  </p:normalViewPr>
  <p:slideViewPr>
    <p:cSldViewPr snapToGrid="0" snapToObjects="1">
      <p:cViewPr varScale="1">
        <p:scale>
          <a:sx n="145" d="100"/>
          <a:sy n="145" d="100"/>
        </p:scale>
        <p:origin x="127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D3DE-D6B4-7D48-9E09-B865A4FC813E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8C91C-B858-1146-8C6B-7A54ECE36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5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5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24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5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8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63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C91C-B858-1146-8C6B-7A54ECE3626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4930" y="1731364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latin typeface="ヒラギノ角ゴ ProN W3"/>
                <a:ea typeface="ヒラギノ角ゴ ProN W3"/>
                <a:cs typeface="ヒラギノ角ゴ ProN W3"/>
              </a:rPr>
              <a:t>プレゼンテーション講座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73484" y="457949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2018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年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月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12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日　</a:t>
            </a:r>
            <a:r>
              <a:rPr lang="ja-JP" altLang="en-US" dirty="0">
                <a:latin typeface="ヒラギノ角ゴ ProN W3"/>
                <a:ea typeface="ヒラギノ角ゴ ProN W3"/>
                <a:cs typeface="ヒラギノ角ゴ ProN W3"/>
              </a:rPr>
              <a:t>ゼミ資料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1757" y="5024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須田宇宙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– 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スライド作成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10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794951"/>
            <a:ext cx="8194872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プレゼン全体を通して話す内容と順序を決める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個々のスライドの内容を考える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とりあえず使いそうな単語を置いてみる</a:t>
            </a: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（文にしない．体言止めでオッケー）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説明が必要なら最短の説明文を書く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単語と説明文をグルーピングする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→項目分け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6.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項目同士の流れとレイアウトを考える</a:t>
            </a: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（縦に流す，並列に置くなど）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概ね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スライドを目安にスライド間のバランスを取る</a:t>
            </a:r>
          </a:p>
        </p:txBody>
      </p:sp>
    </p:spTree>
    <p:extLst>
      <p:ext uri="{BB962C8B-B14F-4D97-AF65-F5344CB8AC3E}">
        <p14:creationId xmlns:p14="http://schemas.microsoft.com/office/powerpoint/2010/main" val="8209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613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– 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スライドの流れの例（研究系）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11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472569"/>
            <a:ext cx="7571303" cy="5238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背景・問題点・目的のダイジェスト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ja-JP" altLang="ja-JP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（このページだけで研究内容が伝わるようにする）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背景や問題点の詳細と先行研究，関連データなど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研究の全体像と内容＝仮説と方法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ja-JP" altLang="ja-JP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（調査方法，実験方法）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調査方法や実験方法の詳細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結果（グラフがベター）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6.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考察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7.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まとめ（問題点と目的と結果のダイジェスト）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*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余裕があったら質疑応答スライドを準備しておく</a:t>
            </a:r>
          </a:p>
        </p:txBody>
      </p:sp>
    </p:spTree>
    <p:extLst>
      <p:ext uri="{BB962C8B-B14F-4D97-AF65-F5344CB8AC3E}">
        <p14:creationId xmlns:p14="http://schemas.microsoft.com/office/powerpoint/2010/main" val="385530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613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– 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スライドの流れの例（開発系）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12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476644"/>
            <a:ext cx="7571303" cy="5238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背景・問題点・目的のダイジェスト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ja-JP" altLang="ja-JP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（このページだけで開発内容が伝わるようにする）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背景や問題点の詳細と先行研究，関連データなど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研究の全体像と有用性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開発に使う技術など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デモ（実物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スクリーンショット）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6.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結果と考察（グラフなど）</a:t>
            </a: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7.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まとめ（問題点と目的と結果のダイジェスト）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*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余裕があったら質疑応答スライドを準備しておく</a:t>
            </a:r>
          </a:p>
        </p:txBody>
      </p:sp>
    </p:spTree>
    <p:extLst>
      <p:ext uri="{BB962C8B-B14F-4D97-AF65-F5344CB8AC3E}">
        <p14:creationId xmlns:p14="http://schemas.microsoft.com/office/powerpoint/2010/main" val="275320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31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スライド構成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1 -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13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682525"/>
            <a:ext cx="781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フォント</a:t>
            </a: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バランスの良い，視認性の高いフォントを使用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細くても太すぎても読みづらい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（推奨フォント：ヒラギノ角ゴ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Pro-N W3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）</a:t>
            </a: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大きさは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24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ポイントを基本とする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色遣い</a:t>
            </a: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文字色は黒（薄いと読んでもらえない）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図形は淡い色で統一する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or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単色のグラデーションを使用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（淡すぎるとプロジェクタで投影できないので注意）</a:t>
            </a:r>
          </a:p>
          <a:p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3.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大きさ</a:t>
            </a: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項目の枠の大きさを揃える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（ダミーの直線を引いてから揃えると楽）</a:t>
            </a:r>
          </a:p>
        </p:txBody>
      </p:sp>
    </p:spTree>
    <p:extLst>
      <p:ext uri="{BB962C8B-B14F-4D97-AF65-F5344CB8AC3E}">
        <p14:creationId xmlns:p14="http://schemas.microsoft.com/office/powerpoint/2010/main" val="187521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31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スライド構成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2 -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14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682525"/>
            <a:ext cx="808426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4.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余白</a:t>
            </a: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余白がないと見づらいので余白を意識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※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混み入っているスライドに無駄な余白の組み合わせは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NG</a:t>
            </a:r>
          </a:p>
          <a:p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位置揃えと整列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配置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 – 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配置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整列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にあるので，キチンと揃える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余白を均等にするには「左右に整列」「上下に整列」を利用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6.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図形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基本的に直線や四角形を利用して描く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　線が細い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色が薄い</a:t>
            </a:r>
            <a:r>
              <a:rPr lang="en-US" altLang="ja-JP" sz="22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小さいと見えない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影を多用すると安っぽくなる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スクリーンショットのアスペクト比を変えてはいけない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2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200" dirty="0">
                <a:latin typeface="ヒラギノ角ゴ ProN W3"/>
                <a:ea typeface="ヒラギノ角ゴ ProN W3"/>
                <a:cs typeface="ヒラギノ角ゴ ProN W3"/>
              </a:rPr>
              <a:t>スクリーンショットにドットが見えたら負け</a:t>
            </a:r>
            <a:endParaRPr lang="en-US" altLang="ja-JP" sz="2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5520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96459" y="703033"/>
            <a:ext cx="7415192" cy="2550121"/>
          </a:xfrm>
          <a:prstGeom prst="rect">
            <a:avLst/>
          </a:prstGeom>
          <a:solidFill>
            <a:srgbClr val="FCD9C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グルーピングの例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15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235" y="911125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内容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1456" y="1463353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◆説明などをなるべく短くまとめる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◆体言止めもオッケー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◆箇条書きの記号に「・」は使わない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（区切り文字特別を付けるため）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6459" y="3461246"/>
            <a:ext cx="7415192" cy="2130662"/>
          </a:xfrm>
          <a:prstGeom prst="rect">
            <a:avLst/>
          </a:prstGeom>
          <a:solidFill>
            <a:srgbClr val="F8D7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5235" y="3669337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複数のグルーピング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1456" y="4221565"/>
            <a:ext cx="6234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つ以上並べる場合は大きさ・位置・余白を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ピッタリと揃える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隙間をきっちりと空ける</a:t>
            </a:r>
          </a:p>
        </p:txBody>
      </p:sp>
    </p:spTree>
    <p:extLst>
      <p:ext uri="{BB962C8B-B14F-4D97-AF65-F5344CB8AC3E}">
        <p14:creationId xmlns:p14="http://schemas.microsoft.com/office/powerpoint/2010/main" val="93950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矢印 1"/>
          <p:cNvSpPr/>
          <p:nvPr/>
        </p:nvSpPr>
        <p:spPr>
          <a:xfrm>
            <a:off x="1561037" y="1865740"/>
            <a:ext cx="1380392" cy="409538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DCC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6990" y="790958"/>
            <a:ext cx="4008487" cy="956814"/>
          </a:xfrm>
          <a:prstGeom prst="rect">
            <a:avLst/>
          </a:prstGeom>
          <a:solidFill>
            <a:srgbClr val="D3F5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48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説明の流れ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16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6990" y="848243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説明の流れその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1-1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（複数行）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6990" y="3546866"/>
            <a:ext cx="8425156" cy="1816442"/>
          </a:xfrm>
          <a:prstGeom prst="rect">
            <a:avLst/>
          </a:prstGeom>
          <a:solidFill>
            <a:srgbClr val="F8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543" y="3722211"/>
            <a:ext cx="40799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つの流れから導かれること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3534" y="4308557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こんな感じでレイアウトする</a:t>
            </a:r>
          </a:p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※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赤と青を隣り合って配置しないこと！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63659" y="790958"/>
            <a:ext cx="4008487" cy="607020"/>
          </a:xfrm>
          <a:prstGeom prst="rect">
            <a:avLst/>
          </a:prstGeom>
          <a:solidFill>
            <a:srgbClr val="DBE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63659" y="84824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説明の流れその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2-1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46990" y="2343809"/>
            <a:ext cx="4008487" cy="607020"/>
          </a:xfrm>
          <a:prstGeom prst="rect">
            <a:avLst/>
          </a:prstGeom>
          <a:solidFill>
            <a:srgbClr val="D3F5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6990" y="240109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説明の流れその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1-2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663659" y="1872453"/>
            <a:ext cx="4008487" cy="1078376"/>
          </a:xfrm>
          <a:prstGeom prst="rect">
            <a:avLst/>
          </a:prstGeom>
          <a:solidFill>
            <a:srgbClr val="DBE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63659" y="1929738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説明の流れその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2-2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（複数行）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1561037" y="3027676"/>
            <a:ext cx="1380392" cy="409538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DCC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5713937" y="1455263"/>
            <a:ext cx="1380392" cy="409538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DCC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713937" y="3032736"/>
            <a:ext cx="1380392" cy="409538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DCC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771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46990" y="1923117"/>
            <a:ext cx="4958056" cy="939842"/>
          </a:xfrm>
          <a:prstGeom prst="roundRect">
            <a:avLst/>
          </a:prstGeom>
          <a:solidFill>
            <a:srgbClr val="D3F5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6990" y="790958"/>
            <a:ext cx="4958056" cy="956814"/>
          </a:xfrm>
          <a:prstGeom prst="rect">
            <a:avLst/>
          </a:prstGeom>
          <a:solidFill>
            <a:srgbClr val="D3F5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SudaLab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メソッド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使う図形オブジェクト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-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17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6990" y="848243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スライドに使う図形オブジェクト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良い例：四角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6990" y="198040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スライドに使う図形オブジェクト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悪い例：角丸四角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46990" y="3044745"/>
            <a:ext cx="4958056" cy="956814"/>
          </a:xfrm>
          <a:prstGeom prst="rect">
            <a:avLst/>
          </a:prstGeom>
          <a:solidFill>
            <a:srgbClr val="D3F5E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6990" y="3102030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スライドに使う図形オブジェクト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悪い例：四角＋枠線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6990" y="4197727"/>
            <a:ext cx="4958056" cy="95681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6990" y="425501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スライドに使う図形オブジェクト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悪い例：枠線のみ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98477" y="19231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余白がきつそう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8477" y="3044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枠が目立ちすぎ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98477" y="419772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色遣いによってはアリ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ただし並べ過ぎると☓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44846" y="790958"/>
            <a:ext cx="2344616" cy="956814"/>
          </a:xfrm>
          <a:prstGeom prst="rect">
            <a:avLst/>
          </a:prstGeom>
          <a:solidFill>
            <a:srgbClr val="D3F5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影をつけると</a:t>
            </a:r>
            <a:endParaRPr kumimoji="1" lang="en-US" altLang="ja-JP" sz="2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こんな感じ</a:t>
            </a:r>
            <a:endParaRPr lang="en-US" altLang="ja-JP" sz="2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605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プレゼンのための準備項目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18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427" y="794951"/>
            <a:ext cx="7848917" cy="472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スライドを作る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発表原稿を作る（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←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内容確認用）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黙読を繰り返し発表原稿をチェック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実際に指しながら声に出して発表練習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早口でないことをチェック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6.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原稿見直しながら時間調整（規定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-30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秒程度にする）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7.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質疑応答対策（想定質問と回答を準備）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8.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本番で使用するプロジェクタで色調整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4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9.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前日はたっぷり睡眠をとる</a:t>
            </a:r>
          </a:p>
        </p:txBody>
      </p:sp>
    </p:spTree>
    <p:extLst>
      <p:ext uri="{BB962C8B-B14F-4D97-AF65-F5344CB8AC3E}">
        <p14:creationId xmlns:p14="http://schemas.microsoft.com/office/powerpoint/2010/main" val="139736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プレゼンのやり方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19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8506" y="630202"/>
            <a:ext cx="7869847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そもそも図だけ見て分かるような構成を心がける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の内容を順序良く説明＋若干の補足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（補足が多すぎるとかえって伝わらなくなる）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ページを前後させると聴衆は戸惑う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指し棒やポインタは枠を指す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（指し棒やポインタを動かしてはいけない）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プレゼンの時間は限られているので戸惑っているなら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飛ばして次に進む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「ご清聴ありがとうございました」は絶対にやめる！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6843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482060" y="1796319"/>
            <a:ext cx="3762531" cy="2218544"/>
          </a:xfrm>
          <a:prstGeom prst="rect">
            <a:avLst/>
          </a:prstGeom>
          <a:solidFill>
            <a:srgbClr val="CAE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プレゼンテーションデザイン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311" y="766996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プレゼンテーションとは，自分の考えを伝えること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そのためのデザイン（設計）をきちんとやる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64374" y="1853781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誰に伝える？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誰が伝える？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何を伝える？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何のために伝える？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どうやって伝える？</a:t>
            </a:r>
          </a:p>
        </p:txBody>
      </p:sp>
      <p:sp>
        <p:nvSpPr>
          <p:cNvPr id="8" name="右矢印 7"/>
          <p:cNvSpPr/>
          <p:nvPr/>
        </p:nvSpPr>
        <p:spPr>
          <a:xfrm>
            <a:off x="3789107" y="2460113"/>
            <a:ext cx="449705" cy="803778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DFE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7713" y="2275446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主張するポイント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（＝テーマ）を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しっかりと決める</a:t>
            </a:r>
          </a:p>
        </p:txBody>
      </p:sp>
      <p:sp>
        <p:nvSpPr>
          <p:cNvPr id="11" name="右矢印 10"/>
          <p:cNvSpPr/>
          <p:nvPr/>
        </p:nvSpPr>
        <p:spPr>
          <a:xfrm rot="5400000">
            <a:off x="6138473" y="3980766"/>
            <a:ext cx="449705" cy="803778"/>
          </a:xfrm>
          <a:prstGeom prst="rightArrow">
            <a:avLst>
              <a:gd name="adj1" fmla="val 42540"/>
              <a:gd name="adj2" fmla="val 100000"/>
            </a:avLst>
          </a:prstGeom>
          <a:solidFill>
            <a:srgbClr val="DFE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2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82060" y="475044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構成（説明順序）を決める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この段階ではラフで良い</a:t>
            </a:r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94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卒業研究の発表の始め方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終わり方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20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8506" y="630202"/>
            <a:ext cx="8455238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開始の合図はない．準備ができたらすぐに発表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◆&lt;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タイトル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&gt;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について，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&lt;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学生番号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&gt;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番の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&lt;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姓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&gt;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が発表します．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（学生番号は下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桁のみで良い．留年生は全て．）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終了時：「以上で発表を終わります」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PowerPoint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のショートカット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F5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最初からプレゼン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Shift + F5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そのページからプレゼン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&lt;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数字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&gt;Enter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指定したページ番号にジャンプ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51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9921" y="704271"/>
            <a:ext cx="8769246" cy="2743467"/>
          </a:xfrm>
          <a:prstGeom prst="rect">
            <a:avLst/>
          </a:prstGeom>
          <a:solidFill>
            <a:srgbClr val="E0F5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伝えるべき内容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777" y="829772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誰に伝える？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3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457" y="1291805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前提：誰に伝える場合でも，理論的に説明する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その上で，説明の仕方が対象者によって少し変わる程度</a:t>
            </a:r>
          </a:p>
          <a:p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学生に伝える→くだけた感じや直感的な説明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教員に伝える→硬い口調で説明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9921" y="3690344"/>
            <a:ext cx="8769246" cy="1736096"/>
          </a:xfrm>
          <a:prstGeom prst="rect">
            <a:avLst/>
          </a:prstGeom>
          <a:solidFill>
            <a:srgbClr val="F3D5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7777" y="3815844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誰が伝える？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457" y="4277877"/>
            <a:ext cx="786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研究発表に於いては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自己紹介ではなく調べた事柄を説明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（教員は，頑張り度合いと調査力を判断）</a:t>
            </a:r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9921" y="704272"/>
            <a:ext cx="8769246" cy="1619204"/>
          </a:xfrm>
          <a:prstGeom prst="rect">
            <a:avLst/>
          </a:prstGeom>
          <a:solidFill>
            <a:srgbClr val="CAE6F5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伝えるべき内容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777" y="829772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何を伝える？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4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457" y="129180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明示：背景・問題点・目的・手法・結果・考察・結論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暗示：頑張りました！！！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9921" y="4247342"/>
            <a:ext cx="8769246" cy="1244184"/>
          </a:xfrm>
          <a:prstGeom prst="rect">
            <a:avLst/>
          </a:prstGeom>
          <a:solidFill>
            <a:srgbClr val="F7EA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7777" y="4406189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どうやって伝える？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457" y="48682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プレゼンツールと梗概と論文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9921" y="2475807"/>
            <a:ext cx="8769246" cy="1619204"/>
          </a:xfrm>
          <a:prstGeom prst="rect">
            <a:avLst/>
          </a:prstGeom>
          <a:solidFill>
            <a:srgbClr val="D4F5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7777" y="2601307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何のために伝える？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57" y="306334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明示：情報社会の発展のため（例）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暗示：卒業したいです！</a:t>
            </a:r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19921" y="3153866"/>
            <a:ext cx="8769246" cy="2332380"/>
          </a:xfrm>
          <a:prstGeom prst="rect">
            <a:avLst/>
          </a:prstGeom>
          <a:solidFill>
            <a:srgbClr val="F3D5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19921" y="704272"/>
            <a:ext cx="8769246" cy="2206988"/>
          </a:xfrm>
          <a:prstGeom prst="rect">
            <a:avLst/>
          </a:prstGeom>
          <a:solidFill>
            <a:srgbClr val="E0F5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プレゼンツール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5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625" y="822658"/>
            <a:ext cx="38779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さまざまなプレゼンツール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926" y="1236310"/>
            <a:ext cx="4301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Microsoft PowerPoint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Apple Keynote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OpenOffice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/ </a:t>
            </a:r>
            <a:r>
              <a:rPr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LibreOffice</a:t>
            </a:r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おまけ：◆</a:t>
            </a:r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TeX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PDF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625" y="327940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違い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7926" y="374569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◆有償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/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無償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◆安定性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◆データ互換性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作業効率に差はあるが，本質的な違いはない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やってはいけないプレゼン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 / 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スライド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6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044" y="679047"/>
            <a:ext cx="8177624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目的がわからないプレゼン　　　→構成を練ろう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ページだけどんどん進む　　　　→内容が伝わらない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画面が文字ばかり　　　　　　　→やめろ！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原稿を読むだけ　　　　　　　　→聴衆を見る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現行の丸暗記　　　　　　　　　→図の説明を心がける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アニメーションしすぎ　　　　　→内容が伝わらない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lang="ja-JP" altLang="ja-JP" sz="24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（動きがあるとそこだけに集中してしまう）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ジョブズのようなプレゼン　　　→感動はいらない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936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19921" y="1918621"/>
            <a:ext cx="8769246" cy="3402887"/>
          </a:xfrm>
          <a:prstGeom prst="rect">
            <a:avLst/>
          </a:prstGeom>
          <a:solidFill>
            <a:srgbClr val="F7EA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世間のウソ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7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8169" y="774645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「プレゼン　作り方」で検索するといろいろ出てくる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参考になるテクニックもあるが，そうでないものもある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0614" y="2106684"/>
            <a:ext cx="57246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巷で言われるプレゼンの作り方（誤り）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2916" y="2756412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◆スライドマスターを使おう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◆スライドテンプレートを使う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ページに詰め込み過ぎない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◆専門用語を使わない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◆文中の大切な用語の色・大きさを変えて目立たせる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◆インパクトが重要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ウソのバックグランド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8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0601" y="850445"/>
            <a:ext cx="54168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◆スライドマスターを使おう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→複数人のスライドを合成できない</a:t>
            </a:r>
          </a:p>
          <a:p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◆スライドテンプレートを使う</a:t>
            </a:r>
          </a:p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→画面が狭くなる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→内容よりも目立ってしまう</a:t>
            </a:r>
          </a:p>
          <a:p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◆専門用語を使わない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→研究発表では使わざるをえない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→きちんと定義してから使う</a:t>
            </a:r>
          </a:p>
        </p:txBody>
      </p:sp>
    </p:spTree>
    <p:extLst>
      <p:ext uri="{BB962C8B-B14F-4D97-AF65-F5344CB8AC3E}">
        <p14:creationId xmlns:p14="http://schemas.microsoft.com/office/powerpoint/2010/main" val="9191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ウソのバックグランド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2466" y="461665"/>
            <a:ext cx="8982449" cy="0"/>
          </a:xfrm>
          <a:prstGeom prst="line">
            <a:avLst/>
          </a:prstGeom>
          <a:ln>
            <a:solidFill>
              <a:srgbClr val="3461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74259" y="18022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ヒラギノ角ゴ ProN W3"/>
                <a:ea typeface="ヒラギノ角ゴ ProN W3"/>
                <a:cs typeface="ヒラギノ角ゴ ProN W3"/>
              </a:rPr>
              <a:t>プレゼン講座</a:t>
            </a:r>
            <a:r>
              <a:rPr kumimoji="1" lang="en-US" altLang="ja-JP" sz="1200" dirty="0">
                <a:latin typeface="ヒラギノ角ゴ ProN W3"/>
                <a:ea typeface="ヒラギノ角ゴ ProN W3"/>
                <a:cs typeface="ヒラギノ角ゴ ProN W3"/>
              </a:rPr>
              <a:t>No.</a:t>
            </a:r>
            <a:fld id="{1E5E014A-E8DA-724B-851B-B5E449250409}" type="slidenum">
              <a:rPr kumimoji="1" lang="ja-JP" altLang="en-US" sz="1200" smtClean="0">
                <a:latin typeface="ヒラギノ角ゴ ProN W3"/>
                <a:ea typeface="ヒラギノ角ゴ ProN W3"/>
                <a:cs typeface="ヒラギノ角ゴ ProN W3"/>
              </a:rPr>
              <a:t>9</a:t>
            </a:fld>
            <a:endParaRPr kumimoji="1" lang="ja-JP" altLang="en-US" sz="1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0601" y="865436"/>
            <a:ext cx="75713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文中の大切な用語の色・大きさを変えて目立たせる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例：ここが</a:t>
            </a:r>
            <a:r>
              <a:rPr lang="ja-JP" altLang="en-US" sz="4800" dirty="0">
                <a:solidFill>
                  <a:srgbClr val="FF0000"/>
                </a:solidFill>
                <a:latin typeface="ヒラギノ角ゴ ProN W3"/>
                <a:ea typeface="ヒラギノ角ゴ ProN W3"/>
                <a:cs typeface="ヒラギノ角ゴ ProN W3"/>
              </a:rPr>
              <a:t>重要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です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→読みづらい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→レイアウトが狂う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→そもそも文が長いのがいけない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→独立したオブジェクトで作る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→スライド全体で重要さをアピール</a:t>
            </a:r>
          </a:p>
          <a:p>
            <a:endParaRPr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◆インパクトが重要</a:t>
            </a:r>
          </a:p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　→インパクトは不要</a:t>
            </a:r>
          </a:p>
        </p:txBody>
      </p:sp>
    </p:spTree>
    <p:extLst>
      <p:ext uri="{BB962C8B-B14F-4D97-AF65-F5344CB8AC3E}">
        <p14:creationId xmlns:p14="http://schemas.microsoft.com/office/powerpoint/2010/main" val="740610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288</TotalTime>
  <Words>945</Words>
  <Application>Microsoft Macintosh PowerPoint</Application>
  <PresentationFormat>画面に合わせる (16:10)</PresentationFormat>
  <Paragraphs>252</Paragraphs>
  <Slides>20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ヒラギノ角ゴ ProN W3</vt:lpstr>
      <vt:lpstr>Arial</vt:lpstr>
      <vt:lpstr>Calibri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須田　宇宙</dc:creator>
  <cp:lastModifiedBy>Microsoft Office User</cp:lastModifiedBy>
  <cp:revision>30</cp:revision>
  <cp:lastPrinted>2016-06-03T01:24:46Z</cp:lastPrinted>
  <dcterms:created xsi:type="dcterms:W3CDTF">2015-07-17T02:42:37Z</dcterms:created>
  <dcterms:modified xsi:type="dcterms:W3CDTF">2018-07-06T08:42:10Z</dcterms:modified>
</cp:coreProperties>
</file>