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0B5"/>
    <a:srgbClr val="467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9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950DD-2B46-3249-B646-60C22FE9E598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204CE-74C0-4B4C-A3A6-5FEEBEC00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44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項目の欄では自分のみたい項目を探すことができ，最初に戻らなくても選べる．</a:t>
            </a:r>
            <a:endParaRPr kumimoji="1" lang="en-US" altLang="ja-JP" dirty="0"/>
          </a:p>
          <a:p>
            <a:r>
              <a:rPr kumimoji="1" lang="ja-JP" altLang="en-US"/>
              <a:t>中央には画像と文字で説明が表示されます．</a:t>
            </a:r>
            <a:endParaRPr kumimoji="1" lang="en-US" altLang="ja-JP" dirty="0"/>
          </a:p>
          <a:p>
            <a:r>
              <a:rPr kumimoji="1" lang="ja-JP" altLang="en-US"/>
              <a:t>下のバーで音量や再精査書の設定ができ，聞き逃しても聞き返すことができます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204CE-74C0-4B4C-A3A6-5FEEBEC007C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B59FA-5EC2-0E46-BC81-ECFA8F59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59B947-EFD5-044F-A3F5-53DE3C86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1B072-E4D0-3F4D-9162-26EA6293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046D1E-6B75-B84C-B706-DA560E95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9411A-75E8-0F44-8B22-E6D3F7C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79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BAB0D-F7EE-1F4E-BE7D-FBE45DEC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FDC3C3-C72D-F84B-B6A4-DC8A44A73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48366-7D89-5F4E-872A-EB6EC2C6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6432DD-D058-8143-BE4A-AF845D58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474D1-40E4-F347-A274-71343E9F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5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6C3FF2-85BD-3A4A-B1DA-160B8C710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FD504F-F9FF-0849-AC83-92849DF9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E051B-6586-1740-9704-D5BF128F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0671D-15E9-3847-BB2A-41644BC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44187C-749F-8148-8144-850E17BD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0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5866D-E7C5-A447-AE41-0E259DEE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8AFAD-9F39-2844-AA39-B1B20C41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7D97B-6FB3-2841-B918-12ACDA07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8F040-E9D3-3C46-94A5-D61B3B4F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9D272F-539C-634C-8F19-70EBCD40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6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BF631-A9FC-E246-A54B-30A92B46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1133C-AB60-9B4B-87F4-8E2638473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2F4D2B-CCEE-CA4C-9F4C-E6416683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007214-171F-5A4C-B6E5-8DEFE9F5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A4220-865A-DA40-B8E0-8779C656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52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C6AAB-139B-0347-8E6F-FCE6367E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734ADE-E134-DB4E-AF27-2F8B56397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566C19-CE63-2A40-88D6-A8892B534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62843A-1E6B-C84D-98A5-5F587A01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1223F1-931B-9E48-866C-61F8B7BF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9AB14B-6A48-5845-B29F-27E0C9B5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3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22982-F7ED-4C4A-A5DA-2D454816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139116-895B-BD44-AF79-4E3BA289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F9E6FA-3DF4-B548-9096-059B4360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7B91C0-5268-CD4E-B0DB-C1AF76A1A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738DBE-F6A7-F248-98F4-72B5FF4B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B0281A-0307-3241-A7B5-EA13AE14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84EAA7-A7F6-CD4E-BB77-4D847D61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48225F-68D0-0246-864B-5EAC05AE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4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FE56B-765F-D948-B24B-AF5C21EA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E6F456-607A-4449-9E28-CFC3BAAC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1D3DA6-99B7-4146-A8C8-F804DA42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EEE5F2-D3C0-BF4F-AC41-E93F03FD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BC4718-9BBD-1A4C-9B9E-74E591BA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AE02A0-4239-3E43-A10A-B47C53D6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A5A6B-ECC9-934C-941B-E98C315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19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21CB2-346B-D846-B8BF-060C36D2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2F05A-82DD-794A-B6E0-E1343BC0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3FD448-60DC-D44A-B276-5148E823B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03CE36-366B-FB43-8A11-674EF0F9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3887F9-C744-5E4A-BE07-C2A9A26A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BCA4D4-918E-7D40-A1E8-6128DF3B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20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13766-756F-8D44-BCA9-5CA97A6A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B19E56-FDC2-B44F-9435-B2AA417B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0363F5-51D6-1441-9187-D2580AF4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B3AAAC-1A27-5F40-984F-5CA014ED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787813-E4D5-E643-BC9D-8CD14788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C467C0-BE3D-1945-8256-814A00F1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62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60F488-6EEB-0C49-BA79-74CF2C0F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D0FA7D-989C-FD4C-9CDD-A0E18505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946D2C-7B4B-594C-A24D-92A9593D5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AA69-E00F-3447-989B-674F1E5E5301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F311D-6A26-2042-A041-799B205B9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1AC5CC-895A-0E46-BBFB-35424DE20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0892-65EE-9643-A5E2-0071FFDEF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50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9B52BF-7E2E-5345-9FB7-207DF758965B}"/>
              </a:ext>
            </a:extLst>
          </p:cNvPr>
          <p:cNvSpPr/>
          <p:nvPr/>
        </p:nvSpPr>
        <p:spPr>
          <a:xfrm>
            <a:off x="657546" y="739740"/>
            <a:ext cx="9349483" cy="4818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9F50CD-A001-B747-8FD6-8BBB5AA62D6E}"/>
              </a:ext>
            </a:extLst>
          </p:cNvPr>
          <p:cNvSpPr/>
          <p:nvPr/>
        </p:nvSpPr>
        <p:spPr>
          <a:xfrm>
            <a:off x="2558265" y="904128"/>
            <a:ext cx="6986427" cy="4520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FBC1BE-BE56-7849-8C09-50824C1D1DA7}"/>
              </a:ext>
            </a:extLst>
          </p:cNvPr>
          <p:cNvSpPr/>
          <p:nvPr/>
        </p:nvSpPr>
        <p:spPr>
          <a:xfrm>
            <a:off x="914400" y="904127"/>
            <a:ext cx="1387011" cy="4520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4000">
                <a:solidFill>
                  <a:schemeClr val="tx1"/>
                </a:solidFill>
              </a:rPr>
              <a:t>項目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D879B30-1A0B-BC40-A6ED-2457CE3ADF74}"/>
              </a:ext>
            </a:extLst>
          </p:cNvPr>
          <p:cNvCxnSpPr>
            <a:cxnSpLocks/>
          </p:cNvCxnSpPr>
          <p:nvPr/>
        </p:nvCxnSpPr>
        <p:spPr>
          <a:xfrm>
            <a:off x="4225510" y="5017205"/>
            <a:ext cx="51005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863F5B67-79F5-424D-AB7D-640190F4CF3D}"/>
              </a:ext>
            </a:extLst>
          </p:cNvPr>
          <p:cNvSpPr/>
          <p:nvPr/>
        </p:nvSpPr>
        <p:spPr>
          <a:xfrm>
            <a:off x="5625935" y="4893916"/>
            <a:ext cx="205483" cy="2465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EAF4ECB5-B846-6A4C-83CB-64156D251A25}"/>
              </a:ext>
            </a:extLst>
          </p:cNvPr>
          <p:cNvSpPr/>
          <p:nvPr/>
        </p:nvSpPr>
        <p:spPr>
          <a:xfrm rot="5400000">
            <a:off x="2620757" y="4934861"/>
            <a:ext cx="323637" cy="220895"/>
          </a:xfrm>
          <a:prstGeom prst="triangle">
            <a:avLst/>
          </a:prstGeom>
          <a:solidFill>
            <a:srgbClr val="608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56EE608-3E82-2B46-A5CD-A15FF96441A0}"/>
              </a:ext>
            </a:extLst>
          </p:cNvPr>
          <p:cNvGrpSpPr/>
          <p:nvPr/>
        </p:nvGrpSpPr>
        <p:grpSpPr>
          <a:xfrm>
            <a:off x="3017941" y="4883493"/>
            <a:ext cx="311525" cy="323635"/>
            <a:chOff x="1444089" y="6069459"/>
            <a:chExt cx="311525" cy="323635"/>
          </a:xfrm>
          <a:solidFill>
            <a:srgbClr val="6080B5"/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4B66499-0946-0A4D-8909-73EAB1E754AA}"/>
                </a:ext>
              </a:extLst>
            </p:cNvPr>
            <p:cNvSpPr/>
            <p:nvPr/>
          </p:nvSpPr>
          <p:spPr>
            <a:xfrm flipH="1">
              <a:off x="1444089" y="6069459"/>
              <a:ext cx="134835" cy="323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3233A8C-A576-254F-8F0C-4F5244A3DC2C}"/>
                </a:ext>
              </a:extLst>
            </p:cNvPr>
            <p:cNvSpPr/>
            <p:nvPr/>
          </p:nvSpPr>
          <p:spPr>
            <a:xfrm flipH="1">
              <a:off x="1620779" y="6069459"/>
              <a:ext cx="134835" cy="323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5C27C6-5AE4-B64A-8F8A-F00A7CC5256F}"/>
              </a:ext>
            </a:extLst>
          </p:cNvPr>
          <p:cNvSpPr txBox="1"/>
          <p:nvPr/>
        </p:nvSpPr>
        <p:spPr>
          <a:xfrm>
            <a:off x="5223366" y="1135294"/>
            <a:ext cx="1656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/>
              <a:t>2-4 </a:t>
            </a:r>
            <a:r>
              <a:rPr lang="ja-JP" altLang="en-US" sz="3000"/>
              <a:t>原画</a:t>
            </a:r>
            <a:endParaRPr kumimoji="1" lang="ja-JP" altLang="en-US" sz="30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BA31CBA-73FC-864C-B510-7CC899371D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39561" y="4822195"/>
            <a:ext cx="301164" cy="446229"/>
          </a:xfrm>
          <a:prstGeom prst="rect">
            <a:avLst/>
          </a:prstGeom>
          <a:noFill/>
          <a:ln w="60325">
            <a:solidFill>
              <a:schemeClr val="tx1">
                <a:alpha val="0"/>
              </a:schemeClr>
            </a:solidFill>
          </a:ln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4A6F0E-1B32-A14D-A776-B291703489CC}"/>
              </a:ext>
            </a:extLst>
          </p:cNvPr>
          <p:cNvSpPr/>
          <p:nvPr/>
        </p:nvSpPr>
        <p:spPr>
          <a:xfrm>
            <a:off x="2785724" y="1784969"/>
            <a:ext cx="6540334" cy="2824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0">
                <a:solidFill>
                  <a:schemeClr val="tx1"/>
                </a:solidFill>
              </a:rPr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29307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56</Words>
  <Application>Microsoft Macintosh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　悠佑</dc:creator>
  <cp:lastModifiedBy>岡本　悠佑</cp:lastModifiedBy>
  <cp:revision>12</cp:revision>
  <cp:lastPrinted>2018-08-31T02:06:39Z</cp:lastPrinted>
  <dcterms:created xsi:type="dcterms:W3CDTF">2018-08-07T09:51:55Z</dcterms:created>
  <dcterms:modified xsi:type="dcterms:W3CDTF">2018-08-31T02:07:54Z</dcterms:modified>
</cp:coreProperties>
</file>