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プレゼンテーションのタイトル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サブタイトル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