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4319588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6634D4-BDB1-491E-9B11-16972017C8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109724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2319199"/>
            <a:ext cx="109724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2EFC2-1D86-4AC2-9C67-DC14D649C9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CE6863-CD53-4952-B92D-B175A466776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010625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010625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2319199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2319199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2319199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D6E681-6313-4857-AD8F-259BAF17DE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010625"/>
            <a:ext cx="1097244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201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B20724-CE89-4F22-9F72-6BBF9F4810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1097244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8BE4BB-62AD-42DA-8AB7-67377D888F5E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B50CB2-4F7A-4CFE-BE0C-F6B50DC965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9F86CC-192A-4A24-96C7-34507F1238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707007"/>
            <a:ext cx="9143640" cy="69705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201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DBF0B9-E382-4DF5-A959-2505D59201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C67320-B50E-49CF-A85F-C1914986BB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A64242-FA43-47C1-B674-51A4F974BDC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2319199"/>
            <a:ext cx="109724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140FD4-BCED-4E2B-8389-12BADF7C89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ja-JP" altLang="en-US" sz="3779" b="0" strike="noStrike" spc="-1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lang="en-US" sz="3779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4003725"/>
            <a:ext cx="2742840" cy="22969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756" b="0" strike="noStrike" spc="-1">
                <a:solidFill>
                  <a:srgbClr val="8B8B8B"/>
                </a:solidFill>
                <a:latin typeface="游ゴシック"/>
              </a:defRPr>
            </a:lvl1pPr>
          </a:lstStyle>
          <a:p>
            <a:r>
              <a:rPr lang="en-US" altLang="ja-JP"/>
              <a:t>&lt;</a:t>
            </a:r>
            <a:r>
              <a:rPr lang="ja-JP" altLang="en-US"/>
              <a:t>日付</a:t>
            </a:r>
            <a:r>
              <a:rPr lang="en-US" altLang="ja-JP"/>
              <a:t>/</a:t>
            </a:r>
            <a:r>
              <a:rPr lang="ja-JP" altLang="en-US"/>
              <a:t>時刻</a:t>
            </a:r>
            <a:r>
              <a:rPr lang="en-US" altLang="ja-JP"/>
              <a:t>&gt;</a:t>
            </a:r>
            <a:endParaRPr lang="ja-JP" altLang="en-US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4003725"/>
            <a:ext cx="4114440" cy="22969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882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r>
              <a:rPr lang="en-US" altLang="ja-JP"/>
              <a:t>&lt;</a:t>
            </a:r>
            <a:r>
              <a:rPr lang="ja-JP" altLang="en-US"/>
              <a:t>フッター</a:t>
            </a:r>
            <a:r>
              <a:rPr lang="en-US" altLang="ja-JP"/>
              <a:t>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4003725"/>
            <a:ext cx="2742840" cy="22969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756" b="0" strike="noStrike" spc="-1">
                <a:solidFill>
                  <a:srgbClr val="8B8B8B"/>
                </a:solidFill>
                <a:latin typeface="游ゴシック"/>
              </a:defRPr>
            </a:lvl1pPr>
          </a:lstStyle>
          <a:p>
            <a:fld id="{AB55D8BF-B461-4A6A-A5D9-8674C78D6B32}" type="slidenum">
              <a:rPr lang="en-US" altLang="ja-JP" smtClean="0"/>
              <a:pPr/>
              <a:t>‹#›</a:t>
            </a:fld>
            <a:endParaRPr lang="ja-JP" altLang="en-US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indent="0" algn="ctr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"/>
          <p:cNvSpPr/>
          <p:nvPr/>
        </p:nvSpPr>
        <p:spPr>
          <a:xfrm>
            <a:off x="0" y="0"/>
            <a:ext cx="12192000" cy="43193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688" tIns="28344" rIns="56688" bIns="28344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134" spc="-1" dirty="0">
              <a:solidFill>
                <a:schemeClr val="lt1"/>
              </a:solidFill>
              <a:latin typeface="游ゴシック"/>
            </a:endParaRPr>
          </a:p>
        </p:txBody>
      </p:sp>
      <p:sp>
        <p:nvSpPr>
          <p:cNvPr id="41" name="テキスト ボックス 4"/>
          <p:cNvSpPr/>
          <p:nvPr/>
        </p:nvSpPr>
        <p:spPr>
          <a:xfrm>
            <a:off x="5657540" y="1310090"/>
            <a:ext cx="5592906" cy="23655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6688" tIns="28344" rIns="56688" bIns="28344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0" spc="-1" dirty="0" err="1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sgdpd</a:t>
            </a:r>
            <a:endParaRPr lang="en-US" sz="15000" spc="-1" dirty="0">
              <a:solidFill>
                <a:srgbClr val="00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6CD8D6D7-A7F7-D5ED-B699-8A9142F765EE}"/>
              </a:ext>
            </a:extLst>
          </p:cNvPr>
          <p:cNvSpPr/>
          <p:nvPr/>
        </p:nvSpPr>
        <p:spPr>
          <a:xfrm>
            <a:off x="807359" y="1254476"/>
            <a:ext cx="5829300" cy="1909638"/>
          </a:xfrm>
          <a:custGeom>
            <a:avLst/>
            <a:gdLst>
              <a:gd name="connsiteX0" fmla="*/ 0 w 5829300"/>
              <a:gd name="connsiteY0" fmla="*/ 1909638 h 1909638"/>
              <a:gd name="connsiteX1" fmla="*/ 952500 w 5829300"/>
              <a:gd name="connsiteY1" fmla="*/ 4638 h 1909638"/>
              <a:gd name="connsiteX2" fmla="*/ 3467100 w 5829300"/>
              <a:gd name="connsiteY2" fmla="*/ 1388938 h 1909638"/>
              <a:gd name="connsiteX3" fmla="*/ 5829300 w 5829300"/>
              <a:gd name="connsiteY3" fmla="*/ 1896938 h 19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1909638">
                <a:moveTo>
                  <a:pt x="0" y="1909638"/>
                </a:moveTo>
                <a:cubicBezTo>
                  <a:pt x="187325" y="1000529"/>
                  <a:pt x="374650" y="91421"/>
                  <a:pt x="952500" y="4638"/>
                </a:cubicBezTo>
                <a:cubicBezTo>
                  <a:pt x="1530350" y="-82145"/>
                  <a:pt x="2654300" y="1073555"/>
                  <a:pt x="3467100" y="1388938"/>
                </a:cubicBezTo>
                <a:cubicBezTo>
                  <a:pt x="4279900" y="1704321"/>
                  <a:pt x="5054600" y="1800629"/>
                  <a:pt x="5829300" y="1896938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80CB5C6-E3DB-3D4E-85C1-1FCA151A8828}"/>
              </a:ext>
            </a:extLst>
          </p:cNvPr>
          <p:cNvSpPr/>
          <p:nvPr/>
        </p:nvSpPr>
        <p:spPr>
          <a:xfrm>
            <a:off x="10998200" y="2645127"/>
            <a:ext cx="457200" cy="558901"/>
          </a:xfrm>
          <a:custGeom>
            <a:avLst/>
            <a:gdLst>
              <a:gd name="connsiteX0" fmla="*/ 0 w 457200"/>
              <a:gd name="connsiteY0" fmla="*/ 558901 h 558901"/>
              <a:gd name="connsiteX1" fmla="*/ 139700 w 457200"/>
              <a:gd name="connsiteY1" fmla="*/ 381101 h 558901"/>
              <a:gd name="connsiteX2" fmla="*/ 215900 w 457200"/>
              <a:gd name="connsiteY2" fmla="*/ 101 h 558901"/>
              <a:gd name="connsiteX3" fmla="*/ 292100 w 457200"/>
              <a:gd name="connsiteY3" fmla="*/ 419201 h 558901"/>
              <a:gd name="connsiteX4" fmla="*/ 457200 w 457200"/>
              <a:gd name="connsiteY4" fmla="*/ 495401 h 5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558901">
                <a:moveTo>
                  <a:pt x="0" y="558901"/>
                </a:moveTo>
                <a:cubicBezTo>
                  <a:pt x="51858" y="516567"/>
                  <a:pt x="103717" y="474234"/>
                  <a:pt x="139700" y="381101"/>
                </a:cubicBezTo>
                <a:cubicBezTo>
                  <a:pt x="175683" y="287968"/>
                  <a:pt x="190500" y="-6249"/>
                  <a:pt x="215900" y="101"/>
                </a:cubicBezTo>
                <a:cubicBezTo>
                  <a:pt x="241300" y="6451"/>
                  <a:pt x="251883" y="336651"/>
                  <a:pt x="292100" y="419201"/>
                </a:cubicBezTo>
                <a:cubicBezTo>
                  <a:pt x="332317" y="501751"/>
                  <a:pt x="394758" y="498576"/>
                  <a:pt x="457200" y="49540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7"/>
          <p:cNvSpPr/>
          <p:nvPr/>
        </p:nvSpPr>
        <p:spPr>
          <a:xfrm>
            <a:off x="4044689" y="575739"/>
            <a:ext cx="7410711" cy="7343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6688" tIns="28344" rIns="56688" bIns="28344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 Light"/>
                <a:ea typeface="Microsoft JhengHei Light"/>
              </a:rPr>
              <a:t>Robust divergence optimizer</a:t>
            </a:r>
            <a:endParaRPr lang="en-US" sz="4400" spc="-1" dirty="0">
              <a:solidFill>
                <a:srgbClr val="00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rial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D5BAE1-0A66-6CDC-1A37-E46045C3E664}"/>
              </a:ext>
            </a:extLst>
          </p:cNvPr>
          <p:cNvSpPr/>
          <p:nvPr/>
        </p:nvSpPr>
        <p:spPr>
          <a:xfrm>
            <a:off x="1654627" y="1625601"/>
            <a:ext cx="4615542" cy="1538514"/>
          </a:xfrm>
          <a:custGeom>
            <a:avLst/>
            <a:gdLst>
              <a:gd name="connsiteX0" fmla="*/ 0 w 7053943"/>
              <a:gd name="connsiteY0" fmla="*/ 1076858 h 1076858"/>
              <a:gd name="connsiteX1" fmla="*/ 2351315 w 7053943"/>
              <a:gd name="connsiteY1" fmla="*/ 293086 h 1076858"/>
              <a:gd name="connsiteX2" fmla="*/ 3701143 w 7053943"/>
              <a:gd name="connsiteY2" fmla="*/ 2801 h 1076858"/>
              <a:gd name="connsiteX3" fmla="*/ 5050972 w 7053943"/>
              <a:gd name="connsiteY3" fmla="*/ 438229 h 1076858"/>
              <a:gd name="connsiteX4" fmla="*/ 6386286 w 7053943"/>
              <a:gd name="connsiteY4" fmla="*/ 975258 h 1076858"/>
              <a:gd name="connsiteX5" fmla="*/ 7053943 w 7053943"/>
              <a:gd name="connsiteY5" fmla="*/ 1047829 h 107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3943" h="1076858">
                <a:moveTo>
                  <a:pt x="0" y="1076858"/>
                </a:moveTo>
                <a:cubicBezTo>
                  <a:pt x="867229" y="774476"/>
                  <a:pt x="1734458" y="472095"/>
                  <a:pt x="2351315" y="293086"/>
                </a:cubicBezTo>
                <a:cubicBezTo>
                  <a:pt x="2968172" y="114077"/>
                  <a:pt x="3251200" y="-21389"/>
                  <a:pt x="3701143" y="2801"/>
                </a:cubicBezTo>
                <a:cubicBezTo>
                  <a:pt x="4151086" y="26991"/>
                  <a:pt x="4603448" y="276153"/>
                  <a:pt x="5050972" y="438229"/>
                </a:cubicBezTo>
                <a:cubicBezTo>
                  <a:pt x="5498496" y="600305"/>
                  <a:pt x="6052458" y="873658"/>
                  <a:pt x="6386286" y="975258"/>
                </a:cubicBezTo>
                <a:cubicBezTo>
                  <a:pt x="6720114" y="1076858"/>
                  <a:pt x="6887028" y="1062343"/>
                  <a:pt x="7053943" y="104782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kumimoji="1" lang="ja-JP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42" name="直線コネクタ 6"/>
          <p:cNvCxnSpPr>
            <a:cxnSpLocks/>
          </p:cNvCxnSpPr>
          <p:nvPr/>
        </p:nvCxnSpPr>
        <p:spPr>
          <a:xfrm>
            <a:off x="457200" y="3182659"/>
            <a:ext cx="11290300" cy="0"/>
          </a:xfrm>
          <a:prstGeom prst="straightConnector1">
            <a:avLst/>
          </a:prstGeom>
          <a:ln w="76200">
            <a:solidFill>
              <a:srgbClr val="FFFFFF"/>
            </a:solidFill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lIns="56688" tIns="28344" rIns="56688" bIns="28344" anchor="ctr">
        <a:noAutofit/>
      </a:bodyPr>
      <a:lstStyle>
        <a:defPPr algn="ctr">
          <a:lnSpc>
            <a:spcPct val="100000"/>
          </a:lnSpc>
          <a:defRPr sz="1134" spc="-1" dirty="0">
            <a:solidFill>
              <a:schemeClr val="lt1"/>
            </a:solidFill>
            <a:latin typeface="游ゴシック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/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Microsoft JhengHei Light</vt:lpstr>
      <vt:lpstr>游ゴシック</vt:lpstr>
      <vt:lpstr>游ゴシック Light</vt:lpstr>
      <vt:lpstr>游明朝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Akifumi Okuno</dc:creator>
  <dc:description/>
  <cp:lastModifiedBy>Akifumi Okuno</cp:lastModifiedBy>
  <cp:revision>31</cp:revision>
  <dcterms:created xsi:type="dcterms:W3CDTF">2024-01-12T05:36:18Z</dcterms:created>
  <dcterms:modified xsi:type="dcterms:W3CDTF">2024-01-19T11:22:56Z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1</vt:i4>
  </property>
</Properties>
</file>