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4"/>
  </p:sldMasterIdLst>
  <p:sldIdLst>
    <p:sldId id="298" r:id="rId5"/>
    <p:sldId id="301" r:id="rId6"/>
    <p:sldId id="302" r:id="rId7"/>
    <p:sldId id="303" r:id="rId8"/>
    <p:sldId id="304" r:id="rId9"/>
    <p:sldId id="305" r:id="rId10"/>
    <p:sldId id="306" r:id="rId11"/>
    <p:sldId id="30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>
        <p:scale>
          <a:sx n="103" d="100"/>
          <a:sy n="103" d="100"/>
        </p:scale>
        <p:origin x="19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F2F348-8081-424E-937F-78CF47132852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4F78411-4387-4A26-93C7-6E7CAE058B54}">
      <dgm:prSet/>
      <dgm:spPr/>
      <dgm:t>
        <a:bodyPr/>
        <a:lstStyle/>
        <a:p>
          <a:r>
            <a:rPr lang="en-US" dirty="0"/>
            <a:t>18 Dialects</a:t>
          </a:r>
        </a:p>
      </dgm:t>
    </dgm:pt>
    <dgm:pt modelId="{AEB7F49D-46FC-4D41-B9FC-FAE628E89583}" type="parTrans" cxnId="{0495BD1C-E1C4-4408-81DC-92C202589255}">
      <dgm:prSet/>
      <dgm:spPr/>
      <dgm:t>
        <a:bodyPr/>
        <a:lstStyle/>
        <a:p>
          <a:endParaRPr lang="en-US"/>
        </a:p>
      </dgm:t>
    </dgm:pt>
    <dgm:pt modelId="{940850F8-9657-400D-87FA-2AA4064F7C2A}" type="sibTrans" cxnId="{0495BD1C-E1C4-4408-81DC-92C202589255}">
      <dgm:prSet/>
      <dgm:spPr/>
      <dgm:t>
        <a:bodyPr/>
        <a:lstStyle/>
        <a:p>
          <a:endParaRPr lang="en-US"/>
        </a:p>
      </dgm:t>
    </dgm:pt>
    <dgm:pt modelId="{55BC3928-D1AB-4495-AC0E-72C534CEEEE4}">
      <dgm:prSet/>
      <dgm:spPr/>
      <dgm:t>
        <a:bodyPr/>
        <a:lstStyle/>
        <a:p>
          <a:r>
            <a:rPr lang="en-US"/>
            <a:t>456831 Row</a:t>
          </a:r>
        </a:p>
      </dgm:t>
    </dgm:pt>
    <dgm:pt modelId="{5560F588-1416-4CBF-A4EA-254AC5875302}" type="parTrans" cxnId="{09BA62FE-E831-49D8-BF6A-BD3E030914F1}">
      <dgm:prSet/>
      <dgm:spPr/>
      <dgm:t>
        <a:bodyPr/>
        <a:lstStyle/>
        <a:p>
          <a:endParaRPr lang="en-US"/>
        </a:p>
      </dgm:t>
    </dgm:pt>
    <dgm:pt modelId="{56471899-2A55-4486-922E-A3D5407D687C}" type="sibTrans" cxnId="{09BA62FE-E831-49D8-BF6A-BD3E030914F1}">
      <dgm:prSet/>
      <dgm:spPr/>
      <dgm:t>
        <a:bodyPr/>
        <a:lstStyle/>
        <a:p>
          <a:endParaRPr lang="en-US"/>
        </a:p>
      </dgm:t>
    </dgm:pt>
    <dgm:pt modelId="{27304EE4-9E6B-4748-9CC6-CC4970EEEC89}" type="pres">
      <dgm:prSet presAssocID="{50F2F348-8081-424E-937F-78CF47132852}" presName="diagram" presStyleCnt="0">
        <dgm:presLayoutVars>
          <dgm:dir/>
          <dgm:resizeHandles val="exact"/>
        </dgm:presLayoutVars>
      </dgm:prSet>
      <dgm:spPr/>
    </dgm:pt>
    <dgm:pt modelId="{FB4A63AD-A121-4004-9F89-CC3B53A1B6EB}" type="pres">
      <dgm:prSet presAssocID="{24F78411-4387-4A26-93C7-6E7CAE058B54}" presName="node" presStyleLbl="node1" presStyleIdx="0" presStyleCnt="2">
        <dgm:presLayoutVars>
          <dgm:bulletEnabled val="1"/>
        </dgm:presLayoutVars>
      </dgm:prSet>
      <dgm:spPr/>
    </dgm:pt>
    <dgm:pt modelId="{A253F74F-735E-413E-9C01-D703527EA593}" type="pres">
      <dgm:prSet presAssocID="{940850F8-9657-400D-87FA-2AA4064F7C2A}" presName="sibTrans" presStyleCnt="0"/>
      <dgm:spPr/>
    </dgm:pt>
    <dgm:pt modelId="{8ACFAA3C-798A-4AA3-BE63-CAE9933870C7}" type="pres">
      <dgm:prSet presAssocID="{55BC3928-D1AB-4495-AC0E-72C534CEEEE4}" presName="node" presStyleLbl="node1" presStyleIdx="1" presStyleCnt="2">
        <dgm:presLayoutVars>
          <dgm:bulletEnabled val="1"/>
        </dgm:presLayoutVars>
      </dgm:prSet>
      <dgm:spPr/>
    </dgm:pt>
  </dgm:ptLst>
  <dgm:cxnLst>
    <dgm:cxn modelId="{ECF39005-3A6F-4819-A29E-F3E2AD50DF0A}" type="presOf" srcId="{55BC3928-D1AB-4495-AC0E-72C534CEEEE4}" destId="{8ACFAA3C-798A-4AA3-BE63-CAE9933870C7}" srcOrd="0" destOrd="0" presId="urn:microsoft.com/office/officeart/2005/8/layout/default"/>
    <dgm:cxn modelId="{0495BD1C-E1C4-4408-81DC-92C202589255}" srcId="{50F2F348-8081-424E-937F-78CF47132852}" destId="{24F78411-4387-4A26-93C7-6E7CAE058B54}" srcOrd="0" destOrd="0" parTransId="{AEB7F49D-46FC-4D41-B9FC-FAE628E89583}" sibTransId="{940850F8-9657-400D-87FA-2AA4064F7C2A}"/>
    <dgm:cxn modelId="{439BD7A6-E0D6-4882-9651-3D535340FF87}" type="presOf" srcId="{24F78411-4387-4A26-93C7-6E7CAE058B54}" destId="{FB4A63AD-A121-4004-9F89-CC3B53A1B6EB}" srcOrd="0" destOrd="0" presId="urn:microsoft.com/office/officeart/2005/8/layout/default"/>
    <dgm:cxn modelId="{526A3FD7-02E6-4823-BFD2-C126421C20DB}" type="presOf" srcId="{50F2F348-8081-424E-937F-78CF47132852}" destId="{27304EE4-9E6B-4748-9CC6-CC4970EEEC89}" srcOrd="0" destOrd="0" presId="urn:microsoft.com/office/officeart/2005/8/layout/default"/>
    <dgm:cxn modelId="{09BA62FE-E831-49D8-BF6A-BD3E030914F1}" srcId="{50F2F348-8081-424E-937F-78CF47132852}" destId="{55BC3928-D1AB-4495-AC0E-72C534CEEEE4}" srcOrd="1" destOrd="0" parTransId="{5560F588-1416-4CBF-A4EA-254AC5875302}" sibTransId="{56471899-2A55-4486-922E-A3D5407D687C}"/>
    <dgm:cxn modelId="{45FEF8F6-8056-4C3D-B028-3FCDC2037EF6}" type="presParOf" srcId="{27304EE4-9E6B-4748-9CC6-CC4970EEEC89}" destId="{FB4A63AD-A121-4004-9F89-CC3B53A1B6EB}" srcOrd="0" destOrd="0" presId="urn:microsoft.com/office/officeart/2005/8/layout/default"/>
    <dgm:cxn modelId="{1483C70E-B9C7-4F5A-9A23-5486F6E48B5F}" type="presParOf" srcId="{27304EE4-9E6B-4748-9CC6-CC4970EEEC89}" destId="{A253F74F-735E-413E-9C01-D703527EA593}" srcOrd="1" destOrd="0" presId="urn:microsoft.com/office/officeart/2005/8/layout/default"/>
    <dgm:cxn modelId="{693842CF-4CC2-4623-987D-FE1B4DDCE02F}" type="presParOf" srcId="{27304EE4-9E6B-4748-9CC6-CC4970EEEC89}" destId="{8ACFAA3C-798A-4AA3-BE63-CAE9933870C7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BDA54D-6A0E-4332-A8D0-E37E6398EB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4CEB0C-6E56-47BF-932A-C82EB66BC18A}">
      <dgm:prSet/>
      <dgm:spPr/>
      <dgm:t>
        <a:bodyPr/>
        <a:lstStyle/>
        <a:p>
          <a:r>
            <a:rPr lang="en-US"/>
            <a:t>Remove emojis</a:t>
          </a:r>
        </a:p>
      </dgm:t>
    </dgm:pt>
    <dgm:pt modelId="{7300C8F7-766B-40B4-9828-0D273F39984D}" type="parTrans" cxnId="{324846BA-4E9F-42F9-A0FE-FC090097B076}">
      <dgm:prSet/>
      <dgm:spPr/>
      <dgm:t>
        <a:bodyPr/>
        <a:lstStyle/>
        <a:p>
          <a:endParaRPr lang="en-US"/>
        </a:p>
      </dgm:t>
    </dgm:pt>
    <dgm:pt modelId="{8307C6B3-C39B-4349-80CC-7E2D648A16E7}" type="sibTrans" cxnId="{324846BA-4E9F-42F9-A0FE-FC090097B076}">
      <dgm:prSet/>
      <dgm:spPr/>
      <dgm:t>
        <a:bodyPr/>
        <a:lstStyle/>
        <a:p>
          <a:endParaRPr lang="en-US"/>
        </a:p>
      </dgm:t>
    </dgm:pt>
    <dgm:pt modelId="{ACBCE5AF-F3EE-4AC3-A068-CA0B27E6E87D}">
      <dgm:prSet/>
      <dgm:spPr/>
      <dgm:t>
        <a:bodyPr/>
        <a:lstStyle/>
        <a:p>
          <a:r>
            <a:rPr lang="en-US"/>
            <a:t>Remove hashtags</a:t>
          </a:r>
          <a:r>
            <a:rPr lang="ar-EG"/>
            <a:t>  </a:t>
          </a:r>
          <a:endParaRPr lang="en-US"/>
        </a:p>
      </dgm:t>
    </dgm:pt>
    <dgm:pt modelId="{2568AD2E-B850-4AA6-AB97-9E6790CD3B9C}" type="parTrans" cxnId="{6B0570F0-6452-4DC1-99F2-A8D2AD7F7D25}">
      <dgm:prSet/>
      <dgm:spPr/>
      <dgm:t>
        <a:bodyPr/>
        <a:lstStyle/>
        <a:p>
          <a:endParaRPr lang="en-US"/>
        </a:p>
      </dgm:t>
    </dgm:pt>
    <dgm:pt modelId="{360AE759-6B9E-4B87-9259-E29728305105}" type="sibTrans" cxnId="{6B0570F0-6452-4DC1-99F2-A8D2AD7F7D25}">
      <dgm:prSet/>
      <dgm:spPr/>
      <dgm:t>
        <a:bodyPr/>
        <a:lstStyle/>
        <a:p>
          <a:endParaRPr lang="en-US"/>
        </a:p>
      </dgm:t>
    </dgm:pt>
    <dgm:pt modelId="{95A6ED38-FA9E-4C03-B87E-FD749BAB8554}">
      <dgm:prSet/>
      <dgm:spPr/>
      <dgm:t>
        <a:bodyPr/>
        <a:lstStyle/>
        <a:p>
          <a:r>
            <a:rPr lang="en-US"/>
            <a:t>Remove URLs</a:t>
          </a:r>
        </a:p>
      </dgm:t>
    </dgm:pt>
    <dgm:pt modelId="{A4AF783D-A153-4528-A1EA-DEA94A2D36B5}" type="parTrans" cxnId="{49D61356-1D81-4D1C-9DCF-8809D6167207}">
      <dgm:prSet/>
      <dgm:spPr/>
      <dgm:t>
        <a:bodyPr/>
        <a:lstStyle/>
        <a:p>
          <a:endParaRPr lang="en-US"/>
        </a:p>
      </dgm:t>
    </dgm:pt>
    <dgm:pt modelId="{B3236271-5B1E-4ECF-A661-9F0350D8C1C9}" type="sibTrans" cxnId="{49D61356-1D81-4D1C-9DCF-8809D6167207}">
      <dgm:prSet/>
      <dgm:spPr/>
      <dgm:t>
        <a:bodyPr/>
        <a:lstStyle/>
        <a:p>
          <a:endParaRPr lang="en-US"/>
        </a:p>
      </dgm:t>
    </dgm:pt>
    <dgm:pt modelId="{D4F92399-FBA6-47F3-BF74-1B6B6707CE5D}">
      <dgm:prSet/>
      <dgm:spPr/>
      <dgm:t>
        <a:bodyPr/>
        <a:lstStyle/>
        <a:p>
          <a:r>
            <a:rPr lang="en-US"/>
            <a:t>Under Sampling the data </a:t>
          </a:r>
        </a:p>
      </dgm:t>
    </dgm:pt>
    <dgm:pt modelId="{52E46EE9-518E-4CD0-B757-3BDBDA08B0D1}" type="parTrans" cxnId="{3E60F329-2A5B-4013-92B6-0B322E44F534}">
      <dgm:prSet/>
      <dgm:spPr/>
      <dgm:t>
        <a:bodyPr/>
        <a:lstStyle/>
        <a:p>
          <a:endParaRPr lang="en-US"/>
        </a:p>
      </dgm:t>
    </dgm:pt>
    <dgm:pt modelId="{4626F9CF-2DA4-4CFC-A219-92FB44BC3E75}" type="sibTrans" cxnId="{3E60F329-2A5B-4013-92B6-0B322E44F534}">
      <dgm:prSet/>
      <dgm:spPr/>
      <dgm:t>
        <a:bodyPr/>
        <a:lstStyle/>
        <a:p>
          <a:endParaRPr lang="en-US"/>
        </a:p>
      </dgm:t>
    </dgm:pt>
    <dgm:pt modelId="{90C9D7C1-4DA1-4722-B4D8-36DB59811CFA}">
      <dgm:prSet/>
      <dgm:spPr/>
      <dgm:t>
        <a:bodyPr/>
        <a:lstStyle/>
        <a:p>
          <a:r>
            <a:rPr lang="en-US" dirty="0"/>
            <a:t>Remove Repetition (</a:t>
          </a:r>
          <a:r>
            <a:rPr lang="ar-EG" dirty="0"/>
            <a:t>اهلاااااا </a:t>
          </a:r>
          <a:r>
            <a:rPr lang="en-US" dirty="0"/>
            <a:t> -&gt; </a:t>
          </a:r>
          <a:r>
            <a:rPr lang="ar-EG" dirty="0"/>
            <a:t>اهلا</a:t>
          </a:r>
          <a:r>
            <a:rPr lang="en-US" dirty="0"/>
            <a:t>)</a:t>
          </a:r>
        </a:p>
      </dgm:t>
    </dgm:pt>
    <dgm:pt modelId="{E1450B4A-E587-4E5E-BD8A-92C5F83555E0}" type="parTrans" cxnId="{437270F5-7D5F-46C9-A19F-B57B5870CCCF}">
      <dgm:prSet/>
      <dgm:spPr/>
      <dgm:t>
        <a:bodyPr/>
        <a:lstStyle/>
        <a:p>
          <a:endParaRPr lang="en-US"/>
        </a:p>
      </dgm:t>
    </dgm:pt>
    <dgm:pt modelId="{74CE368E-68FA-42CC-B79A-B4F3ABF76E30}" type="sibTrans" cxnId="{437270F5-7D5F-46C9-A19F-B57B5870CCCF}">
      <dgm:prSet/>
      <dgm:spPr/>
      <dgm:t>
        <a:bodyPr/>
        <a:lstStyle/>
        <a:p>
          <a:endParaRPr lang="en-US"/>
        </a:p>
      </dgm:t>
    </dgm:pt>
    <dgm:pt modelId="{F4512D96-D85A-4C4B-AA40-6EFC96095A2C}" type="pres">
      <dgm:prSet presAssocID="{B4BDA54D-6A0E-4332-A8D0-E37E6398EB1E}" presName="linear" presStyleCnt="0">
        <dgm:presLayoutVars>
          <dgm:animLvl val="lvl"/>
          <dgm:resizeHandles val="exact"/>
        </dgm:presLayoutVars>
      </dgm:prSet>
      <dgm:spPr/>
    </dgm:pt>
    <dgm:pt modelId="{7BC2A653-3E50-4A14-B663-4CCACEFC9E9E}" type="pres">
      <dgm:prSet presAssocID="{1F4CEB0C-6E56-47BF-932A-C82EB66BC18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8CA35A4-8CE1-4C59-A974-13A5CC08F647}" type="pres">
      <dgm:prSet presAssocID="{8307C6B3-C39B-4349-80CC-7E2D648A16E7}" presName="spacer" presStyleCnt="0"/>
      <dgm:spPr/>
    </dgm:pt>
    <dgm:pt modelId="{2170E4E9-202B-43A5-B7A6-C9EBAA01DBC5}" type="pres">
      <dgm:prSet presAssocID="{ACBCE5AF-F3EE-4AC3-A068-CA0B27E6E87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A7F72AD-E2F9-427A-9CDB-734B8317FCA6}" type="pres">
      <dgm:prSet presAssocID="{360AE759-6B9E-4B87-9259-E29728305105}" presName="spacer" presStyleCnt="0"/>
      <dgm:spPr/>
    </dgm:pt>
    <dgm:pt modelId="{094C4998-CDBF-4C13-92E9-2B8040934B91}" type="pres">
      <dgm:prSet presAssocID="{95A6ED38-FA9E-4C03-B87E-FD749BAB855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4B3FC2F-5AFE-402A-BE95-D0438EE9D1A4}" type="pres">
      <dgm:prSet presAssocID="{B3236271-5B1E-4ECF-A661-9F0350D8C1C9}" presName="spacer" presStyleCnt="0"/>
      <dgm:spPr/>
    </dgm:pt>
    <dgm:pt modelId="{D9AEE0E2-C811-4E65-A4E3-6A1C7AE5F16C}" type="pres">
      <dgm:prSet presAssocID="{D4F92399-FBA6-47F3-BF74-1B6B6707CE5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B015A8B-20DD-4C6D-BECC-C456E19FA541}" type="pres">
      <dgm:prSet presAssocID="{4626F9CF-2DA4-4CFC-A219-92FB44BC3E75}" presName="spacer" presStyleCnt="0"/>
      <dgm:spPr/>
    </dgm:pt>
    <dgm:pt modelId="{6D929DD2-AEA7-40E2-8E6E-933CF66C9030}" type="pres">
      <dgm:prSet presAssocID="{90C9D7C1-4DA1-4722-B4D8-36DB59811CF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76EC41C-0EC3-44C7-93C1-F35051915973}" type="presOf" srcId="{D4F92399-FBA6-47F3-BF74-1B6B6707CE5D}" destId="{D9AEE0E2-C811-4E65-A4E3-6A1C7AE5F16C}" srcOrd="0" destOrd="0" presId="urn:microsoft.com/office/officeart/2005/8/layout/vList2"/>
    <dgm:cxn modelId="{3E60F329-2A5B-4013-92B6-0B322E44F534}" srcId="{B4BDA54D-6A0E-4332-A8D0-E37E6398EB1E}" destId="{D4F92399-FBA6-47F3-BF74-1B6B6707CE5D}" srcOrd="3" destOrd="0" parTransId="{52E46EE9-518E-4CD0-B757-3BDBDA08B0D1}" sibTransId="{4626F9CF-2DA4-4CFC-A219-92FB44BC3E75}"/>
    <dgm:cxn modelId="{C6FE545F-D2D8-4F9B-A2E1-30466B7AF83F}" type="presOf" srcId="{B4BDA54D-6A0E-4332-A8D0-E37E6398EB1E}" destId="{F4512D96-D85A-4C4B-AA40-6EFC96095A2C}" srcOrd="0" destOrd="0" presId="urn:microsoft.com/office/officeart/2005/8/layout/vList2"/>
    <dgm:cxn modelId="{4A13EA54-2775-40E2-B7D1-209B96854783}" type="presOf" srcId="{90C9D7C1-4DA1-4722-B4D8-36DB59811CFA}" destId="{6D929DD2-AEA7-40E2-8E6E-933CF66C9030}" srcOrd="0" destOrd="0" presId="urn:microsoft.com/office/officeart/2005/8/layout/vList2"/>
    <dgm:cxn modelId="{49D61356-1D81-4D1C-9DCF-8809D6167207}" srcId="{B4BDA54D-6A0E-4332-A8D0-E37E6398EB1E}" destId="{95A6ED38-FA9E-4C03-B87E-FD749BAB8554}" srcOrd="2" destOrd="0" parTransId="{A4AF783D-A153-4528-A1EA-DEA94A2D36B5}" sibTransId="{B3236271-5B1E-4ECF-A661-9F0350D8C1C9}"/>
    <dgm:cxn modelId="{62465C7B-E441-4F0E-8337-9520F175EA66}" type="presOf" srcId="{1F4CEB0C-6E56-47BF-932A-C82EB66BC18A}" destId="{7BC2A653-3E50-4A14-B663-4CCACEFC9E9E}" srcOrd="0" destOrd="0" presId="urn:microsoft.com/office/officeart/2005/8/layout/vList2"/>
    <dgm:cxn modelId="{E188509B-9D51-4D05-8AC4-1981F8E7889B}" type="presOf" srcId="{95A6ED38-FA9E-4C03-B87E-FD749BAB8554}" destId="{094C4998-CDBF-4C13-92E9-2B8040934B91}" srcOrd="0" destOrd="0" presId="urn:microsoft.com/office/officeart/2005/8/layout/vList2"/>
    <dgm:cxn modelId="{324846BA-4E9F-42F9-A0FE-FC090097B076}" srcId="{B4BDA54D-6A0E-4332-A8D0-E37E6398EB1E}" destId="{1F4CEB0C-6E56-47BF-932A-C82EB66BC18A}" srcOrd="0" destOrd="0" parTransId="{7300C8F7-766B-40B4-9828-0D273F39984D}" sibTransId="{8307C6B3-C39B-4349-80CC-7E2D648A16E7}"/>
    <dgm:cxn modelId="{6897C0BD-B262-43B2-A2FD-FEA790BADF04}" type="presOf" srcId="{ACBCE5AF-F3EE-4AC3-A068-CA0B27E6E87D}" destId="{2170E4E9-202B-43A5-B7A6-C9EBAA01DBC5}" srcOrd="0" destOrd="0" presId="urn:microsoft.com/office/officeart/2005/8/layout/vList2"/>
    <dgm:cxn modelId="{6B0570F0-6452-4DC1-99F2-A8D2AD7F7D25}" srcId="{B4BDA54D-6A0E-4332-A8D0-E37E6398EB1E}" destId="{ACBCE5AF-F3EE-4AC3-A068-CA0B27E6E87D}" srcOrd="1" destOrd="0" parTransId="{2568AD2E-B850-4AA6-AB97-9E6790CD3B9C}" sibTransId="{360AE759-6B9E-4B87-9259-E29728305105}"/>
    <dgm:cxn modelId="{437270F5-7D5F-46C9-A19F-B57B5870CCCF}" srcId="{B4BDA54D-6A0E-4332-A8D0-E37E6398EB1E}" destId="{90C9D7C1-4DA1-4722-B4D8-36DB59811CFA}" srcOrd="4" destOrd="0" parTransId="{E1450B4A-E587-4E5E-BD8A-92C5F83555E0}" sibTransId="{74CE368E-68FA-42CC-B79A-B4F3ABF76E30}"/>
    <dgm:cxn modelId="{163146AB-1ECC-4B4F-B43F-6EC9D9EA9B37}" type="presParOf" srcId="{F4512D96-D85A-4C4B-AA40-6EFC96095A2C}" destId="{7BC2A653-3E50-4A14-B663-4CCACEFC9E9E}" srcOrd="0" destOrd="0" presId="urn:microsoft.com/office/officeart/2005/8/layout/vList2"/>
    <dgm:cxn modelId="{5F951C12-0168-4FB2-B182-333D038DFBB4}" type="presParOf" srcId="{F4512D96-D85A-4C4B-AA40-6EFC96095A2C}" destId="{A8CA35A4-8CE1-4C59-A974-13A5CC08F647}" srcOrd="1" destOrd="0" presId="urn:microsoft.com/office/officeart/2005/8/layout/vList2"/>
    <dgm:cxn modelId="{7829B270-976B-44AC-B3B0-DDCE02912CB2}" type="presParOf" srcId="{F4512D96-D85A-4C4B-AA40-6EFC96095A2C}" destId="{2170E4E9-202B-43A5-B7A6-C9EBAA01DBC5}" srcOrd="2" destOrd="0" presId="urn:microsoft.com/office/officeart/2005/8/layout/vList2"/>
    <dgm:cxn modelId="{80486397-8177-4C36-84DE-F59FCC4682B9}" type="presParOf" srcId="{F4512D96-D85A-4C4B-AA40-6EFC96095A2C}" destId="{FA7F72AD-E2F9-427A-9CDB-734B8317FCA6}" srcOrd="3" destOrd="0" presId="urn:microsoft.com/office/officeart/2005/8/layout/vList2"/>
    <dgm:cxn modelId="{6591A5B6-CF43-4B79-8438-463D2B91B0BC}" type="presParOf" srcId="{F4512D96-D85A-4C4B-AA40-6EFC96095A2C}" destId="{094C4998-CDBF-4C13-92E9-2B8040934B91}" srcOrd="4" destOrd="0" presId="urn:microsoft.com/office/officeart/2005/8/layout/vList2"/>
    <dgm:cxn modelId="{EB9F3AAA-C7B8-44B9-A694-A05520654171}" type="presParOf" srcId="{F4512D96-D85A-4C4B-AA40-6EFC96095A2C}" destId="{D4B3FC2F-5AFE-402A-BE95-D0438EE9D1A4}" srcOrd="5" destOrd="0" presId="urn:microsoft.com/office/officeart/2005/8/layout/vList2"/>
    <dgm:cxn modelId="{C505F58F-082B-4B30-9300-91C12DE8B81B}" type="presParOf" srcId="{F4512D96-D85A-4C4B-AA40-6EFC96095A2C}" destId="{D9AEE0E2-C811-4E65-A4E3-6A1C7AE5F16C}" srcOrd="6" destOrd="0" presId="urn:microsoft.com/office/officeart/2005/8/layout/vList2"/>
    <dgm:cxn modelId="{477223F9-539C-468A-85DA-E14E61F82E42}" type="presParOf" srcId="{F4512D96-D85A-4C4B-AA40-6EFC96095A2C}" destId="{BB015A8B-20DD-4C6D-BECC-C456E19FA541}" srcOrd="7" destOrd="0" presId="urn:microsoft.com/office/officeart/2005/8/layout/vList2"/>
    <dgm:cxn modelId="{CBFFF1E3-F3A3-4942-B9EE-154F0270FF9C}" type="presParOf" srcId="{F4512D96-D85A-4C4B-AA40-6EFC96095A2C}" destId="{6D929DD2-AEA7-40E2-8E6E-933CF66C903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BDA54D-6A0E-4332-A8D0-E37E6398EB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4CEB0C-6E56-47BF-932A-C82EB66BC18A}">
      <dgm:prSet/>
      <dgm:spPr/>
      <dgm:t>
        <a:bodyPr/>
        <a:lstStyle/>
        <a:p>
          <a:r>
            <a:rPr lang="en-US" dirty="0"/>
            <a:t>Linear Support Vector Machine</a:t>
          </a:r>
        </a:p>
      </dgm:t>
    </dgm:pt>
    <dgm:pt modelId="{7300C8F7-766B-40B4-9828-0D273F39984D}" type="parTrans" cxnId="{324846BA-4E9F-42F9-A0FE-FC090097B076}">
      <dgm:prSet/>
      <dgm:spPr/>
      <dgm:t>
        <a:bodyPr/>
        <a:lstStyle/>
        <a:p>
          <a:endParaRPr lang="en-US"/>
        </a:p>
      </dgm:t>
    </dgm:pt>
    <dgm:pt modelId="{8307C6B3-C39B-4349-80CC-7E2D648A16E7}" type="sibTrans" cxnId="{324846BA-4E9F-42F9-A0FE-FC090097B076}">
      <dgm:prSet/>
      <dgm:spPr/>
      <dgm:t>
        <a:bodyPr/>
        <a:lstStyle/>
        <a:p>
          <a:endParaRPr lang="en-US"/>
        </a:p>
      </dgm:t>
    </dgm:pt>
    <dgm:pt modelId="{ACBCE5AF-F3EE-4AC3-A068-CA0B27E6E87D}">
      <dgm:prSet/>
      <dgm:spPr/>
      <dgm:t>
        <a:bodyPr/>
        <a:lstStyle/>
        <a:p>
          <a:r>
            <a:rPr lang="en-US" dirty="0"/>
            <a:t>Multilayer Perceptron</a:t>
          </a:r>
        </a:p>
      </dgm:t>
    </dgm:pt>
    <dgm:pt modelId="{2568AD2E-B850-4AA6-AB97-9E6790CD3B9C}" type="parTrans" cxnId="{6B0570F0-6452-4DC1-99F2-A8D2AD7F7D25}">
      <dgm:prSet/>
      <dgm:spPr/>
      <dgm:t>
        <a:bodyPr/>
        <a:lstStyle/>
        <a:p>
          <a:endParaRPr lang="en-US"/>
        </a:p>
      </dgm:t>
    </dgm:pt>
    <dgm:pt modelId="{360AE759-6B9E-4B87-9259-E29728305105}" type="sibTrans" cxnId="{6B0570F0-6452-4DC1-99F2-A8D2AD7F7D25}">
      <dgm:prSet/>
      <dgm:spPr/>
      <dgm:t>
        <a:bodyPr/>
        <a:lstStyle/>
        <a:p>
          <a:endParaRPr lang="en-US"/>
        </a:p>
      </dgm:t>
    </dgm:pt>
    <dgm:pt modelId="{95A6ED38-FA9E-4C03-B87E-FD749BAB8554}">
      <dgm:prSet/>
      <dgm:spPr/>
      <dgm:t>
        <a:bodyPr/>
        <a:lstStyle/>
        <a:p>
          <a:r>
            <a:rPr lang="en-US" dirty="0"/>
            <a:t>LSTM</a:t>
          </a:r>
        </a:p>
      </dgm:t>
    </dgm:pt>
    <dgm:pt modelId="{A4AF783D-A153-4528-A1EA-DEA94A2D36B5}" type="parTrans" cxnId="{49D61356-1D81-4D1C-9DCF-8809D6167207}">
      <dgm:prSet/>
      <dgm:spPr/>
      <dgm:t>
        <a:bodyPr/>
        <a:lstStyle/>
        <a:p>
          <a:endParaRPr lang="en-US"/>
        </a:p>
      </dgm:t>
    </dgm:pt>
    <dgm:pt modelId="{B3236271-5B1E-4ECF-A661-9F0350D8C1C9}" type="sibTrans" cxnId="{49D61356-1D81-4D1C-9DCF-8809D6167207}">
      <dgm:prSet/>
      <dgm:spPr/>
      <dgm:t>
        <a:bodyPr/>
        <a:lstStyle/>
        <a:p>
          <a:endParaRPr lang="en-US"/>
        </a:p>
      </dgm:t>
    </dgm:pt>
    <dgm:pt modelId="{F4512D96-D85A-4C4B-AA40-6EFC96095A2C}" type="pres">
      <dgm:prSet presAssocID="{B4BDA54D-6A0E-4332-A8D0-E37E6398EB1E}" presName="linear" presStyleCnt="0">
        <dgm:presLayoutVars>
          <dgm:animLvl val="lvl"/>
          <dgm:resizeHandles val="exact"/>
        </dgm:presLayoutVars>
      </dgm:prSet>
      <dgm:spPr/>
    </dgm:pt>
    <dgm:pt modelId="{7BC2A653-3E50-4A14-B663-4CCACEFC9E9E}" type="pres">
      <dgm:prSet presAssocID="{1F4CEB0C-6E56-47BF-932A-C82EB66BC18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8CA35A4-8CE1-4C59-A974-13A5CC08F647}" type="pres">
      <dgm:prSet presAssocID="{8307C6B3-C39B-4349-80CC-7E2D648A16E7}" presName="spacer" presStyleCnt="0"/>
      <dgm:spPr/>
    </dgm:pt>
    <dgm:pt modelId="{2170E4E9-202B-43A5-B7A6-C9EBAA01DBC5}" type="pres">
      <dgm:prSet presAssocID="{ACBCE5AF-F3EE-4AC3-A068-CA0B27E6E87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A7F72AD-E2F9-427A-9CDB-734B8317FCA6}" type="pres">
      <dgm:prSet presAssocID="{360AE759-6B9E-4B87-9259-E29728305105}" presName="spacer" presStyleCnt="0"/>
      <dgm:spPr/>
    </dgm:pt>
    <dgm:pt modelId="{094C4998-CDBF-4C13-92E9-2B8040934B91}" type="pres">
      <dgm:prSet presAssocID="{95A6ED38-FA9E-4C03-B87E-FD749BAB855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6FE545F-D2D8-4F9B-A2E1-30466B7AF83F}" type="presOf" srcId="{B4BDA54D-6A0E-4332-A8D0-E37E6398EB1E}" destId="{F4512D96-D85A-4C4B-AA40-6EFC96095A2C}" srcOrd="0" destOrd="0" presId="urn:microsoft.com/office/officeart/2005/8/layout/vList2"/>
    <dgm:cxn modelId="{49D61356-1D81-4D1C-9DCF-8809D6167207}" srcId="{B4BDA54D-6A0E-4332-A8D0-E37E6398EB1E}" destId="{95A6ED38-FA9E-4C03-B87E-FD749BAB8554}" srcOrd="2" destOrd="0" parTransId="{A4AF783D-A153-4528-A1EA-DEA94A2D36B5}" sibTransId="{B3236271-5B1E-4ECF-A661-9F0350D8C1C9}"/>
    <dgm:cxn modelId="{62465C7B-E441-4F0E-8337-9520F175EA66}" type="presOf" srcId="{1F4CEB0C-6E56-47BF-932A-C82EB66BC18A}" destId="{7BC2A653-3E50-4A14-B663-4CCACEFC9E9E}" srcOrd="0" destOrd="0" presId="urn:microsoft.com/office/officeart/2005/8/layout/vList2"/>
    <dgm:cxn modelId="{E188509B-9D51-4D05-8AC4-1981F8E7889B}" type="presOf" srcId="{95A6ED38-FA9E-4C03-B87E-FD749BAB8554}" destId="{094C4998-CDBF-4C13-92E9-2B8040934B91}" srcOrd="0" destOrd="0" presId="urn:microsoft.com/office/officeart/2005/8/layout/vList2"/>
    <dgm:cxn modelId="{324846BA-4E9F-42F9-A0FE-FC090097B076}" srcId="{B4BDA54D-6A0E-4332-A8D0-E37E6398EB1E}" destId="{1F4CEB0C-6E56-47BF-932A-C82EB66BC18A}" srcOrd="0" destOrd="0" parTransId="{7300C8F7-766B-40B4-9828-0D273F39984D}" sibTransId="{8307C6B3-C39B-4349-80CC-7E2D648A16E7}"/>
    <dgm:cxn modelId="{6897C0BD-B262-43B2-A2FD-FEA790BADF04}" type="presOf" srcId="{ACBCE5AF-F3EE-4AC3-A068-CA0B27E6E87D}" destId="{2170E4E9-202B-43A5-B7A6-C9EBAA01DBC5}" srcOrd="0" destOrd="0" presId="urn:microsoft.com/office/officeart/2005/8/layout/vList2"/>
    <dgm:cxn modelId="{6B0570F0-6452-4DC1-99F2-A8D2AD7F7D25}" srcId="{B4BDA54D-6A0E-4332-A8D0-E37E6398EB1E}" destId="{ACBCE5AF-F3EE-4AC3-A068-CA0B27E6E87D}" srcOrd="1" destOrd="0" parTransId="{2568AD2E-B850-4AA6-AB97-9E6790CD3B9C}" sibTransId="{360AE759-6B9E-4B87-9259-E29728305105}"/>
    <dgm:cxn modelId="{163146AB-1ECC-4B4F-B43F-6EC9D9EA9B37}" type="presParOf" srcId="{F4512D96-D85A-4C4B-AA40-6EFC96095A2C}" destId="{7BC2A653-3E50-4A14-B663-4CCACEFC9E9E}" srcOrd="0" destOrd="0" presId="urn:microsoft.com/office/officeart/2005/8/layout/vList2"/>
    <dgm:cxn modelId="{5F951C12-0168-4FB2-B182-333D038DFBB4}" type="presParOf" srcId="{F4512D96-D85A-4C4B-AA40-6EFC96095A2C}" destId="{A8CA35A4-8CE1-4C59-A974-13A5CC08F647}" srcOrd="1" destOrd="0" presId="urn:microsoft.com/office/officeart/2005/8/layout/vList2"/>
    <dgm:cxn modelId="{7829B270-976B-44AC-B3B0-DDCE02912CB2}" type="presParOf" srcId="{F4512D96-D85A-4C4B-AA40-6EFC96095A2C}" destId="{2170E4E9-202B-43A5-B7A6-C9EBAA01DBC5}" srcOrd="2" destOrd="0" presId="urn:microsoft.com/office/officeart/2005/8/layout/vList2"/>
    <dgm:cxn modelId="{80486397-8177-4C36-84DE-F59FCC4682B9}" type="presParOf" srcId="{F4512D96-D85A-4C4B-AA40-6EFC96095A2C}" destId="{FA7F72AD-E2F9-427A-9CDB-734B8317FCA6}" srcOrd="3" destOrd="0" presId="urn:microsoft.com/office/officeart/2005/8/layout/vList2"/>
    <dgm:cxn modelId="{6591A5B6-CF43-4B79-8438-463D2B91B0BC}" type="presParOf" srcId="{F4512D96-D85A-4C4B-AA40-6EFC96095A2C}" destId="{094C4998-CDBF-4C13-92E9-2B8040934B9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A63AD-A121-4004-9F89-CC3B53A1B6EB}">
      <dsp:nvSpPr>
        <dsp:cNvPr id="0" name=""/>
        <dsp:cNvSpPr/>
      </dsp:nvSpPr>
      <dsp:spPr>
        <a:xfrm>
          <a:off x="663195" y="2704"/>
          <a:ext cx="3231408" cy="1938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18 Dialects</a:t>
          </a:r>
        </a:p>
      </dsp:txBody>
      <dsp:txXfrm>
        <a:off x="663195" y="2704"/>
        <a:ext cx="3231408" cy="1938845"/>
      </dsp:txXfrm>
    </dsp:sp>
    <dsp:sp modelId="{8ACFAA3C-798A-4AA3-BE63-CAE9933870C7}">
      <dsp:nvSpPr>
        <dsp:cNvPr id="0" name=""/>
        <dsp:cNvSpPr/>
      </dsp:nvSpPr>
      <dsp:spPr>
        <a:xfrm>
          <a:off x="663195" y="2264690"/>
          <a:ext cx="3231408" cy="1938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456831 Row</a:t>
          </a:r>
        </a:p>
      </dsp:txBody>
      <dsp:txXfrm>
        <a:off x="663195" y="2264690"/>
        <a:ext cx="3231408" cy="1938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2A653-3E50-4A14-B663-4CCACEFC9E9E}">
      <dsp:nvSpPr>
        <dsp:cNvPr id="0" name=""/>
        <dsp:cNvSpPr/>
      </dsp:nvSpPr>
      <dsp:spPr>
        <a:xfrm>
          <a:off x="0" y="54058"/>
          <a:ext cx="9604375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Remove emojis</a:t>
          </a:r>
        </a:p>
      </dsp:txBody>
      <dsp:txXfrm>
        <a:off x="29700" y="83758"/>
        <a:ext cx="9544975" cy="549000"/>
      </dsp:txXfrm>
    </dsp:sp>
    <dsp:sp modelId="{2170E4E9-202B-43A5-B7A6-C9EBAA01DBC5}">
      <dsp:nvSpPr>
        <dsp:cNvPr id="0" name=""/>
        <dsp:cNvSpPr/>
      </dsp:nvSpPr>
      <dsp:spPr>
        <a:xfrm>
          <a:off x="0" y="737338"/>
          <a:ext cx="9604375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Remove hashtags</a:t>
          </a:r>
          <a:r>
            <a:rPr lang="ar-EG" sz="2600" kern="1200"/>
            <a:t>  </a:t>
          </a:r>
          <a:endParaRPr lang="en-US" sz="2600" kern="1200"/>
        </a:p>
      </dsp:txBody>
      <dsp:txXfrm>
        <a:off x="29700" y="767038"/>
        <a:ext cx="9544975" cy="549000"/>
      </dsp:txXfrm>
    </dsp:sp>
    <dsp:sp modelId="{094C4998-CDBF-4C13-92E9-2B8040934B91}">
      <dsp:nvSpPr>
        <dsp:cNvPr id="0" name=""/>
        <dsp:cNvSpPr/>
      </dsp:nvSpPr>
      <dsp:spPr>
        <a:xfrm>
          <a:off x="0" y="1420618"/>
          <a:ext cx="9604375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Remove URLs</a:t>
          </a:r>
        </a:p>
      </dsp:txBody>
      <dsp:txXfrm>
        <a:off x="29700" y="1450318"/>
        <a:ext cx="9544975" cy="549000"/>
      </dsp:txXfrm>
    </dsp:sp>
    <dsp:sp modelId="{D9AEE0E2-C811-4E65-A4E3-6A1C7AE5F16C}">
      <dsp:nvSpPr>
        <dsp:cNvPr id="0" name=""/>
        <dsp:cNvSpPr/>
      </dsp:nvSpPr>
      <dsp:spPr>
        <a:xfrm>
          <a:off x="0" y="2103899"/>
          <a:ext cx="9604375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Under Sampling the data </a:t>
          </a:r>
        </a:p>
      </dsp:txBody>
      <dsp:txXfrm>
        <a:off x="29700" y="2133599"/>
        <a:ext cx="9544975" cy="549000"/>
      </dsp:txXfrm>
    </dsp:sp>
    <dsp:sp modelId="{6D929DD2-AEA7-40E2-8E6E-933CF66C9030}">
      <dsp:nvSpPr>
        <dsp:cNvPr id="0" name=""/>
        <dsp:cNvSpPr/>
      </dsp:nvSpPr>
      <dsp:spPr>
        <a:xfrm>
          <a:off x="0" y="2787179"/>
          <a:ext cx="9604375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Remove Repetition (</a:t>
          </a:r>
          <a:r>
            <a:rPr lang="ar-EG" sz="2600" kern="1200" dirty="0"/>
            <a:t>اهلاااااا </a:t>
          </a:r>
          <a:r>
            <a:rPr lang="en-US" sz="2600" kern="1200" dirty="0"/>
            <a:t> -&gt; </a:t>
          </a:r>
          <a:r>
            <a:rPr lang="ar-EG" sz="2600" kern="1200" dirty="0"/>
            <a:t>اهلا</a:t>
          </a:r>
          <a:r>
            <a:rPr lang="en-US" sz="2600" kern="1200" dirty="0"/>
            <a:t>)</a:t>
          </a:r>
        </a:p>
      </dsp:txBody>
      <dsp:txXfrm>
        <a:off x="29700" y="2816879"/>
        <a:ext cx="9544975" cy="549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2A653-3E50-4A14-B663-4CCACEFC9E9E}">
      <dsp:nvSpPr>
        <dsp:cNvPr id="0" name=""/>
        <dsp:cNvSpPr/>
      </dsp:nvSpPr>
      <dsp:spPr>
        <a:xfrm>
          <a:off x="0" y="15718"/>
          <a:ext cx="9604375" cy="1053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Linear Support Vector Machine</a:t>
          </a:r>
        </a:p>
      </dsp:txBody>
      <dsp:txXfrm>
        <a:off x="51403" y="67121"/>
        <a:ext cx="9501569" cy="950194"/>
      </dsp:txXfrm>
    </dsp:sp>
    <dsp:sp modelId="{2170E4E9-202B-43A5-B7A6-C9EBAA01DBC5}">
      <dsp:nvSpPr>
        <dsp:cNvPr id="0" name=""/>
        <dsp:cNvSpPr/>
      </dsp:nvSpPr>
      <dsp:spPr>
        <a:xfrm>
          <a:off x="0" y="1198319"/>
          <a:ext cx="9604375" cy="1053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Multilayer Perceptron</a:t>
          </a:r>
        </a:p>
      </dsp:txBody>
      <dsp:txXfrm>
        <a:off x="51403" y="1249722"/>
        <a:ext cx="9501569" cy="950194"/>
      </dsp:txXfrm>
    </dsp:sp>
    <dsp:sp modelId="{094C4998-CDBF-4C13-92E9-2B8040934B91}">
      <dsp:nvSpPr>
        <dsp:cNvPr id="0" name=""/>
        <dsp:cNvSpPr/>
      </dsp:nvSpPr>
      <dsp:spPr>
        <a:xfrm>
          <a:off x="0" y="2380918"/>
          <a:ext cx="9604375" cy="1053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LSTM</a:t>
          </a:r>
        </a:p>
      </dsp:txBody>
      <dsp:txXfrm>
        <a:off x="51403" y="2432321"/>
        <a:ext cx="9501569" cy="950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05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1173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04373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8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31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25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76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14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0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08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07D986-8816-4272-A432-0437A28A9828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02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5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9207" y="1475234"/>
            <a:ext cx="461851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Arabic Dialect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Omar Elnashar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2CE6-F776-4A73-9EA3-65444EC1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318821-7F03-EA6B-DD2F-A37D4D0849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758014"/>
              </p:ext>
            </p:extLst>
          </p:nvPr>
        </p:nvGraphicFramePr>
        <p:xfrm>
          <a:off x="1202920" y="2011680"/>
          <a:ext cx="4557800" cy="4206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091502F-A4CC-4185-970B-63FC3B359D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8023" y="2926529"/>
            <a:ext cx="4742951" cy="30781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9A0069-1F4B-4D3C-AEF4-03DA9EB5446B}"/>
              </a:ext>
            </a:extLst>
          </p:cNvPr>
          <p:cNvSpPr txBox="1"/>
          <p:nvPr/>
        </p:nvSpPr>
        <p:spPr>
          <a:xfrm>
            <a:off x="7277877" y="2286000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of rows for each class</a:t>
            </a:r>
          </a:p>
        </p:txBody>
      </p:sp>
    </p:spTree>
    <p:extLst>
      <p:ext uri="{BB962C8B-B14F-4D97-AF65-F5344CB8AC3E}">
        <p14:creationId xmlns:p14="http://schemas.microsoft.com/office/powerpoint/2010/main" val="314555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39A8-C910-471A-B281-9A711172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CE55B87-9ADC-B132-AC06-B37196C5DB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826323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889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39A8-C910-471A-B281-9A711172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CE55B87-9ADC-B132-AC06-B37196C5DB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105169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228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F8AA-B106-454F-B3DE-C65D815A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64406-FA3D-415F-8BC1-2CD679D27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used it with TFIDF-transformer with n-gram(2,5)</a:t>
            </a:r>
          </a:p>
          <a:p>
            <a:r>
              <a:rPr lang="en-US" dirty="0"/>
              <a:t>It achieved a F1-score of 51%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71305-3CE6-4748-9797-DE7A0B5B3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235" y="2896661"/>
            <a:ext cx="4972744" cy="3677163"/>
          </a:xfrm>
          <a:prstGeom prst="rect">
            <a:avLst/>
          </a:prstGeom>
        </p:spPr>
      </p:pic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1C69EB7B-E8FF-4560-B056-4AA0BE623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96661"/>
            <a:ext cx="6518054" cy="381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F8AA-B106-454F-B3DE-C65D815A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Multilayer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64406-FA3D-415F-8BC1-2CD679D27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used it with TFIDF-transformer with n-gram(2,5)</a:t>
            </a:r>
          </a:p>
          <a:p>
            <a:r>
              <a:rPr lang="en-US" dirty="0"/>
              <a:t>It achieved a F1-score of 51%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71305-3CE6-4748-9797-DE7A0B5B3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235" y="2896661"/>
            <a:ext cx="4972744" cy="3677163"/>
          </a:xfrm>
          <a:prstGeom prst="rect">
            <a:avLst/>
          </a:prstGeom>
        </p:spPr>
      </p:pic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8BD6FAB0-5929-4800-A24B-C531E4AF092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64" y="2863869"/>
            <a:ext cx="6223519" cy="399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47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F8AA-B106-454F-B3DE-C65D815A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64406-FA3D-415F-8BC1-2CD679D27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convert text to sequence first</a:t>
            </a:r>
          </a:p>
          <a:p>
            <a:r>
              <a:rPr lang="en-US" dirty="0"/>
              <a:t>It achieved a F1-score of 51%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71305-3CE6-4748-9797-DE7A0B5B3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20" y="2999298"/>
            <a:ext cx="4972744" cy="3677163"/>
          </a:xfrm>
          <a:prstGeom prst="rect">
            <a:avLst/>
          </a:prstGeom>
        </p:spPr>
      </p:pic>
      <p:pic>
        <p:nvPicPr>
          <p:cNvPr id="7" name="Picture 6" descr="Diagram, table&#10;&#10;Description automatically generated">
            <a:extLst>
              <a:ext uri="{FF2B5EF4-FFF2-40B4-BE49-F238E27FC236}">
                <a16:creationId xmlns:a16="http://schemas.microsoft.com/office/drawing/2014/main" id="{C27D7E7A-9C9B-4ABC-B255-EDB91A309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998" y="1935495"/>
            <a:ext cx="4114800" cy="474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57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9705-B51B-4800-908E-80836895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76664-25CA-4B6C-A7E7-CDA0C193D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needs more data in some dialects such as Yamen , Tunisia ,…</a:t>
            </a:r>
          </a:p>
          <a:p>
            <a:r>
              <a:rPr lang="en-US" dirty="0"/>
              <a:t>The Winner Model was </a:t>
            </a:r>
            <a:r>
              <a:rPr lang="en-US" b="1" dirty="0">
                <a:solidFill>
                  <a:srgbClr val="FFC000"/>
                </a:solidFill>
              </a:rPr>
              <a:t>SVM</a:t>
            </a:r>
          </a:p>
          <a:p>
            <a:r>
              <a:rPr lang="en-US" dirty="0"/>
              <a:t>I think one of the most Challenges in this problem is that the high similarity between more than one dialect such as (Egypt , Sudan) ,(Saudi Arabia ,UAE , Qatar), (Tunisia , Morocco) so the model is confused between them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1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2204</TotalTime>
  <Words>164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Arabic Dialect Recognition</vt:lpstr>
      <vt:lpstr>Dataset</vt:lpstr>
      <vt:lpstr>Preprocessing</vt:lpstr>
      <vt:lpstr>Models</vt:lpstr>
      <vt:lpstr>Linear SVM</vt:lpstr>
      <vt:lpstr>Multilayer Perceptron</vt:lpstr>
      <vt:lpstr>LSTM</vt:lpstr>
      <vt:lpstr>Conclusion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Arabic Dialect Recognition</dc:title>
  <dc:creator>omar</dc:creator>
  <cp:lastModifiedBy>omar</cp:lastModifiedBy>
  <cp:revision>3</cp:revision>
  <dcterms:created xsi:type="dcterms:W3CDTF">2022-03-12T23:52:37Z</dcterms:created>
  <dcterms:modified xsi:type="dcterms:W3CDTF">2022-03-14T12:37:34Z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