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1" r:id="rId1"/>
  </p:sldMasterIdLst>
  <p:notesMasterIdLst>
    <p:notesMasterId r:id="rId36"/>
  </p:notesMasterIdLst>
  <p:sldIdLst>
    <p:sldId id="287" r:id="rId2"/>
    <p:sldId id="257" r:id="rId3"/>
    <p:sldId id="258" r:id="rId4"/>
    <p:sldId id="298" r:id="rId5"/>
    <p:sldId id="297" r:id="rId6"/>
    <p:sldId id="296" r:id="rId7"/>
    <p:sldId id="277" r:id="rId8"/>
    <p:sldId id="259" r:id="rId9"/>
    <p:sldId id="278" r:id="rId10"/>
    <p:sldId id="279" r:id="rId11"/>
    <p:sldId id="280" r:id="rId12"/>
    <p:sldId id="282" r:id="rId13"/>
    <p:sldId id="289" r:id="rId14"/>
    <p:sldId id="281" r:id="rId15"/>
    <p:sldId id="283" r:id="rId16"/>
    <p:sldId id="284" r:id="rId17"/>
    <p:sldId id="285" r:id="rId18"/>
    <p:sldId id="260" r:id="rId19"/>
    <p:sldId id="290" r:id="rId20"/>
    <p:sldId id="261" r:id="rId21"/>
    <p:sldId id="262" r:id="rId22"/>
    <p:sldId id="291" r:id="rId23"/>
    <p:sldId id="263" r:id="rId24"/>
    <p:sldId id="264" r:id="rId25"/>
    <p:sldId id="265" r:id="rId26"/>
    <p:sldId id="266" r:id="rId27"/>
    <p:sldId id="293" r:id="rId28"/>
    <p:sldId id="273" r:id="rId29"/>
    <p:sldId id="274" r:id="rId30"/>
    <p:sldId id="276" r:id="rId31"/>
    <p:sldId id="288" r:id="rId32"/>
    <p:sldId id="292" r:id="rId33"/>
    <p:sldId id="294" r:id="rId34"/>
    <p:sldId id="295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4120" autoAdjust="0"/>
  </p:normalViewPr>
  <p:slideViewPr>
    <p:cSldViewPr snapToGrid="0">
      <p:cViewPr varScale="1">
        <p:scale>
          <a:sx n="64" d="100"/>
          <a:sy n="64" d="100"/>
        </p:scale>
        <p:origin x="9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FDD348-3AC3-4CB5-9099-8FAD7AF933B6}" type="datetimeFigureOut">
              <a:rPr lang="en-US" smtClean="0"/>
              <a:t>7/7/2015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EEA7C-CE6D-4251-BB75-D238CAECE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44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EEA7C-CE6D-4251-BB75-D238CAECEF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73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EEA7C-CE6D-4251-BB75-D238CAECEF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33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Như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mindmap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năm</a:t>
            </a:r>
            <a:r>
              <a:rPr lang="en-US" baseline="0" dirty="0" smtClean="0"/>
              <a:t> 1960 do tony </a:t>
            </a:r>
            <a:r>
              <a:rPr lang="en-US" baseline="0" dirty="0" err="1" smtClean="0"/>
              <a:t>buzan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hữu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EEA7C-CE6D-4251-BB75-D238CAECEF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62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D208F-EE50-41BD-B53E-6FAA15A2FE78}" type="datetime1">
              <a:rPr lang="en-US" smtClean="0"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Xây dựng Web app hỗ trợ vẽ, lưu trữ và chia sẻ concept map dùng Spring Framework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642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8B2E-B414-48C3-B51E-C302B2CA7039}" type="datetime1">
              <a:rPr lang="en-US" smtClean="0"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Xây dựng Web app hỗ trợ vẽ, lưu trữ và chia sẻ concept map dùng Spring Framework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50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942A4-0529-41E3-975A-AED8DC9DCA98}" type="datetime1">
              <a:rPr lang="en-US" smtClean="0"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Xây dựng Web app hỗ trợ vẽ, lưu trữ và chia sẻ concept map dùng Spring Framework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066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060E-758A-4C8A-BEA8-B25DE74EC5C3}" type="datetime1">
              <a:rPr lang="en-US" smtClean="0"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Xây dựng Web app hỗ trợ vẽ, lưu trữ và chia sẻ concept map dùng Spring Framework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89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CAF01-FC18-497D-94D6-35A16FC4AF32}" type="datetime1">
              <a:rPr lang="en-US" smtClean="0"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Xây dựng Web app hỗ trợ vẽ, lưu trữ và chia sẻ concept map dùng Spring Framework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67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331C-EE77-462F-AFA9-2791DF70A3F0}" type="datetime1">
              <a:rPr lang="en-US" smtClean="0"/>
              <a:t>7/7/2015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Xây dựng Web app hỗ trợ vẽ, lưu trữ và chia sẻ concept map dùng Spring Framework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524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CDD3-48D1-4F0B-9406-17AD15386223}" type="datetime1">
              <a:rPr lang="en-US" smtClean="0"/>
              <a:t>7/7/2015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Xây dựng Web app hỗ trợ vẽ, lưu trữ và chia sẻ concept map dùng Spring Framework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028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7FB4-BA41-4D34-8DAA-F827E9BE1374}" type="datetime1">
              <a:rPr lang="en-US" smtClean="0"/>
              <a:t>7/7/2015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Xây dựng Web app hỗ trợ vẽ, lưu trữ và chia sẻ concept map dùng Spring Framework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8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9C1D-E818-408D-949E-4E007CCC2291}" type="datetime1">
              <a:rPr lang="en-US" smtClean="0"/>
              <a:t>7/7/2015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Xây dựng Web app hỗ trợ vẽ, lưu trữ và chia sẻ concept map dùng Spring Framework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66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9147-1CE4-4E37-8929-E793D62639E3}" type="datetime1">
              <a:rPr lang="en-US" smtClean="0"/>
              <a:t>7/7/2015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Xây dựng Web app hỗ trợ vẽ, lưu trữ và chia sẻ concept map dùng Spring Framework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035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010F-C75F-4619-BD41-A4AE4A381E3E}" type="datetime1">
              <a:rPr lang="en-US" smtClean="0"/>
              <a:t>7/7/2015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Xây dựng Web app hỗ trợ vẽ, lưu trữ và chia sẻ concept map dùng Spring Framework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823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FCC31-DEC8-4E53-BA40-04383AF66C46}" type="datetime1">
              <a:rPr lang="en-US" smtClean="0"/>
              <a:t>7/7/2015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 smtClean="0"/>
              <a:t>Xây dựng Web app hỗ trợ vẽ, lưu trữ và chia sẻ concept map dùng Spring Framework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03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63063" y="167706"/>
            <a:ext cx="9720072" cy="1499616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SƯ PHẠM KỸ THUẬT TPHCM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426925" y="4916457"/>
            <a:ext cx="3468174" cy="13460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SVTH:  </a:t>
            </a:r>
            <a:endParaRPr lang="en-US" sz="24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Võ </a:t>
            </a:r>
            <a:r>
              <a:rPr lang="en-US" sz="2400" b="1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Thái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Ngọc</a:t>
            </a:r>
            <a:endParaRPr lang="en-US" sz="2400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Nguyễn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Duy </a:t>
            </a:r>
            <a:r>
              <a:rPr lang="en-US" sz="2400" b="1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Tấn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Phát</a:t>
            </a:r>
            <a:endParaRPr lang="en-US" sz="2400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400" smtClean="0"/>
              <a:t>1</a:t>
            </a:fld>
            <a:endParaRPr lang="en-US" sz="24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751099" y="1476464"/>
            <a:ext cx="9144000" cy="2654907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itchFamily="18" charset="0"/>
              </a:rPr>
              <a:t>KHÓA LUẬN TỐT NGHIỆP</a:t>
            </a:r>
          </a:p>
          <a:p>
            <a:pPr algn="ctr">
              <a:lnSpc>
                <a:spcPct val="150000"/>
              </a:lnSpc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APP HỖ TRỢ VẼ, LƯU TRỮ VÀ CHIA SẺ CONCEPTMAP DÙNG SPRING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51099" y="4239800"/>
            <a:ext cx="3865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GVHD: </a:t>
            </a:r>
          </a:p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TS 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Đặng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Dũng</a:t>
            </a:r>
            <a:endParaRPr lang="en-US" sz="2400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245715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</a:t>
            </a: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465" y="1808252"/>
            <a:ext cx="7685070" cy="413235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400" smtClean="0"/>
              <a:t>10</a:t>
            </a:fld>
            <a:endParaRPr lang="en-US" sz="2400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201" y="6492875"/>
            <a:ext cx="6050622" cy="365125"/>
          </a:xfrm>
        </p:spPr>
        <p:txBody>
          <a:bodyPr/>
          <a:lstStyle/>
          <a:p>
            <a:r>
              <a:rPr lang="vi-VN" dirty="0" smtClean="0"/>
              <a:t>Xây dựng Web app hỗ trợ vẽ, lưu trữ và chia sẻ concept map dùng Spring Framework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31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498689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Aspect Oriented Programming(AOP)</a:t>
            </a:r>
            <a:endParaRPr lang="vi-VN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400" smtClean="0"/>
              <a:t>11</a:t>
            </a:fld>
            <a:endParaRPr lang="en-US" sz="2400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201" y="6492875"/>
            <a:ext cx="6050622" cy="365125"/>
          </a:xfrm>
        </p:spPr>
        <p:txBody>
          <a:bodyPr/>
          <a:lstStyle/>
          <a:p>
            <a:r>
              <a:rPr lang="vi-VN" dirty="0" smtClean="0"/>
              <a:t>Xây dựng Web app hỗ trợ vẽ, lưu trữ và chia sẻ concept map dùng Spring Framework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76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 MVC</a:t>
            </a: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662" y="2505869"/>
            <a:ext cx="3114675" cy="2990850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400" smtClean="0"/>
              <a:t>12</a:t>
            </a:fld>
            <a:endParaRPr lang="en-US" sz="2400" dirty="0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201" y="6492875"/>
            <a:ext cx="6050622" cy="365125"/>
          </a:xfrm>
        </p:spPr>
        <p:txBody>
          <a:bodyPr/>
          <a:lstStyle/>
          <a:p>
            <a:r>
              <a:rPr lang="vi-VN" dirty="0" smtClean="0"/>
              <a:t>Xây dựng Web app hỗ trợ vẽ, lưu trữ và chia sẻ concept map dùng Spring Framework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08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 MVC</a:t>
            </a: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862" y="1763017"/>
            <a:ext cx="7270276" cy="413434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400" smtClean="0"/>
              <a:t>13</a:t>
            </a:fld>
            <a:endParaRPr lang="en-US" sz="2400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201" y="6492875"/>
            <a:ext cx="6050622" cy="365125"/>
          </a:xfrm>
        </p:spPr>
        <p:txBody>
          <a:bodyPr/>
          <a:lstStyle/>
          <a:p>
            <a:r>
              <a:rPr lang="vi-VN" dirty="0" smtClean="0"/>
              <a:t>Xây dựng Web app hỗ trợ vẽ, lưu trữ và chia sẻ concept map dùng Spring Framework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89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 Social</a:t>
            </a: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041" y="2166990"/>
            <a:ext cx="7403918" cy="366860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400" smtClean="0"/>
              <a:t>14</a:t>
            </a:fld>
            <a:endParaRPr lang="en-US" sz="2400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201" y="6492875"/>
            <a:ext cx="6050622" cy="365125"/>
          </a:xfrm>
        </p:spPr>
        <p:txBody>
          <a:bodyPr/>
          <a:lstStyle/>
          <a:p>
            <a:r>
              <a:rPr lang="vi-VN" dirty="0" smtClean="0"/>
              <a:t>Xây dựng Web app hỗ trợ vẽ, lưu trữ và chia sẻ concept map dùng Spring Framework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70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Service-oriented architecture (SOA)</a:t>
            </a: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Service-oriented architecture (SOA)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400" smtClean="0"/>
              <a:t>15</a:t>
            </a:fld>
            <a:endParaRPr lang="en-US" sz="2400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201" y="6492875"/>
            <a:ext cx="6050622" cy="365125"/>
          </a:xfrm>
        </p:spPr>
        <p:txBody>
          <a:bodyPr/>
          <a:lstStyle/>
          <a:p>
            <a:r>
              <a:rPr lang="vi-VN" dirty="0" smtClean="0"/>
              <a:t>Xây dựng Web app hỗ trợ vẽ, lưu trữ và chia sẻ concept map dùng Spring Framework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19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Amazon S3</a:t>
            </a: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32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Amazon Simple Storage Service </a:t>
            </a:r>
            <a:r>
              <a:rPr lang="fr-F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 </a:t>
            </a:r>
            <a:r>
              <a:rPr lang="fr-FR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fr-F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fr-F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fr-F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fr-F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fr-F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fr-F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fr-F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Cloud. </a:t>
            </a:r>
            <a:r>
              <a:rPr lang="fr-FR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fr-F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fr-F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fr-F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fr-F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fr-F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fr-F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fr-F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fr-F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fr-F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fr-F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fr-FR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fr-F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fr-F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fr-F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400" smtClean="0"/>
              <a:t>16</a:t>
            </a:fld>
            <a:endParaRPr lang="en-US" sz="2400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201" y="6492875"/>
            <a:ext cx="6050622" cy="365125"/>
          </a:xfrm>
        </p:spPr>
        <p:txBody>
          <a:bodyPr/>
          <a:lstStyle/>
          <a:p>
            <a:r>
              <a:rPr lang="vi-VN" dirty="0" smtClean="0"/>
              <a:t>Xây dựng Web app hỗ trợ vẽ, lưu trữ và chia sẻ concept map dùng Spring Framework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11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Amazon S3</a:t>
            </a: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681" y="1905501"/>
            <a:ext cx="3848637" cy="419158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400" smtClean="0"/>
              <a:t>17</a:t>
            </a:fld>
            <a:endParaRPr lang="en-US" sz="2400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201" y="6492875"/>
            <a:ext cx="6050622" cy="365125"/>
          </a:xfrm>
        </p:spPr>
        <p:txBody>
          <a:bodyPr/>
          <a:lstStyle/>
          <a:p>
            <a:r>
              <a:rPr lang="vi-VN" dirty="0" smtClean="0"/>
              <a:t>Xây dựng Web app hỗ trợ vẽ, lưu trữ và chia sẻ concept map dùng Spring Framework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39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sz="32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Diagram.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sz="32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Diagram.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sz="32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400" smtClean="0"/>
              <a:t>18</a:t>
            </a:fld>
            <a:endParaRPr lang="en-US" sz="2400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201" y="6492875"/>
            <a:ext cx="6050622" cy="365125"/>
          </a:xfrm>
        </p:spPr>
        <p:txBody>
          <a:bodyPr/>
          <a:lstStyle/>
          <a:p>
            <a:r>
              <a:rPr lang="vi-VN" dirty="0" smtClean="0"/>
              <a:t>Xây dựng Web app hỗ trợ vẽ, lưu trữ và chia sẻ concept map dùng Spring Framework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10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400" smtClean="0"/>
              <a:t>19</a:t>
            </a:fld>
            <a:endParaRPr lang="en-US" sz="2400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201" y="6492875"/>
            <a:ext cx="6050622" cy="365125"/>
          </a:xfrm>
        </p:spPr>
        <p:txBody>
          <a:bodyPr/>
          <a:lstStyle/>
          <a:p>
            <a:r>
              <a:rPr lang="vi-VN" dirty="0" smtClean="0"/>
              <a:t>Xây dựng Web app hỗ trợ vẽ, lưu trữ và chia sẻ concept map dùng Spring Framework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74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8670" y="1227846"/>
            <a:ext cx="9720073" cy="447047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4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4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4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4000" b="1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4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4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4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4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4000" b="1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4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4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Demo.</a:t>
            </a:r>
          </a:p>
          <a:p>
            <a:pPr>
              <a:lnSpc>
                <a:spcPct val="100000"/>
              </a:lnSpc>
            </a:pPr>
            <a:r>
              <a:rPr lang="en-US" sz="4000" b="1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4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400" smtClean="0"/>
              <a:t>2</a:t>
            </a:fld>
            <a:endParaRPr lang="en-US" sz="24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201" y="6492875"/>
            <a:ext cx="6050622" cy="365125"/>
          </a:xfrm>
        </p:spPr>
        <p:txBody>
          <a:bodyPr/>
          <a:lstStyle/>
          <a:p>
            <a:r>
              <a:rPr lang="vi-VN" dirty="0" smtClean="0"/>
              <a:t>Xây dựng Web app hỗ trợ vẽ, lưu trữ và chia sẻ concept map dùng Spring Framework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70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vi-V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62" y="313123"/>
            <a:ext cx="8724276" cy="6225789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400" smtClean="0"/>
              <a:t>20</a:t>
            </a:fld>
            <a:endParaRPr lang="en-US" sz="2400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201" y="6492875"/>
            <a:ext cx="6050622" cy="365125"/>
          </a:xfrm>
        </p:spPr>
        <p:txBody>
          <a:bodyPr/>
          <a:lstStyle/>
          <a:p>
            <a:r>
              <a:rPr lang="vi-VN" dirty="0" smtClean="0"/>
              <a:t>Xây dựng Web app hỗ trợ vẽ, lưu trữ và chia sẻ concept map dùng Spring Framework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1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308" y="365125"/>
            <a:ext cx="8559384" cy="59404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400" smtClean="0"/>
              <a:t>21</a:t>
            </a:fld>
            <a:endParaRPr lang="en-US" sz="2400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201" y="6492875"/>
            <a:ext cx="6050622" cy="365125"/>
          </a:xfrm>
        </p:spPr>
        <p:txBody>
          <a:bodyPr/>
          <a:lstStyle/>
          <a:p>
            <a:r>
              <a:rPr lang="vi-VN" dirty="0" smtClean="0"/>
              <a:t>Xây dựng Web app hỗ trợ vẽ, lưu trữ và chia sẻ concept map dùng Spring Framework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93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400" smtClean="0"/>
              <a:t>22</a:t>
            </a:fld>
            <a:endParaRPr lang="en-US" sz="2400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201" y="6492875"/>
            <a:ext cx="6050622" cy="365125"/>
          </a:xfrm>
        </p:spPr>
        <p:txBody>
          <a:bodyPr/>
          <a:lstStyle/>
          <a:p>
            <a:r>
              <a:rPr lang="vi-VN" dirty="0" smtClean="0"/>
              <a:t>Xây dựng Web app hỗ trợ vẽ, lưu trữ và chia sẻ concept map dùng Spring Framework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78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564" y="365125"/>
            <a:ext cx="7992872" cy="589178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400" smtClean="0"/>
              <a:t>23</a:t>
            </a:fld>
            <a:endParaRPr lang="en-US" sz="2400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201" y="6492875"/>
            <a:ext cx="6050622" cy="365125"/>
          </a:xfrm>
        </p:spPr>
        <p:txBody>
          <a:bodyPr/>
          <a:lstStyle/>
          <a:p>
            <a:r>
              <a:rPr lang="vi-VN" dirty="0" smtClean="0"/>
              <a:t>Xây dựng Web app hỗ trợ vẽ, lưu trữ và chia sẻ concept map dùng Spring Framework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17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98" y="365125"/>
            <a:ext cx="8351403" cy="599122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400" smtClean="0"/>
              <a:t>24</a:t>
            </a:fld>
            <a:endParaRPr lang="en-US" sz="2400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201" y="6492875"/>
            <a:ext cx="6050622" cy="365125"/>
          </a:xfrm>
        </p:spPr>
        <p:txBody>
          <a:bodyPr/>
          <a:lstStyle/>
          <a:p>
            <a:r>
              <a:rPr lang="vi-VN" dirty="0" smtClean="0"/>
              <a:t>Xây dựng Web app hỗ trợ vẽ, lưu trữ và chia sẻ concept map dùng Spring Framework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87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747" y="365125"/>
            <a:ext cx="8186505" cy="630872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400" smtClean="0"/>
              <a:t>25</a:t>
            </a:fld>
            <a:endParaRPr lang="en-US" sz="2400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201" y="6492875"/>
            <a:ext cx="6050622" cy="365125"/>
          </a:xfrm>
        </p:spPr>
        <p:txBody>
          <a:bodyPr/>
          <a:lstStyle/>
          <a:p>
            <a:r>
              <a:rPr lang="vi-VN" dirty="0" smtClean="0"/>
              <a:t>Xây dựng Web app hỗ trợ vẽ, lưu trữ và chia sẻ concept map dùng Spring Framework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49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643" y="365125"/>
            <a:ext cx="7744713" cy="59309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400" smtClean="0"/>
              <a:t>26</a:t>
            </a:fld>
            <a:endParaRPr lang="en-US" sz="2400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201" y="6492875"/>
            <a:ext cx="6050622" cy="365125"/>
          </a:xfrm>
        </p:spPr>
        <p:txBody>
          <a:bodyPr/>
          <a:lstStyle/>
          <a:p>
            <a:r>
              <a:rPr lang="vi-VN" dirty="0" smtClean="0"/>
              <a:t>Xây dựng Web app hỗ trợ vẽ, lưu trữ và chia sẻ concept map dùng Spring Framework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06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400" smtClean="0"/>
              <a:t>27</a:t>
            </a:fld>
            <a:endParaRPr lang="en-US" sz="24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187" y="1579867"/>
            <a:ext cx="7447908" cy="4597096"/>
          </a:xfrm>
          <a:prstGeom prst="rect">
            <a:avLst/>
          </a:prstGeom>
        </p:spPr>
      </p:pic>
      <p:sp>
        <p:nvSpPr>
          <p:cNvPr id="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201" y="6492875"/>
            <a:ext cx="6050622" cy="365125"/>
          </a:xfrm>
        </p:spPr>
        <p:txBody>
          <a:bodyPr/>
          <a:lstStyle/>
          <a:p>
            <a:r>
              <a:rPr lang="vi-VN" dirty="0" smtClean="0"/>
              <a:t>Xây dựng Web app hỗ trợ vẽ, lưu trữ và chia sẻ concept map dùng Spring Framework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14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2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sz="32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32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32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400" smtClean="0"/>
              <a:t>28</a:t>
            </a:fld>
            <a:endParaRPr lang="en-US" sz="2400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201" y="6492875"/>
            <a:ext cx="6050622" cy="365125"/>
          </a:xfrm>
        </p:spPr>
        <p:txBody>
          <a:bodyPr/>
          <a:lstStyle/>
          <a:p>
            <a:r>
              <a:rPr lang="vi-VN" dirty="0" smtClean="0"/>
              <a:t>Xây dựng Web app hỗ trợ vẽ, lưu trữ và chia sẻ concept map dùng Spring Framework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86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 dirty="0"/>
          </a:p>
        </p:txBody>
      </p:sp>
      <p:pic>
        <p:nvPicPr>
          <p:cNvPr id="4" name="Picture 2" descr="khaosa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048" y="0"/>
            <a:ext cx="8227822" cy="3988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400" smtClean="0"/>
              <a:t>29</a:t>
            </a:fld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09" y="3988770"/>
            <a:ext cx="2772162" cy="2191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233" y="3960191"/>
            <a:ext cx="2772162" cy="2476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09" y="4353895"/>
            <a:ext cx="3086531" cy="2667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09" y="5429185"/>
            <a:ext cx="6087325" cy="2476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233" y="4359382"/>
            <a:ext cx="2657846" cy="2381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09" y="4684875"/>
            <a:ext cx="3038899" cy="27626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233" y="4713454"/>
            <a:ext cx="3467584" cy="21910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09" y="5076083"/>
            <a:ext cx="3829584" cy="23815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09" y="5841597"/>
            <a:ext cx="8059275" cy="257211"/>
          </a:xfrm>
          <a:prstGeom prst="rect">
            <a:avLst/>
          </a:prstGeom>
        </p:spPr>
      </p:pic>
      <p:sp>
        <p:nvSpPr>
          <p:cNvPr id="1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201" y="6492875"/>
            <a:ext cx="6050622" cy="365125"/>
          </a:xfrm>
        </p:spPr>
        <p:txBody>
          <a:bodyPr/>
          <a:lstStyle/>
          <a:p>
            <a:r>
              <a:rPr lang="vi-VN" dirty="0" smtClean="0"/>
              <a:t>Xây dựng Web app hỗ trợ vẽ, lưu trữ và chia sẻ concept map dùng Spring Framework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39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vi-V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400" smtClean="0"/>
              <a:t>3</a:t>
            </a:fld>
            <a:endParaRPr lang="en-US" sz="2400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1922318" y="3034144"/>
            <a:ext cx="2611582" cy="206779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Sơ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duy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MindMap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lowchart: Alternate Process 4"/>
          <p:cNvSpPr/>
          <p:nvPr/>
        </p:nvSpPr>
        <p:spPr>
          <a:xfrm>
            <a:off x="7235534" y="3002972"/>
            <a:ext cx="2632365" cy="198812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ConceptMap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622800" y="3787882"/>
            <a:ext cx="2372013" cy="529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201" y="6492875"/>
            <a:ext cx="6050622" cy="365125"/>
          </a:xfrm>
        </p:spPr>
        <p:txBody>
          <a:bodyPr/>
          <a:lstStyle/>
          <a:p>
            <a:r>
              <a:rPr lang="vi-VN" dirty="0" smtClean="0"/>
              <a:t>Xây dựng Web app hỗ trợ vẽ, lưu trữ và chia sẻ concept map dùng Spring Framework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66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 b="1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828" y="1905162"/>
            <a:ext cx="5025431" cy="3623866"/>
          </a:xfr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400" smtClean="0"/>
              <a:t>30</a:t>
            </a:fld>
            <a:endParaRPr lang="en-US" sz="2400" dirty="0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201" y="6492875"/>
            <a:ext cx="6050622" cy="365125"/>
          </a:xfrm>
        </p:spPr>
        <p:txBody>
          <a:bodyPr/>
          <a:lstStyle/>
          <a:p>
            <a:r>
              <a:rPr lang="vi-VN" dirty="0" smtClean="0"/>
              <a:t>Xây dựng Web app hỗ trợ vẽ, lưu trữ và chia sẻ concept map dùng Spring Framework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70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Spring MVC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S3 ).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Spring Social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Facebook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ConceptMap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400" smtClean="0"/>
              <a:t>31</a:t>
            </a:fld>
            <a:endParaRPr lang="en-US" sz="2400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201" y="6492875"/>
            <a:ext cx="6050622" cy="365125"/>
          </a:xfrm>
        </p:spPr>
        <p:txBody>
          <a:bodyPr/>
          <a:lstStyle/>
          <a:p>
            <a:r>
              <a:rPr lang="vi-VN" dirty="0" smtClean="0"/>
              <a:t>Xây dựng Web app hỗ trợ vẽ, lưu trữ và chia sẻ concept map dùng Spring Framework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3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0871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chấm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cloud.</a:t>
            </a:r>
          </a:p>
          <a:p>
            <a:pPr lvl="1">
              <a:lnSpc>
                <a:spcPct val="150000"/>
              </a:lnSpc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đẹp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400" smtClean="0"/>
              <a:t>32</a:t>
            </a:fld>
            <a:endParaRPr lang="en-US" sz="2400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201" y="6492875"/>
            <a:ext cx="6050622" cy="365125"/>
          </a:xfrm>
        </p:spPr>
        <p:txBody>
          <a:bodyPr/>
          <a:lstStyle/>
          <a:p>
            <a:r>
              <a:rPr lang="vi-VN" dirty="0" smtClean="0"/>
              <a:t>Xây dựng Web app hỗ trợ vẽ, lưu trữ và chia sẻ concept map dùng Spring Framework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75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400" smtClean="0"/>
              <a:t>33</a:t>
            </a:fld>
            <a:endParaRPr lang="en-US" sz="2400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201" y="6492875"/>
            <a:ext cx="6050622" cy="365125"/>
          </a:xfrm>
        </p:spPr>
        <p:txBody>
          <a:bodyPr/>
          <a:lstStyle/>
          <a:p>
            <a:r>
              <a:rPr lang="vi-VN" dirty="0" smtClean="0"/>
              <a:t>Xây dựng Web app hỗ trợ vẽ, lưu trữ và chia sẻ concept map dùng Spring Framework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76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373" y="1690688"/>
            <a:ext cx="7821254" cy="405213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856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966" y="521556"/>
            <a:ext cx="7783394" cy="583479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400" smtClean="0"/>
              <a:t>4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482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736" y="704538"/>
            <a:ext cx="7767486" cy="535386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400" smtClean="0"/>
              <a:t>5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3199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916" y="659567"/>
            <a:ext cx="6804758" cy="499818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400" smtClean="0"/>
              <a:t>6</a:t>
            </a:fld>
            <a:endParaRPr lang="en-US" sz="2400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201" y="6492875"/>
            <a:ext cx="6050622" cy="365125"/>
          </a:xfrm>
        </p:spPr>
        <p:txBody>
          <a:bodyPr/>
          <a:lstStyle/>
          <a:p>
            <a:r>
              <a:rPr lang="vi-VN" dirty="0" smtClean="0"/>
              <a:t>Xây dựng Web app hỗ trợ vẽ, lưu trữ và chia sẻ concept map dùng Spring Framework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67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4146" y="1449698"/>
            <a:ext cx="9720073" cy="4461142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Spring Framework.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SOA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website:</a:t>
            </a:r>
          </a:p>
          <a:p>
            <a:pPr lvl="2"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Concept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Concept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Concept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400" smtClean="0"/>
              <a:t>7</a:t>
            </a:fld>
            <a:endParaRPr lang="en-US" sz="2400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201" y="6492875"/>
            <a:ext cx="6050622" cy="365125"/>
          </a:xfrm>
        </p:spPr>
        <p:txBody>
          <a:bodyPr/>
          <a:lstStyle/>
          <a:p>
            <a:r>
              <a:rPr lang="vi-VN" dirty="0" smtClean="0"/>
              <a:t>Xây dựng Web app hỗ trợ vẽ, lưu trữ và chia sẻ concept map dùng Spring Framework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59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1023" y="1597546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32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Framework.</a:t>
            </a:r>
          </a:p>
          <a:p>
            <a:pPr marL="356616" lvl="2" indent="0">
              <a:lnSpc>
                <a:spcPct val="160000"/>
              </a:lnSpc>
              <a:buNone/>
            </a:pP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Spring MVC.</a:t>
            </a:r>
          </a:p>
          <a:p>
            <a:pPr marL="173736" lvl="1" indent="0">
              <a:lnSpc>
                <a:spcPct val="160000"/>
              </a:lnSpc>
              <a:buNone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Spring Social.</a:t>
            </a: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32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SOA (Service - Oriented Architecture).</a:t>
            </a:r>
          </a:p>
          <a:p>
            <a:pPr marL="128016" lvl="1" indent="0">
              <a:lnSpc>
                <a:spcPct val="160000"/>
              </a:lnSpc>
              <a:buNone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 Amazon S3.</a:t>
            </a:r>
            <a:endParaRPr lang="en-US" sz="2800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400" smtClean="0"/>
              <a:t>8</a:t>
            </a:fld>
            <a:endParaRPr lang="en-US" sz="2400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201" y="6492875"/>
            <a:ext cx="6050622" cy="365125"/>
          </a:xfrm>
        </p:spPr>
        <p:txBody>
          <a:bodyPr/>
          <a:lstStyle/>
          <a:p>
            <a:r>
              <a:rPr lang="vi-VN" dirty="0" smtClean="0"/>
              <a:t>Xây dựng Web app hỗ trợ vẽ, lưu trữ và chia sẻ concept map dùng Spring Framework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93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endParaRPr lang="vi-VN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 (DI).</a:t>
            </a:r>
          </a:p>
          <a:p>
            <a:pPr>
              <a:lnSpc>
                <a:spcPct val="150000"/>
              </a:lnSpc>
            </a:pP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Aspect Oriented Programming(AOP).</a:t>
            </a:r>
          </a:p>
          <a:p>
            <a:pPr>
              <a:lnSpc>
                <a:spcPct val="150000"/>
              </a:lnSpc>
            </a:pP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MVC.</a:t>
            </a:r>
          </a:p>
          <a:p>
            <a:pPr>
              <a:lnSpc>
                <a:spcPct val="150000"/>
              </a:lnSpc>
            </a:pP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Social.</a:t>
            </a:r>
          </a:p>
          <a:p>
            <a:endParaRPr lang="vi-VN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2400" smtClean="0"/>
              <a:t>9</a:t>
            </a:fld>
            <a:endParaRPr lang="en-US" sz="2400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201" y="6492875"/>
            <a:ext cx="6050622" cy="365125"/>
          </a:xfrm>
        </p:spPr>
        <p:txBody>
          <a:bodyPr/>
          <a:lstStyle/>
          <a:p>
            <a:r>
              <a:rPr lang="vi-VN" dirty="0" smtClean="0"/>
              <a:t>Xây dựng Web app hỗ trợ vẽ, lưu trữ và chia sẻ concept map dùng Spring Framework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41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565</TotalTime>
  <Words>986</Words>
  <Application>Microsoft Office PowerPoint</Application>
  <PresentationFormat>Widescreen</PresentationFormat>
  <Paragraphs>141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Times New Roman</vt:lpstr>
      <vt:lpstr>Tw Cen MT</vt:lpstr>
      <vt:lpstr>Office Theme</vt:lpstr>
      <vt:lpstr>TRƯỜNG ĐẠI HỌC SƯ PHẠM KỸ THUẬT TPHCM KHOA CÔNG NGHỆ THÔNG TIN</vt:lpstr>
      <vt:lpstr>PowerPoint Presentation</vt:lpstr>
      <vt:lpstr>Giới Thiệu Đề Tài</vt:lpstr>
      <vt:lpstr>PowerPoint Presentation</vt:lpstr>
      <vt:lpstr>PowerPoint Presentation</vt:lpstr>
      <vt:lpstr>PowerPoint Presentation</vt:lpstr>
      <vt:lpstr>Mục tiêu</vt:lpstr>
      <vt:lpstr>Công Nghệ</vt:lpstr>
      <vt:lpstr>Spring framework</vt:lpstr>
      <vt:lpstr>Dependency Injection</vt:lpstr>
      <vt:lpstr>Aspect Oriented Programming(AOP)</vt:lpstr>
      <vt:lpstr>Spring MVC</vt:lpstr>
      <vt:lpstr>Spring MVC</vt:lpstr>
      <vt:lpstr>Spring Social</vt:lpstr>
      <vt:lpstr>Service-oriented architecture (SOA)</vt:lpstr>
      <vt:lpstr>Amazon S3</vt:lpstr>
      <vt:lpstr>Amazon S3</vt:lpstr>
      <vt:lpstr>Thiết Kế</vt:lpstr>
      <vt:lpstr>Use Case Diagram</vt:lpstr>
      <vt:lpstr>PowerPoint Presentation</vt:lpstr>
      <vt:lpstr>PowerPoint Presentation</vt:lpstr>
      <vt:lpstr>Class Diagram</vt:lpstr>
      <vt:lpstr>PowerPoint Presentation</vt:lpstr>
      <vt:lpstr>PowerPoint Presentation</vt:lpstr>
      <vt:lpstr>PowerPoint Presentation</vt:lpstr>
      <vt:lpstr>PowerPoint Presentation</vt:lpstr>
      <vt:lpstr>Database</vt:lpstr>
      <vt:lpstr>Thực nghiệm</vt:lpstr>
      <vt:lpstr>PowerPoint Presentation</vt:lpstr>
      <vt:lpstr>PowerPoint Presentation</vt:lpstr>
      <vt:lpstr>Kết luận</vt:lpstr>
      <vt:lpstr>Kết luận</vt:lpstr>
      <vt:lpstr>Kết luận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 Oknion</dc:creator>
  <cp:lastModifiedBy>St Oknion</cp:lastModifiedBy>
  <cp:revision>48</cp:revision>
  <dcterms:created xsi:type="dcterms:W3CDTF">2015-06-26T01:33:35Z</dcterms:created>
  <dcterms:modified xsi:type="dcterms:W3CDTF">2015-07-07T09:17:32Z</dcterms:modified>
</cp:coreProperties>
</file>