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ACE2C-512E-8FCE-0477-03AD0EC9EF70}" v="10" dt="2024-01-12T13:10:46.443"/>
    <p1510:client id="{6107225D-26F2-A867-A7B5-C02D916D7143}" v="387" dt="2024-01-12T11:07:51.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dor Octavian Orian" userId="S::orian.da.teodor@student.utcluj.ro::b591f744-7649-46dc-8691-6872dfff17e7" providerId="AD" clId="Web-{439ACE2C-512E-8FCE-0477-03AD0EC9EF70}"/>
    <pc:docChg chg="modSld">
      <pc:chgData name="Teodor Octavian Orian" userId="S::orian.da.teodor@student.utcluj.ro::b591f744-7649-46dc-8691-6872dfff17e7" providerId="AD" clId="Web-{439ACE2C-512E-8FCE-0477-03AD0EC9EF70}" dt="2024-01-12T13:10:46.443" v="7" actId="1076"/>
      <pc:docMkLst>
        <pc:docMk/>
      </pc:docMkLst>
      <pc:sldChg chg="addSp modSp">
        <pc:chgData name="Teodor Octavian Orian" userId="S::orian.da.teodor@student.utcluj.ro::b591f744-7649-46dc-8691-6872dfff17e7" providerId="AD" clId="Web-{439ACE2C-512E-8FCE-0477-03AD0EC9EF70}" dt="2024-01-12T13:10:31.130" v="4" actId="1076"/>
        <pc:sldMkLst>
          <pc:docMk/>
          <pc:sldMk cId="109857222" sldId="256"/>
        </pc:sldMkLst>
        <pc:picChg chg="add mod">
          <ac:chgData name="Teodor Octavian Orian" userId="S::orian.da.teodor@student.utcluj.ro::b591f744-7649-46dc-8691-6872dfff17e7" providerId="AD" clId="Web-{439ACE2C-512E-8FCE-0477-03AD0EC9EF70}" dt="2024-01-12T13:10:31.130" v="4" actId="1076"/>
          <ac:picMkLst>
            <pc:docMk/>
            <pc:sldMk cId="109857222" sldId="256"/>
            <ac:picMk id="5" creationId="{1F3476AD-2263-1E09-4623-6C5A0F8876CA}"/>
          </ac:picMkLst>
        </pc:picChg>
      </pc:sldChg>
      <pc:sldChg chg="addSp modSp">
        <pc:chgData name="Teodor Octavian Orian" userId="S::orian.da.teodor@student.utcluj.ro::b591f744-7649-46dc-8691-6872dfff17e7" providerId="AD" clId="Web-{439ACE2C-512E-8FCE-0477-03AD0EC9EF70}" dt="2024-01-12T13:10:46.443" v="7" actId="1076"/>
        <pc:sldMkLst>
          <pc:docMk/>
          <pc:sldMk cId="4256545148" sldId="262"/>
        </pc:sldMkLst>
        <pc:picChg chg="add mod">
          <ac:chgData name="Teodor Octavian Orian" userId="S::orian.da.teodor@student.utcluj.ro::b591f744-7649-46dc-8691-6872dfff17e7" providerId="AD" clId="Web-{439ACE2C-512E-8FCE-0477-03AD0EC9EF70}" dt="2024-01-12T13:10:46.443" v="7" actId="1076"/>
          <ac:picMkLst>
            <pc:docMk/>
            <pc:sldMk cId="4256545148" sldId="262"/>
            <ac:picMk id="4" creationId="{5A1DDE78-68F2-2D72-24DB-C09D098308F6}"/>
          </ac:picMkLst>
        </pc:picChg>
      </pc:sldChg>
    </pc:docChg>
  </pc:docChgLst>
  <pc:docChgLst>
    <pc:chgData name="Teodor Octavian Orian" userId="S::orian.da.teodor@student.utcluj.ro::b591f744-7649-46dc-8691-6872dfff17e7" providerId="AD" clId="Web-{6107225D-26F2-A867-A7B5-C02D916D7143}"/>
    <pc:docChg chg="addSld delSld modSld sldOrd addMainMaster delMainMaster modMainMaster">
      <pc:chgData name="Teodor Octavian Orian" userId="S::orian.da.teodor@student.utcluj.ro::b591f744-7649-46dc-8691-6872dfff17e7" providerId="AD" clId="Web-{6107225D-26F2-A867-A7B5-C02D916D7143}" dt="2024-01-12T11:07:51.806" v="390"/>
      <pc:docMkLst>
        <pc:docMk/>
      </pc:docMkLst>
      <pc:sldChg chg="addSp modSp mod modTransition setBg modClrScheme chgLayout">
        <pc:chgData name="Teodor Octavian Orian" userId="S::orian.da.teodor@student.utcluj.ro::b591f744-7649-46dc-8691-6872dfff17e7" providerId="AD" clId="Web-{6107225D-26F2-A867-A7B5-C02D916D7143}" dt="2024-01-12T11:07:51.806" v="390"/>
        <pc:sldMkLst>
          <pc:docMk/>
          <pc:sldMk cId="109857222" sldId="256"/>
        </pc:sldMkLst>
        <pc:spChg chg="mod ord">
          <ac:chgData name="Teodor Octavian Orian" userId="S::orian.da.teodor@student.utcluj.ro::b591f744-7649-46dc-8691-6872dfff17e7" providerId="AD" clId="Web-{6107225D-26F2-A867-A7B5-C02D916D7143}" dt="2024-01-12T10:31:37.933" v="23"/>
          <ac:spMkLst>
            <pc:docMk/>
            <pc:sldMk cId="109857222" sldId="256"/>
            <ac:spMk id="2" creationId="{00000000-0000-0000-0000-000000000000}"/>
          </ac:spMkLst>
        </pc:spChg>
        <pc:spChg chg="mod ord">
          <ac:chgData name="Teodor Octavian Orian" userId="S::orian.da.teodor@student.utcluj.ro::b591f744-7649-46dc-8691-6872dfff17e7" providerId="AD" clId="Web-{6107225D-26F2-A867-A7B5-C02D916D7143}" dt="2024-01-12T10:35:16.469" v="102" actId="20577"/>
          <ac:spMkLst>
            <pc:docMk/>
            <pc:sldMk cId="109857222" sldId="256"/>
            <ac:spMk id="3" creationId="{00000000-0000-0000-0000-000000000000}"/>
          </ac:spMkLst>
        </pc:spChg>
        <pc:spChg chg="add">
          <ac:chgData name="Teodor Octavian Orian" userId="S::orian.da.teodor@student.utcluj.ro::b591f744-7649-46dc-8691-6872dfff17e7" providerId="AD" clId="Web-{6107225D-26F2-A867-A7B5-C02D916D7143}" dt="2024-01-12T10:31:37.933" v="23"/>
          <ac:spMkLst>
            <pc:docMk/>
            <pc:sldMk cId="109857222" sldId="256"/>
            <ac:spMk id="9" creationId="{1E70A317-DCED-4E80-AA2D-467D8702E5CB}"/>
          </ac:spMkLst>
        </pc:spChg>
        <pc:picChg chg="add">
          <ac:chgData name="Teodor Octavian Orian" userId="S::orian.da.teodor@student.utcluj.ro::b591f744-7649-46dc-8691-6872dfff17e7" providerId="AD" clId="Web-{6107225D-26F2-A867-A7B5-C02D916D7143}" dt="2024-01-12T10:31:37.933" v="23"/>
          <ac:picMkLst>
            <pc:docMk/>
            <pc:sldMk cId="109857222" sldId="256"/>
            <ac:picMk id="4" creationId="{300C90C2-27E1-452D-1F47-9B5F3CF4FD33}"/>
          </ac:picMkLst>
        </pc:picChg>
      </pc:sldChg>
      <pc:sldChg chg="modSp new modTransition">
        <pc:chgData name="Teodor Octavian Orian" userId="S::orian.da.teodor@student.utcluj.ro::b591f744-7649-46dc-8691-6872dfff17e7" providerId="AD" clId="Web-{6107225D-26F2-A867-A7B5-C02D916D7143}" dt="2024-01-12T11:07:51.806" v="390"/>
        <pc:sldMkLst>
          <pc:docMk/>
          <pc:sldMk cId="3184286174" sldId="257"/>
        </pc:sldMkLst>
        <pc:spChg chg="mod">
          <ac:chgData name="Teodor Octavian Orian" userId="S::orian.da.teodor@student.utcluj.ro::b591f744-7649-46dc-8691-6872dfff17e7" providerId="AD" clId="Web-{6107225D-26F2-A867-A7B5-C02D916D7143}" dt="2024-01-12T10:38:37.537" v="112" actId="20577"/>
          <ac:spMkLst>
            <pc:docMk/>
            <pc:sldMk cId="3184286174" sldId="257"/>
            <ac:spMk id="2" creationId="{038792D2-6B80-0566-629B-8D115A8AC81A}"/>
          </ac:spMkLst>
        </pc:spChg>
        <pc:spChg chg="mod">
          <ac:chgData name="Teodor Octavian Orian" userId="S::orian.da.teodor@student.utcluj.ro::b591f744-7649-46dc-8691-6872dfff17e7" providerId="AD" clId="Web-{6107225D-26F2-A867-A7B5-C02D916D7143}" dt="2024-01-12T11:06:54.539" v="388" actId="20577"/>
          <ac:spMkLst>
            <pc:docMk/>
            <pc:sldMk cId="3184286174" sldId="257"/>
            <ac:spMk id="3" creationId="{8115D84C-03D9-56B3-EC41-DECF93F6E061}"/>
          </ac:spMkLst>
        </pc:spChg>
      </pc:sldChg>
      <pc:sldChg chg="modSp new modTransition">
        <pc:chgData name="Teodor Octavian Orian" userId="S::orian.da.teodor@student.utcluj.ro::b591f744-7649-46dc-8691-6872dfff17e7" providerId="AD" clId="Web-{6107225D-26F2-A867-A7B5-C02D916D7143}" dt="2024-01-12T11:07:51.806" v="390"/>
        <pc:sldMkLst>
          <pc:docMk/>
          <pc:sldMk cId="394537607" sldId="258"/>
        </pc:sldMkLst>
        <pc:spChg chg="mod">
          <ac:chgData name="Teodor Octavian Orian" userId="S::orian.da.teodor@student.utcluj.ro::b591f744-7649-46dc-8691-6872dfff17e7" providerId="AD" clId="Web-{6107225D-26F2-A867-A7B5-C02D916D7143}" dt="2024-01-12T10:41:19.026" v="123" actId="1076"/>
          <ac:spMkLst>
            <pc:docMk/>
            <pc:sldMk cId="394537607" sldId="258"/>
            <ac:spMk id="2" creationId="{8E58BE3B-60BF-C9F8-06F0-C4B30D9E1846}"/>
          </ac:spMkLst>
        </pc:spChg>
        <pc:spChg chg="mod">
          <ac:chgData name="Teodor Octavian Orian" userId="S::orian.da.teodor@student.utcluj.ro::b591f744-7649-46dc-8691-6872dfff17e7" providerId="AD" clId="Web-{6107225D-26F2-A867-A7B5-C02D916D7143}" dt="2024-01-12T10:43:47.094" v="132" actId="20577"/>
          <ac:spMkLst>
            <pc:docMk/>
            <pc:sldMk cId="394537607" sldId="258"/>
            <ac:spMk id="3" creationId="{BB7D69B8-A17C-BC8B-6AC2-C7CAEDFDEA24}"/>
          </ac:spMkLst>
        </pc:spChg>
      </pc:sldChg>
      <pc:sldChg chg="addSp modSp new modTransition">
        <pc:chgData name="Teodor Octavian Orian" userId="S::orian.da.teodor@student.utcluj.ro::b591f744-7649-46dc-8691-6872dfff17e7" providerId="AD" clId="Web-{6107225D-26F2-A867-A7B5-C02D916D7143}" dt="2024-01-12T11:07:51.806" v="390"/>
        <pc:sldMkLst>
          <pc:docMk/>
          <pc:sldMk cId="1562666237" sldId="259"/>
        </pc:sldMkLst>
        <pc:spChg chg="mod">
          <ac:chgData name="Teodor Octavian Orian" userId="S::orian.da.teodor@student.utcluj.ro::b591f744-7649-46dc-8691-6872dfff17e7" providerId="AD" clId="Web-{6107225D-26F2-A867-A7B5-C02D916D7143}" dt="2024-01-12T10:45:32.799" v="149" actId="20577"/>
          <ac:spMkLst>
            <pc:docMk/>
            <pc:sldMk cId="1562666237" sldId="259"/>
            <ac:spMk id="2" creationId="{3517118F-1ECA-6069-5E2B-82A67B602C6A}"/>
          </ac:spMkLst>
        </pc:spChg>
        <pc:spChg chg="mod">
          <ac:chgData name="Teodor Octavian Orian" userId="S::orian.da.teodor@student.utcluj.ro::b591f744-7649-46dc-8691-6872dfff17e7" providerId="AD" clId="Web-{6107225D-26F2-A867-A7B5-C02D916D7143}" dt="2024-01-12T10:47:43.162" v="157" actId="1076"/>
          <ac:spMkLst>
            <pc:docMk/>
            <pc:sldMk cId="1562666237" sldId="259"/>
            <ac:spMk id="3" creationId="{8C7446CC-3748-2945-58AC-D5E1B880089E}"/>
          </ac:spMkLst>
        </pc:spChg>
        <pc:picChg chg="add mod">
          <ac:chgData name="Teodor Octavian Orian" userId="S::orian.da.teodor@student.utcluj.ro::b591f744-7649-46dc-8691-6872dfff17e7" providerId="AD" clId="Web-{6107225D-26F2-A867-A7B5-C02D916D7143}" dt="2024-01-12T10:53:09.719" v="228" actId="1076"/>
          <ac:picMkLst>
            <pc:docMk/>
            <pc:sldMk cId="1562666237" sldId="259"/>
            <ac:picMk id="4" creationId="{81A07945-41E6-E851-2DC6-21FE0EF5B904}"/>
          </ac:picMkLst>
        </pc:picChg>
      </pc:sldChg>
      <pc:sldChg chg="addSp modSp new modTransition">
        <pc:chgData name="Teodor Octavian Orian" userId="S::orian.da.teodor@student.utcluj.ro::b591f744-7649-46dc-8691-6872dfff17e7" providerId="AD" clId="Web-{6107225D-26F2-A867-A7B5-C02D916D7143}" dt="2024-01-12T11:07:51.806" v="390"/>
        <pc:sldMkLst>
          <pc:docMk/>
          <pc:sldMk cId="3762884459" sldId="260"/>
        </pc:sldMkLst>
        <pc:spChg chg="mod">
          <ac:chgData name="Teodor Octavian Orian" userId="S::orian.da.teodor@student.utcluj.ro::b591f744-7649-46dc-8691-6872dfff17e7" providerId="AD" clId="Web-{6107225D-26F2-A867-A7B5-C02D916D7143}" dt="2024-01-12T10:49:18.431" v="181" actId="20577"/>
          <ac:spMkLst>
            <pc:docMk/>
            <pc:sldMk cId="3762884459" sldId="260"/>
            <ac:spMk id="2" creationId="{CA984021-D4B6-447D-5F64-7830AF72DC4D}"/>
          </ac:spMkLst>
        </pc:spChg>
        <pc:spChg chg="mod">
          <ac:chgData name="Teodor Octavian Orian" userId="S::orian.da.teodor@student.utcluj.ro::b591f744-7649-46dc-8691-6872dfff17e7" providerId="AD" clId="Web-{6107225D-26F2-A867-A7B5-C02D916D7143}" dt="2024-01-12T10:50:19.370" v="187" actId="1076"/>
          <ac:spMkLst>
            <pc:docMk/>
            <pc:sldMk cId="3762884459" sldId="260"/>
            <ac:spMk id="3" creationId="{3B02FF42-F947-F930-1561-5DB8AF2B4993}"/>
          </ac:spMkLst>
        </pc:spChg>
        <pc:picChg chg="add mod">
          <ac:chgData name="Teodor Octavian Orian" userId="S::orian.da.teodor@student.utcluj.ro::b591f744-7649-46dc-8691-6872dfff17e7" providerId="AD" clId="Web-{6107225D-26F2-A867-A7B5-C02D916D7143}" dt="2024-01-12T10:53:06.484" v="227" actId="1076"/>
          <ac:picMkLst>
            <pc:docMk/>
            <pc:sldMk cId="3762884459" sldId="260"/>
            <ac:picMk id="4" creationId="{80049157-0E0C-DB36-4447-8C0B636B8FBA}"/>
          </ac:picMkLst>
        </pc:picChg>
      </pc:sldChg>
      <pc:sldChg chg="addSp modSp new modTransition">
        <pc:chgData name="Teodor Octavian Orian" userId="S::orian.da.teodor@student.utcluj.ro::b591f744-7649-46dc-8691-6872dfff17e7" providerId="AD" clId="Web-{6107225D-26F2-A867-A7B5-C02D916D7143}" dt="2024-01-12T11:07:51.806" v="390"/>
        <pc:sldMkLst>
          <pc:docMk/>
          <pc:sldMk cId="2089250215" sldId="261"/>
        </pc:sldMkLst>
        <pc:spChg chg="mod">
          <ac:chgData name="Teodor Octavian Orian" userId="S::orian.da.teodor@student.utcluj.ro::b591f744-7649-46dc-8691-6872dfff17e7" providerId="AD" clId="Web-{6107225D-26F2-A867-A7B5-C02D916D7143}" dt="2024-01-12T10:51:22.716" v="213" actId="20577"/>
          <ac:spMkLst>
            <pc:docMk/>
            <pc:sldMk cId="2089250215" sldId="261"/>
            <ac:spMk id="2" creationId="{FD6C3839-E023-9164-7A71-3A48457C7E2E}"/>
          </ac:spMkLst>
        </pc:spChg>
        <pc:spChg chg="mod">
          <ac:chgData name="Teodor Octavian Orian" userId="S::orian.da.teodor@student.utcluj.ro::b591f744-7649-46dc-8691-6872dfff17e7" providerId="AD" clId="Web-{6107225D-26F2-A867-A7B5-C02D916D7143}" dt="2024-01-12T10:52:49.546" v="220" actId="1076"/>
          <ac:spMkLst>
            <pc:docMk/>
            <pc:sldMk cId="2089250215" sldId="261"/>
            <ac:spMk id="3" creationId="{AEBDE888-EDE0-D3F7-A2E5-ADAC7D874F4B}"/>
          </ac:spMkLst>
        </pc:spChg>
        <pc:picChg chg="add mod">
          <ac:chgData name="Teodor Octavian Orian" userId="S::orian.da.teodor@student.utcluj.ro::b591f744-7649-46dc-8691-6872dfff17e7" providerId="AD" clId="Web-{6107225D-26F2-A867-A7B5-C02D916D7143}" dt="2024-01-12T10:53:00.078" v="225" actId="1076"/>
          <ac:picMkLst>
            <pc:docMk/>
            <pc:sldMk cId="2089250215" sldId="261"/>
            <ac:picMk id="4" creationId="{22D2B4E1-A7CC-E9C3-44F4-1386AA523D1C}"/>
          </ac:picMkLst>
        </pc:picChg>
      </pc:sldChg>
      <pc:sldChg chg="modSp new modTransition">
        <pc:chgData name="Teodor Octavian Orian" userId="S::orian.da.teodor@student.utcluj.ro::b591f744-7649-46dc-8691-6872dfff17e7" providerId="AD" clId="Web-{6107225D-26F2-A867-A7B5-C02D916D7143}" dt="2024-01-12T11:07:51.806" v="390"/>
        <pc:sldMkLst>
          <pc:docMk/>
          <pc:sldMk cId="4256545148" sldId="262"/>
        </pc:sldMkLst>
        <pc:spChg chg="mod">
          <ac:chgData name="Teodor Octavian Orian" userId="S::orian.da.teodor@student.utcluj.ro::b591f744-7649-46dc-8691-6872dfff17e7" providerId="AD" clId="Web-{6107225D-26F2-A867-A7B5-C02D916D7143}" dt="2024-01-12T10:54:36.049" v="251" actId="20577"/>
          <ac:spMkLst>
            <pc:docMk/>
            <pc:sldMk cId="4256545148" sldId="262"/>
            <ac:spMk id="2" creationId="{1717274C-D06A-0312-B9D2-2F57299D66AD}"/>
          </ac:spMkLst>
        </pc:spChg>
        <pc:spChg chg="mod">
          <ac:chgData name="Teodor Octavian Orian" userId="S::orian.da.teodor@student.utcluj.ro::b591f744-7649-46dc-8691-6872dfff17e7" providerId="AD" clId="Web-{6107225D-26F2-A867-A7B5-C02D916D7143}" dt="2024-01-12T10:54:48.612" v="256" actId="1076"/>
          <ac:spMkLst>
            <pc:docMk/>
            <pc:sldMk cId="4256545148" sldId="262"/>
            <ac:spMk id="3" creationId="{1C21A905-A698-FEFC-F1DF-4F6288A3C452}"/>
          </ac:spMkLst>
        </pc:spChg>
      </pc:sldChg>
      <pc:sldChg chg="modSp new modTransition">
        <pc:chgData name="Teodor Octavian Orian" userId="S::orian.da.teodor@student.utcluj.ro::b591f744-7649-46dc-8691-6872dfff17e7" providerId="AD" clId="Web-{6107225D-26F2-A867-A7B5-C02D916D7143}" dt="2024-01-12T11:07:51.806" v="390"/>
        <pc:sldMkLst>
          <pc:docMk/>
          <pc:sldMk cId="179453433" sldId="263"/>
        </pc:sldMkLst>
        <pc:spChg chg="mod">
          <ac:chgData name="Teodor Octavian Orian" userId="S::orian.da.teodor@student.utcluj.ro::b591f744-7649-46dc-8691-6872dfff17e7" providerId="AD" clId="Web-{6107225D-26F2-A867-A7B5-C02D916D7143}" dt="2024-01-12T10:57:12.210" v="291" actId="1076"/>
          <ac:spMkLst>
            <pc:docMk/>
            <pc:sldMk cId="179453433" sldId="263"/>
            <ac:spMk id="2" creationId="{2931ED04-E74C-BC30-8C8B-8FCE19939D69}"/>
          </ac:spMkLst>
        </pc:spChg>
        <pc:spChg chg="mod">
          <ac:chgData name="Teodor Octavian Orian" userId="S::orian.da.teodor@student.utcluj.ro::b591f744-7649-46dc-8691-6872dfff17e7" providerId="AD" clId="Web-{6107225D-26F2-A867-A7B5-C02D916D7143}" dt="2024-01-12T10:58:16.556" v="297" actId="20577"/>
          <ac:spMkLst>
            <pc:docMk/>
            <pc:sldMk cId="179453433" sldId="263"/>
            <ac:spMk id="3" creationId="{7ACF848C-5D72-2EBD-F268-4E616711DE90}"/>
          </ac:spMkLst>
        </pc:spChg>
      </pc:sldChg>
      <pc:sldChg chg="new del">
        <pc:chgData name="Teodor Octavian Orian" userId="S::orian.da.teodor@student.utcluj.ro::b591f744-7649-46dc-8691-6872dfff17e7" providerId="AD" clId="Web-{6107225D-26F2-A867-A7B5-C02D916D7143}" dt="2024-01-12T10:56:16.255" v="258"/>
        <pc:sldMkLst>
          <pc:docMk/>
          <pc:sldMk cId="4144579261" sldId="263"/>
        </pc:sldMkLst>
      </pc:sldChg>
      <pc:sldChg chg="addSp modSp new ord modTransition">
        <pc:chgData name="Teodor Octavian Orian" userId="S::orian.da.teodor@student.utcluj.ro::b591f744-7649-46dc-8691-6872dfff17e7" providerId="AD" clId="Web-{6107225D-26F2-A867-A7B5-C02D916D7143}" dt="2024-01-12T11:07:51.806" v="390"/>
        <pc:sldMkLst>
          <pc:docMk/>
          <pc:sldMk cId="204673837" sldId="264"/>
        </pc:sldMkLst>
        <pc:spChg chg="mod">
          <ac:chgData name="Teodor Octavian Orian" userId="S::orian.da.teodor@student.utcluj.ro::b591f744-7649-46dc-8691-6872dfff17e7" providerId="AD" clId="Web-{6107225D-26F2-A867-A7B5-C02D916D7143}" dt="2024-01-12T10:59:19.901" v="312" actId="1076"/>
          <ac:spMkLst>
            <pc:docMk/>
            <pc:sldMk cId="204673837" sldId="264"/>
            <ac:spMk id="2" creationId="{1EB04FB0-6752-C0AC-A9D1-730A9B65F3D1}"/>
          </ac:spMkLst>
        </pc:spChg>
        <pc:spChg chg="mod">
          <ac:chgData name="Teodor Octavian Orian" userId="S::orian.da.teodor@student.utcluj.ro::b591f744-7649-46dc-8691-6872dfff17e7" providerId="AD" clId="Web-{6107225D-26F2-A867-A7B5-C02D916D7143}" dt="2024-01-12T10:59:34.777" v="317" actId="20577"/>
          <ac:spMkLst>
            <pc:docMk/>
            <pc:sldMk cId="204673837" sldId="264"/>
            <ac:spMk id="3" creationId="{8D3A469C-5D49-1EE9-2912-CF8805D31F62}"/>
          </ac:spMkLst>
        </pc:spChg>
        <pc:picChg chg="add mod">
          <ac:chgData name="Teodor Octavian Orian" userId="S::orian.da.teodor@student.utcluj.ro::b591f744-7649-46dc-8691-6872dfff17e7" providerId="AD" clId="Web-{6107225D-26F2-A867-A7B5-C02D916D7143}" dt="2024-01-12T11:00:15.762" v="319" actId="1076"/>
          <ac:picMkLst>
            <pc:docMk/>
            <pc:sldMk cId="204673837" sldId="264"/>
            <ac:picMk id="4" creationId="{4D5A02A3-8CB0-3C7E-2A62-DEB75FB2EEB3}"/>
          </ac:picMkLst>
        </pc:picChg>
      </pc:sldChg>
      <pc:sldChg chg="modSp new modTransition">
        <pc:chgData name="Teodor Octavian Orian" userId="S::orian.da.teodor@student.utcluj.ro::b591f744-7649-46dc-8691-6872dfff17e7" providerId="AD" clId="Web-{6107225D-26F2-A867-A7B5-C02D916D7143}" dt="2024-01-12T11:07:51.806" v="390"/>
        <pc:sldMkLst>
          <pc:docMk/>
          <pc:sldMk cId="2701866441" sldId="265"/>
        </pc:sldMkLst>
        <pc:spChg chg="mod">
          <ac:chgData name="Teodor Octavian Orian" userId="S::orian.da.teodor@student.utcluj.ro::b591f744-7649-46dc-8691-6872dfff17e7" providerId="AD" clId="Web-{6107225D-26F2-A867-A7B5-C02D916D7143}" dt="2024-01-12T11:03:03.986" v="363" actId="14100"/>
          <ac:spMkLst>
            <pc:docMk/>
            <pc:sldMk cId="2701866441" sldId="265"/>
            <ac:spMk id="2" creationId="{0F706B65-5E00-361D-F52B-3AC84FC5E91B}"/>
          </ac:spMkLst>
        </pc:spChg>
        <pc:spChg chg="mod">
          <ac:chgData name="Teodor Octavian Orian" userId="S::orian.da.teodor@student.utcluj.ro::b591f744-7649-46dc-8691-6872dfff17e7" providerId="AD" clId="Web-{6107225D-26F2-A867-A7B5-C02D916D7143}" dt="2024-01-12T11:02:36.797" v="346" actId="20577"/>
          <ac:spMkLst>
            <pc:docMk/>
            <pc:sldMk cId="2701866441" sldId="265"/>
            <ac:spMk id="3" creationId="{69920419-AB56-946F-E576-A92A422D8FD7}"/>
          </ac:spMkLst>
        </pc:spChg>
      </pc:sldChg>
      <pc:sldChg chg="modSp new modTransition">
        <pc:chgData name="Teodor Octavian Orian" userId="S::orian.da.teodor@student.utcluj.ro::b591f744-7649-46dc-8691-6872dfff17e7" providerId="AD" clId="Web-{6107225D-26F2-A867-A7B5-C02D916D7143}" dt="2024-01-12T11:07:51.806" v="390"/>
        <pc:sldMkLst>
          <pc:docMk/>
          <pc:sldMk cId="833621947" sldId="266"/>
        </pc:sldMkLst>
        <pc:spChg chg="mod">
          <ac:chgData name="Teodor Octavian Orian" userId="S::orian.da.teodor@student.utcluj.ro::b591f744-7649-46dc-8691-6872dfff17e7" providerId="AD" clId="Web-{6107225D-26F2-A867-A7B5-C02D916D7143}" dt="2024-01-12T11:04:10.347" v="367" actId="20577"/>
          <ac:spMkLst>
            <pc:docMk/>
            <pc:sldMk cId="833621947" sldId="266"/>
            <ac:spMk id="2" creationId="{223134FA-1720-4B55-3C3A-90C9E963C85A}"/>
          </ac:spMkLst>
        </pc:spChg>
        <pc:spChg chg="mod">
          <ac:chgData name="Teodor Octavian Orian" userId="S::orian.da.teodor@student.utcluj.ro::b591f744-7649-46dc-8691-6872dfff17e7" providerId="AD" clId="Web-{6107225D-26F2-A867-A7B5-C02D916D7143}" dt="2024-01-12T11:06:19.866" v="383" actId="20577"/>
          <ac:spMkLst>
            <pc:docMk/>
            <pc:sldMk cId="833621947" sldId="266"/>
            <ac:spMk id="3" creationId="{BF31ED7F-95A3-B044-C31B-BB78ADE7CE70}"/>
          </ac:spMkLst>
        </pc:spChg>
      </pc:sldChg>
      <pc:sldChg chg="addSp delSp modSp new modTransition">
        <pc:chgData name="Teodor Octavian Orian" userId="S::orian.da.teodor@student.utcluj.ro::b591f744-7649-46dc-8691-6872dfff17e7" providerId="AD" clId="Web-{6107225D-26F2-A867-A7B5-C02D916D7143}" dt="2024-01-12T11:07:51.806" v="390"/>
        <pc:sldMkLst>
          <pc:docMk/>
          <pc:sldMk cId="1159081611" sldId="267"/>
        </pc:sldMkLst>
        <pc:spChg chg="del mod">
          <ac:chgData name="Teodor Octavian Orian" userId="S::orian.da.teodor@student.utcluj.ro::b591f744-7649-46dc-8691-6872dfff17e7" providerId="AD" clId="Web-{6107225D-26F2-A867-A7B5-C02D916D7143}" dt="2024-01-12T11:05:50.162" v="378"/>
          <ac:spMkLst>
            <pc:docMk/>
            <pc:sldMk cId="1159081611" sldId="267"/>
            <ac:spMk id="2" creationId="{B2217B44-9117-B080-893F-921672935D56}"/>
          </ac:spMkLst>
        </pc:spChg>
        <pc:spChg chg="del">
          <ac:chgData name="Teodor Octavian Orian" userId="S::orian.da.teodor@student.utcluj.ro::b591f744-7649-46dc-8691-6872dfff17e7" providerId="AD" clId="Web-{6107225D-26F2-A867-A7B5-C02D916D7143}" dt="2024-01-12T11:04:39.192" v="374"/>
          <ac:spMkLst>
            <pc:docMk/>
            <pc:sldMk cId="1159081611" sldId="267"/>
            <ac:spMk id="3" creationId="{7B1E05B4-2F58-DECC-E590-184E710F6007}"/>
          </ac:spMkLst>
        </pc:spChg>
        <pc:picChg chg="add mod">
          <ac:chgData name="Teodor Octavian Orian" userId="S::orian.da.teodor@student.utcluj.ro::b591f744-7649-46dc-8691-6872dfff17e7" providerId="AD" clId="Web-{6107225D-26F2-A867-A7B5-C02D916D7143}" dt="2024-01-12T11:05:51.287" v="379" actId="1076"/>
          <ac:picMkLst>
            <pc:docMk/>
            <pc:sldMk cId="1159081611" sldId="267"/>
            <ac:picMk id="4" creationId="{ECA4E23D-8069-112C-9F74-4E81577290E0}"/>
          </ac:picMkLst>
        </pc:picChg>
      </pc:sldChg>
      <pc:sldMasterChg chg="del delSldLayout">
        <pc:chgData name="Teodor Octavian Orian" userId="S::orian.da.teodor@student.utcluj.ro::b591f744-7649-46dc-8691-6872dfff17e7" providerId="AD" clId="Web-{6107225D-26F2-A867-A7B5-C02D916D7143}" dt="2024-01-12T10:30:46.430" v="22"/>
        <pc:sldMasterMkLst>
          <pc:docMk/>
          <pc:sldMasterMk cId="2460954070" sldId="2147483660"/>
        </pc:sldMasterMkLst>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2385387890" sldId="2147483661"/>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949138452" sldId="2147483662"/>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2591524520" sldId="2147483663"/>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1203092039" sldId="2147483664"/>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3733172339" sldId="2147483665"/>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3210312558" sldId="2147483666"/>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3146388984" sldId="2147483667"/>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3171841454" sldId="2147483668"/>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1718958274" sldId="2147483669"/>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2202905451" sldId="2147483670"/>
          </pc:sldLayoutMkLst>
        </pc:sldLayoutChg>
        <pc:sldLayoutChg chg="del">
          <pc:chgData name="Teodor Octavian Orian" userId="S::orian.da.teodor@student.utcluj.ro::b591f744-7649-46dc-8691-6872dfff17e7" providerId="AD" clId="Web-{6107225D-26F2-A867-A7B5-C02D916D7143}" dt="2024-01-12T10:30:46.430" v="22"/>
          <pc:sldLayoutMkLst>
            <pc:docMk/>
            <pc:sldMasterMk cId="2460954070" sldId="2147483660"/>
            <pc:sldLayoutMk cId="3479445657" sldId="2147483671"/>
          </pc:sldLayoutMkLst>
        </pc:sldLayoutChg>
      </pc:sldMasterChg>
      <pc:sldMasterChg chg="add del addSldLayout delSldLayout modSldLayout">
        <pc:chgData name="Teodor Octavian Orian" userId="S::orian.da.teodor@student.utcluj.ro::b591f744-7649-46dc-8691-6872dfff17e7" providerId="AD" clId="Web-{6107225D-26F2-A867-A7B5-C02D916D7143}" dt="2024-01-12T10:31:37.933" v="23"/>
        <pc:sldMasterMkLst>
          <pc:docMk/>
          <pc:sldMasterMk cId="2138460105" sldId="2147483672"/>
        </pc:sldMasterMkLst>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1022854533" sldId="2147483673"/>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2048343922" sldId="2147483674"/>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3284589348" sldId="2147483675"/>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3777213226" sldId="2147483676"/>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3689888292" sldId="2147483677"/>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533358658" sldId="2147483678"/>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17141422" sldId="2147483679"/>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907985355" sldId="2147483680"/>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3063760096" sldId="2147483681"/>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1784407012" sldId="2147483682"/>
          </pc:sldLayoutMkLst>
        </pc:sldLayoutChg>
        <pc:sldLayoutChg chg="add del mod replId">
          <pc:chgData name="Teodor Octavian Orian" userId="S::orian.da.teodor@student.utcluj.ro::b591f744-7649-46dc-8691-6872dfff17e7" providerId="AD" clId="Web-{6107225D-26F2-A867-A7B5-C02D916D7143}" dt="2024-01-12T10:31:37.933" v="23"/>
          <pc:sldLayoutMkLst>
            <pc:docMk/>
            <pc:sldMasterMk cId="2138460105" sldId="2147483672"/>
            <pc:sldLayoutMk cId="1867042919" sldId="2147483683"/>
          </pc:sldLayoutMkLst>
        </pc:sldLayoutChg>
      </pc:sldMasterChg>
      <pc:sldMasterChg chg="add modTransition addSldLayout modSldLayout">
        <pc:chgData name="Teodor Octavian Orian" userId="S::orian.da.teodor@student.utcluj.ro::b591f744-7649-46dc-8691-6872dfff17e7" providerId="AD" clId="Web-{6107225D-26F2-A867-A7B5-C02D916D7143}" dt="2024-01-12T11:07:51.806" v="390"/>
        <pc:sldMasterMkLst>
          <pc:docMk/>
          <pc:sldMasterMk cId="295496104" sldId="2147483755"/>
        </pc:sldMasterMkLst>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2562219372" sldId="2147483738"/>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1101138880" sldId="2147483739"/>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1725709575" sldId="2147483740"/>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2171744759" sldId="2147483741"/>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86456874" sldId="2147483742"/>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1822656182" sldId="2147483743"/>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3084061365" sldId="2147483744"/>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777471278" sldId="2147483745"/>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1461432368" sldId="2147483746"/>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2991805497" sldId="2147483747"/>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1811374549" sldId="2147483748"/>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2408716426" sldId="2147483749"/>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3855751226" sldId="2147483750"/>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683102751" sldId="2147483751"/>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235003721" sldId="2147483752"/>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4222360000" sldId="2147483753"/>
          </pc:sldLayoutMkLst>
        </pc:sldLayoutChg>
        <pc:sldLayoutChg chg="add modTransition">
          <pc:chgData name="Teodor Octavian Orian" userId="S::orian.da.teodor@student.utcluj.ro::b591f744-7649-46dc-8691-6872dfff17e7" providerId="AD" clId="Web-{6107225D-26F2-A867-A7B5-C02D916D7143}" dt="2024-01-12T11:07:51.806" v="390"/>
          <pc:sldLayoutMkLst>
            <pc:docMk/>
            <pc:sldMasterMk cId="295496104" sldId="2147483755"/>
            <pc:sldLayoutMk cId="1025900232" sldId="214748375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2360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7471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1432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003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1805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1374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716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575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3102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5900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62219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138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5709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174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56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2265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4061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9610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2" r:id="rId12"/>
    <p:sldLayoutId id="2147483747" r:id="rId13"/>
    <p:sldLayoutId id="2147483748" r:id="rId14"/>
    <p:sldLayoutId id="2147483749" r:id="rId15"/>
    <p:sldLayoutId id="2147483750" r:id="rId16"/>
    <p:sldLayoutId id="2147483751"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1791" y="835383"/>
            <a:ext cx="3382832" cy="3499549"/>
          </a:xfrm>
        </p:spPr>
        <p:txBody>
          <a:bodyPr>
            <a:normAutofit/>
          </a:bodyPr>
          <a:lstStyle/>
          <a:p>
            <a:pPr algn="l"/>
            <a:r>
              <a:rPr lang="en-US" sz="4200">
                <a:ea typeface="Calibri Light"/>
                <a:cs typeface="Calibri Light"/>
              </a:rPr>
              <a:t>Multi Sensor Monitor</a:t>
            </a:r>
          </a:p>
        </p:txBody>
      </p:sp>
      <p:sp>
        <p:nvSpPr>
          <p:cNvPr id="3" name="Subtitle 2"/>
          <p:cNvSpPr>
            <a:spLocks noGrp="1"/>
          </p:cNvSpPr>
          <p:nvPr>
            <p:ph type="subTitle" idx="1"/>
          </p:nvPr>
        </p:nvSpPr>
        <p:spPr>
          <a:xfrm>
            <a:off x="861789" y="4334933"/>
            <a:ext cx="3382831" cy="1979083"/>
          </a:xfrm>
        </p:spPr>
        <p:txBody>
          <a:bodyPr vert="horz" lIns="91440" tIns="45720" rIns="91440" bIns="45720" rtlCol="0">
            <a:normAutofit fontScale="70000" lnSpcReduction="20000"/>
          </a:bodyPr>
          <a:lstStyle/>
          <a:p>
            <a:pPr algn="l"/>
            <a:r>
              <a:rPr lang="en-US" dirty="0">
                <a:solidFill>
                  <a:srgbClr val="E75B29"/>
                </a:solidFill>
                <a:ea typeface="Calibri"/>
                <a:cs typeface="Calibri"/>
              </a:rPr>
              <a:t>A Comprehensive Sensor Monitoring System</a:t>
            </a:r>
          </a:p>
          <a:p>
            <a:pPr algn="r"/>
            <a:r>
              <a:rPr lang="en-US" dirty="0">
                <a:ln>
                  <a:solidFill>
                    <a:srgbClr val="000000">
                      <a:lumMod val="75000"/>
                      <a:lumOff val="25000"/>
                      <a:alpha val="10000"/>
                    </a:srgbClr>
                  </a:solidFill>
                </a:ln>
                <a:solidFill>
                  <a:srgbClr val="E75B29"/>
                </a:solidFill>
                <a:effectLst>
                  <a:outerShdw blurRad="9525" dist="25400" dir="14640000" algn="tl" rotWithShape="0">
                    <a:srgbClr val="000000">
                      <a:alpha val="30000"/>
                    </a:srgbClr>
                  </a:outerShdw>
                </a:effectLst>
                <a:ea typeface="Calibri"/>
                <a:cs typeface="Calibri"/>
              </a:rPr>
              <a:t>EMS Project</a:t>
            </a:r>
          </a:p>
          <a:p>
            <a:pPr algn="r"/>
            <a:r>
              <a:rPr lang="en-US" err="1">
                <a:ln>
                  <a:solidFill>
                    <a:srgbClr val="000000">
                      <a:lumMod val="75000"/>
                      <a:lumOff val="25000"/>
                      <a:alpha val="10000"/>
                    </a:srgbClr>
                  </a:solidFill>
                </a:ln>
                <a:solidFill>
                  <a:schemeClr val="accent1"/>
                </a:solidFill>
                <a:effectLst>
                  <a:outerShdw blurRad="9525" dist="25400" dir="14640000" algn="tl" rotWithShape="0">
                    <a:srgbClr val="000000">
                      <a:alpha val="30000"/>
                    </a:srgbClr>
                  </a:outerShdw>
                </a:effectLst>
                <a:ea typeface="Calibri"/>
                <a:cs typeface="Calibri"/>
              </a:rPr>
              <a:t>Ro</a:t>
            </a:r>
            <a:r>
              <a:rPr lang="en-US" err="1">
                <a:ln>
                  <a:solidFill>
                    <a:srgbClr val="000000">
                      <a:lumMod val="75000"/>
                      <a:lumOff val="25000"/>
                      <a:alpha val="10000"/>
                    </a:srgbClr>
                  </a:solidFill>
                </a:ln>
                <a:solidFill>
                  <a:schemeClr val="accent1"/>
                </a:solidFill>
                <a:effectLst>
                  <a:outerShdw blurRad="9525" dist="25400" dir="14640000" algn="tl" rotWithShape="0">
                    <a:srgbClr val="000000">
                      <a:alpha val="30000"/>
                    </a:srgbClr>
                  </a:outerShdw>
                </a:effectLst>
                <a:latin typeface="Calisto MT"/>
                <a:ea typeface="Calibri"/>
                <a:cs typeface="Times New Roman"/>
              </a:rPr>
              <a:t>ş</a:t>
            </a:r>
            <a:r>
              <a:rPr lang="en-US" err="1">
                <a:ln>
                  <a:solidFill>
                    <a:srgbClr val="000000">
                      <a:lumMod val="75000"/>
                      <a:lumOff val="25000"/>
                      <a:alpha val="10000"/>
                    </a:srgbClr>
                  </a:solidFill>
                </a:ln>
                <a:solidFill>
                  <a:schemeClr val="accent1"/>
                </a:solidFill>
                <a:effectLst>
                  <a:outerShdw blurRad="9525" dist="25400" dir="14640000" algn="tl" rotWithShape="0">
                    <a:srgbClr val="000000">
                      <a:alpha val="30000"/>
                    </a:srgbClr>
                  </a:outerShdw>
                </a:effectLst>
                <a:ea typeface="Calibri"/>
                <a:cs typeface="Calibri"/>
              </a:rPr>
              <a:t>ianu</a:t>
            </a:r>
            <a:r>
              <a:rPr lang="en-US" dirty="0">
                <a:ln>
                  <a:solidFill>
                    <a:srgbClr val="000000">
                      <a:lumMod val="75000"/>
                      <a:lumOff val="25000"/>
                      <a:alpha val="10000"/>
                    </a:srgbClr>
                  </a:solidFill>
                </a:ln>
                <a:solidFill>
                  <a:srgbClr val="E75B29"/>
                </a:solidFill>
                <a:effectLst>
                  <a:outerShdw blurRad="9525" dist="25400" dir="14640000" algn="tl" rotWithShape="0">
                    <a:srgbClr val="000000">
                      <a:alpha val="30000"/>
                    </a:srgbClr>
                  </a:outerShdw>
                </a:effectLst>
                <a:ea typeface="Calibri"/>
                <a:cs typeface="Calibri"/>
              </a:rPr>
              <a:t> Sebastian</a:t>
            </a:r>
          </a:p>
          <a:p>
            <a:pPr algn="r"/>
            <a:r>
              <a:rPr lang="en-US" dirty="0" err="1">
                <a:ln>
                  <a:solidFill>
                    <a:srgbClr val="000000">
                      <a:lumMod val="75000"/>
                      <a:lumOff val="25000"/>
                      <a:alpha val="10000"/>
                    </a:srgbClr>
                  </a:solidFill>
                </a:ln>
                <a:solidFill>
                  <a:srgbClr val="E75B29"/>
                </a:solidFill>
                <a:effectLst>
                  <a:outerShdw blurRad="9525" dist="25400" dir="14640000" algn="tl" rotWithShape="0">
                    <a:srgbClr val="000000">
                      <a:alpha val="30000"/>
                    </a:srgbClr>
                  </a:outerShdw>
                </a:effectLst>
                <a:ea typeface="Calibri"/>
                <a:cs typeface="Calibri"/>
              </a:rPr>
              <a:t>Staic</a:t>
            </a:r>
            <a:r>
              <a:rPr lang="en-US" dirty="0">
                <a:ln>
                  <a:solidFill>
                    <a:srgbClr val="000000">
                      <a:lumMod val="75000"/>
                      <a:lumOff val="25000"/>
                      <a:alpha val="10000"/>
                    </a:srgbClr>
                  </a:solidFill>
                </a:ln>
                <a:solidFill>
                  <a:srgbClr val="E75B29"/>
                </a:solidFill>
                <a:effectLst>
                  <a:outerShdw blurRad="9525" dist="25400" dir="14640000" algn="tl" rotWithShape="0">
                    <a:srgbClr val="000000">
                      <a:alpha val="30000"/>
                    </a:srgbClr>
                  </a:outerShdw>
                </a:effectLst>
                <a:ea typeface="Calibri"/>
                <a:cs typeface="Calibri"/>
              </a:rPr>
              <a:t> Catalin</a:t>
            </a:r>
          </a:p>
          <a:p>
            <a:pPr algn="r"/>
            <a:r>
              <a:rPr lang="en-US" dirty="0">
                <a:ln>
                  <a:solidFill>
                    <a:srgbClr val="000000">
                      <a:lumMod val="75000"/>
                      <a:lumOff val="25000"/>
                      <a:alpha val="10000"/>
                    </a:srgbClr>
                  </a:solidFill>
                </a:ln>
                <a:solidFill>
                  <a:srgbClr val="E75B29"/>
                </a:solidFill>
                <a:effectLst>
                  <a:outerShdw blurRad="9525" dist="25400" dir="14640000" algn="tl" rotWithShape="0">
                    <a:srgbClr val="000000">
                      <a:alpha val="30000"/>
                    </a:srgbClr>
                  </a:outerShdw>
                </a:effectLst>
                <a:ea typeface="Calibri"/>
                <a:cs typeface="Calibri"/>
              </a:rPr>
              <a:t>Orian Teodor Octavian</a:t>
            </a:r>
          </a:p>
          <a:p>
            <a:pPr algn="r"/>
            <a:r>
              <a:rPr lang="en-US" dirty="0">
                <a:ln>
                  <a:solidFill>
                    <a:srgbClr val="000000">
                      <a:lumMod val="75000"/>
                      <a:lumOff val="25000"/>
                      <a:alpha val="10000"/>
                    </a:srgbClr>
                  </a:solidFill>
                </a:ln>
                <a:solidFill>
                  <a:srgbClr val="E75B29"/>
                </a:solidFill>
                <a:effectLst>
                  <a:outerShdw blurRad="9525" dist="25400" dir="14640000" algn="tl" rotWithShape="0">
                    <a:srgbClr val="000000">
                      <a:alpha val="30000"/>
                    </a:srgbClr>
                  </a:outerShdw>
                </a:effectLst>
                <a:ea typeface="Calibri"/>
                <a:cs typeface="Calibri"/>
              </a:rPr>
              <a:t>Group 30423_2</a:t>
            </a:r>
          </a:p>
        </p:txBody>
      </p:sp>
      <p:pic>
        <p:nvPicPr>
          <p:cNvPr id="4" name="Picture 3">
            <a:extLst>
              <a:ext uri="{FF2B5EF4-FFF2-40B4-BE49-F238E27FC236}">
                <a16:creationId xmlns:a16="http://schemas.microsoft.com/office/drawing/2014/main" id="{300C90C2-27E1-452D-1F47-9B5F3CF4FD33}"/>
              </a:ext>
            </a:extLst>
          </p:cNvPr>
          <p:cNvPicPr>
            <a:picLocks noChangeAspect="1"/>
          </p:cNvPicPr>
          <p:nvPr/>
        </p:nvPicPr>
        <p:blipFill rotWithShape="1">
          <a:blip r:embed="rId3"/>
          <a:srcRect r="13" b="9029"/>
          <a:stretch/>
        </p:blipFill>
        <p:spPr>
          <a:xfrm>
            <a:off x="4654297" y="10"/>
            <a:ext cx="7537704" cy="6857990"/>
          </a:xfrm>
          <a:prstGeom prst="rect">
            <a:avLst/>
          </a:prstGeom>
        </p:spPr>
      </p:pic>
      <p:pic>
        <p:nvPicPr>
          <p:cNvPr id="5" name="Picture 4" descr="A box with electronics on it&#10;&#10;Description automatically generated">
            <a:extLst>
              <a:ext uri="{FF2B5EF4-FFF2-40B4-BE49-F238E27FC236}">
                <a16:creationId xmlns:a16="http://schemas.microsoft.com/office/drawing/2014/main" id="{1F3476AD-2263-1E09-4623-6C5A0F8876CA}"/>
              </a:ext>
            </a:extLst>
          </p:cNvPr>
          <p:cNvPicPr>
            <a:picLocks noChangeAspect="1"/>
          </p:cNvPicPr>
          <p:nvPr/>
        </p:nvPicPr>
        <p:blipFill>
          <a:blip r:embed="rId4"/>
          <a:stretch>
            <a:fillRect/>
          </a:stretch>
        </p:blipFill>
        <p:spPr>
          <a:xfrm>
            <a:off x="6854514" y="3566085"/>
            <a:ext cx="3803276" cy="2803711"/>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6B65-5E00-361D-F52B-3AC84FC5E91B}"/>
              </a:ext>
            </a:extLst>
          </p:cNvPr>
          <p:cNvSpPr>
            <a:spLocks noGrp="1"/>
          </p:cNvSpPr>
          <p:nvPr>
            <p:ph type="title"/>
          </p:nvPr>
        </p:nvSpPr>
        <p:spPr>
          <a:xfrm>
            <a:off x="957338" y="54429"/>
            <a:ext cx="10353762" cy="1050472"/>
          </a:xfrm>
        </p:spPr>
        <p:txBody>
          <a:bodyPr>
            <a:normAutofit fontScale="90000"/>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Evolving Capabilities for Tomorrow </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b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(except for looks:) )</a:t>
            </a:r>
            <a:endParaRPr lang="en-US" dirty="0"/>
          </a:p>
        </p:txBody>
      </p:sp>
      <p:sp>
        <p:nvSpPr>
          <p:cNvPr id="3" name="Content Placeholder 2">
            <a:extLst>
              <a:ext uri="{FF2B5EF4-FFF2-40B4-BE49-F238E27FC236}">
                <a16:creationId xmlns:a16="http://schemas.microsoft.com/office/drawing/2014/main" id="{69920419-AB56-946F-E576-A92A422D8FD7}"/>
              </a:ext>
            </a:extLst>
          </p:cNvPr>
          <p:cNvSpPr>
            <a:spLocks noGrp="1"/>
          </p:cNvSpPr>
          <p:nvPr>
            <p:ph idx="1"/>
          </p:nvPr>
        </p:nvSpPr>
        <p:spPr>
          <a:xfrm>
            <a:off x="913795" y="1064079"/>
            <a:ext cx="10353762" cy="5597977"/>
          </a:xfrm>
        </p:spPr>
        <p:txBody>
          <a:bodyPr>
            <a:normAutofit/>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Integration of Additional Sensors: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Explore compatibility with emerging sensors for comprehensive monitoring.</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Continual expansion to cover a broader range of health and environmental aspects.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Machine Learning Integration:</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Implement AI algorithms for predictive analysis.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Enhance the device's ability to anticipate and respond to user needs.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Mobile Application Integration:</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Develop a dedicated mobile app for remote monitoring.</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Enable users to access and control the </a:t>
            </a:r>
            <a:r>
              <a:rPr lang="en-US" sz="1600" dirty="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from anywhere.</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Customizable Alerts and Notifications: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Provide users with the flexibility to set personalized thresholds.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Ensure timely alerts tailored to individual preferences.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Energy-Efficient Design:</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Explore energy-efficient components and power-saving modes.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Aim for a sustainable and long-lasting device with minimal environmental </a:t>
            </a:r>
            <a:r>
              <a:rPr lang="en-US" sz="1600" dirty="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impac</a:t>
            </a:r>
            <a:endParaRPr lang="en-US" sz="1600" dirty="0" err="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701866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34FA-1720-4B55-3C3A-90C9E963C85A}"/>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Conclusion</a:t>
            </a:r>
            <a:endParaRPr lang="en-US" dirty="0"/>
          </a:p>
        </p:txBody>
      </p:sp>
      <p:sp>
        <p:nvSpPr>
          <p:cNvPr id="3" name="Content Placeholder 2">
            <a:extLst>
              <a:ext uri="{FF2B5EF4-FFF2-40B4-BE49-F238E27FC236}">
                <a16:creationId xmlns:a16="http://schemas.microsoft.com/office/drawing/2014/main" id="{BF31ED7F-95A3-B044-C31B-BB78ADE7CE70}"/>
              </a:ext>
            </a:extLst>
          </p:cNvPr>
          <p:cNvSpPr>
            <a:spLocks noGrp="1"/>
          </p:cNvSpPr>
          <p:nvPr>
            <p:ph idx="1"/>
          </p:nvPr>
        </p:nvSpPr>
        <p:spPr>
          <a:xfrm>
            <a:off x="913795" y="1717221"/>
            <a:ext cx="10353762" cy="4411434"/>
          </a:xfrm>
        </p:spPr>
        <p:txBody>
          <a:bodyPr vert="horz" lIns="91440" tIns="45720" rIns="91440" bIns="45720" rtlCol="0" anchor="t">
            <a:noAutofit/>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Comprehensive Monitoring:</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The </a:t>
            </a:r>
            <a:r>
              <a:rPr lang="en-US" sz="1600" dirty="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integrates diverse sensors for a holistic health and environment monitoring experience.</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User-Friendly Interface:</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Designed with simplicity in mind, ensuring ease of use for individuals of all technical backgrounds.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Real-time Display:</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Experience real-time data visualization for immediate insights into vital metrics.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Versatile Applications: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From health tracking to environmental awareness, the </a:t>
            </a:r>
            <a:r>
              <a:rPr lang="en-US" sz="1600" dirty="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adapts to various contexts.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Future-Ready:</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Ongoing development and future enhancements promise a device that continually evolves with user needs.</a:t>
            </a:r>
            <a:endParaRPr lang="en-US" sz="1600" dirty="0"/>
          </a:p>
          <a:p>
            <a:pPr indent="-305435"/>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833621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yellow smiley face holding a sign&#10;&#10;Description automatically generated">
            <a:extLst>
              <a:ext uri="{FF2B5EF4-FFF2-40B4-BE49-F238E27FC236}">
                <a16:creationId xmlns:a16="http://schemas.microsoft.com/office/drawing/2014/main" id="{ECA4E23D-8069-112C-9F74-4E81577290E0}"/>
              </a:ext>
            </a:extLst>
          </p:cNvPr>
          <p:cNvPicPr>
            <a:picLocks noChangeAspect="1"/>
          </p:cNvPicPr>
          <p:nvPr/>
        </p:nvPicPr>
        <p:blipFill>
          <a:blip r:embed="rId2"/>
          <a:stretch>
            <a:fillRect/>
          </a:stretch>
        </p:blipFill>
        <p:spPr>
          <a:xfrm>
            <a:off x="4038600" y="1469572"/>
            <a:ext cx="4114800" cy="4114800"/>
          </a:xfrm>
          <a:prstGeom prst="rect">
            <a:avLst/>
          </a:prstGeom>
        </p:spPr>
      </p:pic>
    </p:spTree>
    <p:extLst>
      <p:ext uri="{BB962C8B-B14F-4D97-AF65-F5344CB8AC3E}">
        <p14:creationId xmlns:p14="http://schemas.microsoft.com/office/powerpoint/2010/main" val="1159081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92D2-6B80-0566-629B-8D115A8AC81A}"/>
              </a:ext>
            </a:extLst>
          </p:cNvPr>
          <p:cNvSpPr>
            <a:spLocks noGrp="1"/>
          </p:cNvSpPr>
          <p:nvPr>
            <p:ph type="title"/>
          </p:nvPr>
        </p:nvSpPr>
        <p:spPr/>
        <p:txBody>
          <a:bodyPr/>
          <a:lstStyle/>
          <a:p>
            <a:r>
              <a:rPr lang="en-US" b="1" i="1"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j-lt"/>
                <a:cs typeface="+mj-lt"/>
              </a:rPr>
              <a:t>Understanding the </a:t>
            </a:r>
            <a:r>
              <a:rPr lang="en-US" b="1" i="1"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j-lt"/>
                <a:cs typeface="+mj-lt"/>
              </a:rPr>
              <a:t>MultiSensorMonitor</a:t>
            </a:r>
            <a:endParaRPr lang="en-US" b="1" err="1"/>
          </a:p>
        </p:txBody>
      </p:sp>
      <p:sp>
        <p:nvSpPr>
          <p:cNvPr id="3" name="Content Placeholder 2">
            <a:extLst>
              <a:ext uri="{FF2B5EF4-FFF2-40B4-BE49-F238E27FC236}">
                <a16:creationId xmlns:a16="http://schemas.microsoft.com/office/drawing/2014/main" id="{8115D84C-03D9-56B3-EC41-DECF93F6E061}"/>
              </a:ext>
            </a:extLst>
          </p:cNvPr>
          <p:cNvSpPr>
            <a:spLocks noGrp="1"/>
          </p:cNvSpPr>
          <p:nvPr>
            <p:ph idx="1"/>
          </p:nvPr>
        </p:nvSpPr>
        <p:spPr/>
        <p:txBody>
          <a:bodyPr vert="horz" lIns="91440" tIns="45720" rIns="91440" bIns="45720" rtlCol="0" anchor="t">
            <a:noAutofit/>
          </a:bodyPr>
          <a:lstStyle/>
          <a:p>
            <a:pPr indent="-305435"/>
            <a:r>
              <a:rPr lang="en-US" sz="2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The </a:t>
            </a:r>
            <a:r>
              <a:rPr lang="en-US" sz="240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2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serves as a powerful tool, providing real-time data on various environmental parameters.</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2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Throughout this presentation, we will uncover the functionalities, applications, and inner workings of the </a:t>
            </a:r>
            <a:r>
              <a:rPr lang="en-US" sz="240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2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Whether you're interested in home automation, health tracking, or environmental monitoring, this device offers valuable insights. Join us as we delve into the capabilities of this advanced sensor system, highlighting its role in facilitating informed decision-making.</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84286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BE3B-60BF-C9F8-06F0-C4B30D9E1846}"/>
              </a:ext>
            </a:extLst>
          </p:cNvPr>
          <p:cNvSpPr>
            <a:spLocks noGrp="1"/>
          </p:cNvSpPr>
          <p:nvPr>
            <p:ph type="title"/>
          </p:nvPr>
        </p:nvSpPr>
        <p:spPr>
          <a:xfrm>
            <a:off x="991099" y="278296"/>
            <a:ext cx="10353762" cy="1257300"/>
          </a:xfrm>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Essential Components</a:t>
            </a:r>
            <a:endParaRPr lang="en-US" dirty="0"/>
          </a:p>
        </p:txBody>
      </p:sp>
      <p:sp>
        <p:nvSpPr>
          <p:cNvPr id="3" name="Content Placeholder 2">
            <a:extLst>
              <a:ext uri="{FF2B5EF4-FFF2-40B4-BE49-F238E27FC236}">
                <a16:creationId xmlns:a16="http://schemas.microsoft.com/office/drawing/2014/main" id="{BB7D69B8-A17C-BC8B-6AC2-C7CAEDFDEA24}"/>
              </a:ext>
            </a:extLst>
          </p:cNvPr>
          <p:cNvSpPr>
            <a:spLocks noGrp="1"/>
          </p:cNvSpPr>
          <p:nvPr>
            <p:ph idx="1"/>
          </p:nvPr>
        </p:nvSpPr>
        <p:spPr>
          <a:xfrm>
            <a:off x="924681" y="1390651"/>
            <a:ext cx="10353762" cy="4629148"/>
          </a:xfrm>
        </p:spPr>
        <p:txBody>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Gas Sensor (MQ-4):</a:t>
            </a:r>
            <a:endPar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Detects methane concentration in the surrounding air.</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Provides insights into air quality and potential hazards.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DHT Sensor:</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Measures temperature and humidity.</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Essential for understanding the environmental conditions.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Pulse Sensor:</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Monitors heart rate (BPM).</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Offers real-time insights into cardiovascular health.</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Capacitive Touch Sensor:</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Enables intuitive user control.</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Facilitates seamless navigation between monitoring screens.</a:t>
            </a:r>
            <a:endParaRPr lang="en-US" sz="1600" dirty="0"/>
          </a:p>
          <a:p>
            <a:pPr indent="-305435"/>
            <a:endPar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94537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118F-1ECA-6069-5E2B-82A67B602C6A}"/>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Seamless Control with Touch</a:t>
            </a:r>
            <a:endParaRPr lang="en-US" dirty="0"/>
          </a:p>
        </p:txBody>
      </p:sp>
      <p:sp>
        <p:nvSpPr>
          <p:cNvPr id="3" name="Content Placeholder 2">
            <a:extLst>
              <a:ext uri="{FF2B5EF4-FFF2-40B4-BE49-F238E27FC236}">
                <a16:creationId xmlns:a16="http://schemas.microsoft.com/office/drawing/2014/main" id="{8C7446CC-3748-2945-58AC-D5E1B880089E}"/>
              </a:ext>
            </a:extLst>
          </p:cNvPr>
          <p:cNvSpPr>
            <a:spLocks noGrp="1"/>
          </p:cNvSpPr>
          <p:nvPr>
            <p:ph idx="1"/>
          </p:nvPr>
        </p:nvSpPr>
        <p:spPr>
          <a:xfrm>
            <a:off x="630766" y="1630136"/>
            <a:ext cx="10353762" cy="3714749"/>
          </a:xfrm>
        </p:spPr>
        <p:txBody>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Capacitive Touch Sensor:</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Facilitates seamless navigation between different screens.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User-friendly interface allowing effortless switching between modes.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Enhances the overall user experience by providing control at your fingertips.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This touch sensor adds a layer of interactivity, making the </a:t>
            </a:r>
            <a:r>
              <a:rPr lang="en-US" sz="1600" dirty="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not just a passive observer but an actively controlled, versatile tool. Users can effortlessly toggle between temperature/humidity, BPM, and gas concentration screens, customizing their monitoring experience.</a:t>
            </a:r>
            <a:endParaRPr lang="en-US" sz="1600" dirty="0"/>
          </a:p>
          <a:p>
            <a:pPr marL="37465" indent="0">
              <a:buNone/>
            </a:pPr>
            <a:br>
              <a:rPr lang="en-US" dirty="0"/>
            </a:b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3">
            <a:extLst>
              <a:ext uri="{FF2B5EF4-FFF2-40B4-BE49-F238E27FC236}">
                <a16:creationId xmlns:a16="http://schemas.microsoft.com/office/drawing/2014/main" id="{81A07945-41E6-E851-2DC6-21FE0EF5B904}"/>
              </a:ext>
            </a:extLst>
          </p:cNvPr>
          <p:cNvPicPr>
            <a:picLocks noChangeAspect="1"/>
          </p:cNvPicPr>
          <p:nvPr/>
        </p:nvPicPr>
        <p:blipFill>
          <a:blip r:embed="rId2"/>
          <a:stretch>
            <a:fillRect/>
          </a:stretch>
        </p:blipFill>
        <p:spPr>
          <a:xfrm>
            <a:off x="7078435" y="3690257"/>
            <a:ext cx="3488871" cy="2895600"/>
          </a:xfrm>
          <a:prstGeom prst="rect">
            <a:avLst/>
          </a:prstGeom>
        </p:spPr>
      </p:pic>
    </p:spTree>
    <p:extLst>
      <p:ext uri="{BB962C8B-B14F-4D97-AF65-F5344CB8AC3E}">
        <p14:creationId xmlns:p14="http://schemas.microsoft.com/office/powerpoint/2010/main" val="156266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4021-D4B6-447D-5F64-7830AF72DC4D}"/>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Real-Time Gas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rPr>
              <a:t>Concetration</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Analysis</a:t>
            </a:r>
          </a:p>
        </p:txBody>
      </p:sp>
      <p:sp>
        <p:nvSpPr>
          <p:cNvPr id="3" name="Content Placeholder 2">
            <a:extLst>
              <a:ext uri="{FF2B5EF4-FFF2-40B4-BE49-F238E27FC236}">
                <a16:creationId xmlns:a16="http://schemas.microsoft.com/office/drawing/2014/main" id="{3B02FF42-F947-F930-1561-5DB8AF2B4993}"/>
              </a:ext>
            </a:extLst>
          </p:cNvPr>
          <p:cNvSpPr>
            <a:spLocks noGrp="1"/>
          </p:cNvSpPr>
          <p:nvPr>
            <p:ph idx="1"/>
          </p:nvPr>
        </p:nvSpPr>
        <p:spPr>
          <a:xfrm>
            <a:off x="924681" y="1575707"/>
            <a:ext cx="10353762" cy="3714749"/>
          </a:xfrm>
        </p:spPr>
        <p:txBody>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Gas Sensor (MQ-4):</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Monitors methane concentration in the environment.</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Real-time updates on the gas concentration levels.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Adjustable threshold with LED indicator for safety awareness.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Our gas sensor ensures your surroundings are free from hazardous gas levels. The </a:t>
            </a:r>
            <a:r>
              <a:rPr lang="en-US" sz="160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provides constant feedback, allowing users to set custom thresholds and receive immediate visual alerts if the gas concentration exceeds safety levels.</a:t>
            </a:r>
            <a:endParaRPr lang="en-US" sz="1600"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3">
            <a:extLst>
              <a:ext uri="{FF2B5EF4-FFF2-40B4-BE49-F238E27FC236}">
                <a16:creationId xmlns:a16="http://schemas.microsoft.com/office/drawing/2014/main" id="{80049157-0E0C-DB36-4447-8C0B636B8FBA}"/>
              </a:ext>
            </a:extLst>
          </p:cNvPr>
          <p:cNvPicPr>
            <a:picLocks noChangeAspect="1"/>
          </p:cNvPicPr>
          <p:nvPr/>
        </p:nvPicPr>
        <p:blipFill>
          <a:blip r:embed="rId2"/>
          <a:stretch>
            <a:fillRect/>
          </a:stretch>
        </p:blipFill>
        <p:spPr>
          <a:xfrm>
            <a:off x="7481208" y="3755572"/>
            <a:ext cx="3282042" cy="2775857"/>
          </a:xfrm>
          <a:prstGeom prst="rect">
            <a:avLst/>
          </a:prstGeom>
        </p:spPr>
      </p:pic>
    </p:spTree>
    <p:extLst>
      <p:ext uri="{BB962C8B-B14F-4D97-AF65-F5344CB8AC3E}">
        <p14:creationId xmlns:p14="http://schemas.microsoft.com/office/powerpoint/2010/main" val="3762884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3839-E023-9164-7A71-3A48457C7E2E}"/>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DHT Sensor for Temperature and Humidity</a:t>
            </a:r>
            <a:endParaRPr lang="en-US" dirty="0"/>
          </a:p>
        </p:txBody>
      </p:sp>
      <p:sp>
        <p:nvSpPr>
          <p:cNvPr id="3" name="Content Placeholder 2">
            <a:extLst>
              <a:ext uri="{FF2B5EF4-FFF2-40B4-BE49-F238E27FC236}">
                <a16:creationId xmlns:a16="http://schemas.microsoft.com/office/drawing/2014/main" id="{AEBDE888-EDE0-D3F7-A2E5-ADAC7D874F4B}"/>
              </a:ext>
            </a:extLst>
          </p:cNvPr>
          <p:cNvSpPr>
            <a:spLocks noGrp="1"/>
          </p:cNvSpPr>
          <p:nvPr>
            <p:ph idx="1"/>
          </p:nvPr>
        </p:nvSpPr>
        <p:spPr>
          <a:xfrm>
            <a:off x="859367" y="1575707"/>
            <a:ext cx="10353762" cy="3714749"/>
          </a:xfrm>
        </p:spPr>
        <p:txBody>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DHT Sensor (DHT22):</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Monitors temperature and humidity levels.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Real-time updates on environmental conditions.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Essential for maintaining optimal conditions in various settings.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Our DHT sensor provides accurate readings of temperature and humidity, ensuring that you stay informed about your environment's comfort and safety. The MultiSensorMonitor's real-time tracking helps you create a healthy and comfortable space.</a:t>
            </a:r>
            <a:endParaRPr lang="en-US" sz="160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3">
            <a:extLst>
              <a:ext uri="{FF2B5EF4-FFF2-40B4-BE49-F238E27FC236}">
                <a16:creationId xmlns:a16="http://schemas.microsoft.com/office/drawing/2014/main" id="{22D2B4E1-A7CC-E9C3-44F4-1386AA523D1C}"/>
              </a:ext>
            </a:extLst>
          </p:cNvPr>
          <p:cNvPicPr>
            <a:picLocks noChangeAspect="1"/>
          </p:cNvPicPr>
          <p:nvPr/>
        </p:nvPicPr>
        <p:blipFill>
          <a:blip r:embed="rId2"/>
          <a:stretch>
            <a:fillRect/>
          </a:stretch>
        </p:blipFill>
        <p:spPr>
          <a:xfrm>
            <a:off x="7176408" y="3722913"/>
            <a:ext cx="3086100" cy="2775858"/>
          </a:xfrm>
          <a:prstGeom prst="rect">
            <a:avLst/>
          </a:prstGeom>
        </p:spPr>
      </p:pic>
    </p:spTree>
    <p:extLst>
      <p:ext uri="{BB962C8B-B14F-4D97-AF65-F5344CB8AC3E}">
        <p14:creationId xmlns:p14="http://schemas.microsoft.com/office/powerpoint/2010/main" val="2089250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274C-D06A-0312-B9D2-2F57299D66AD}"/>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Pulse Sensor for Heart Rate Measurement</a:t>
            </a:r>
            <a:endParaRPr lang="en-US" dirty="0"/>
          </a:p>
        </p:txBody>
      </p:sp>
      <p:sp>
        <p:nvSpPr>
          <p:cNvPr id="3" name="Content Placeholder 2">
            <a:extLst>
              <a:ext uri="{FF2B5EF4-FFF2-40B4-BE49-F238E27FC236}">
                <a16:creationId xmlns:a16="http://schemas.microsoft.com/office/drawing/2014/main" id="{1C21A905-A698-FEFC-F1DF-4F6288A3C452}"/>
              </a:ext>
            </a:extLst>
          </p:cNvPr>
          <p:cNvSpPr>
            <a:spLocks noGrp="1"/>
          </p:cNvSpPr>
          <p:nvPr>
            <p:ph idx="1"/>
          </p:nvPr>
        </p:nvSpPr>
        <p:spPr>
          <a:xfrm>
            <a:off x="859366" y="1619250"/>
            <a:ext cx="10353762" cy="3714749"/>
          </a:xfrm>
        </p:spPr>
        <p:txBody>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Pulse Sensor:</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Measures heart rate for cardiovascular health monitoring.</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Non-invasive and comfortable design.</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Provides real-time data on heart rate variations.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Our Pulse Sensor is designed for seamless integration into the </a:t>
            </a:r>
            <a:r>
              <a:rPr lang="en-US" sz="1600" err="1">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MultiSensorMonitor</a:t>
            </a:r>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 offering a non-intrusive way to monitor heart rate. Stay proactive about your cardiovascular health with this reliable and comfortable sensor.</a:t>
            </a:r>
            <a:endParaRPr lang="en-US" sz="1600" dirty="0"/>
          </a:p>
          <a:p>
            <a:pPr marL="37465" indent="0">
              <a:buNone/>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3" descr="A close up of a circuit board&#10;&#10;Description automatically generated">
            <a:extLst>
              <a:ext uri="{FF2B5EF4-FFF2-40B4-BE49-F238E27FC236}">
                <a16:creationId xmlns:a16="http://schemas.microsoft.com/office/drawing/2014/main" id="{5A1DDE78-68F2-2D72-24DB-C09D098308F6}"/>
              </a:ext>
            </a:extLst>
          </p:cNvPr>
          <p:cNvPicPr>
            <a:picLocks noChangeAspect="1"/>
          </p:cNvPicPr>
          <p:nvPr/>
        </p:nvPicPr>
        <p:blipFill>
          <a:blip r:embed="rId2"/>
          <a:stretch>
            <a:fillRect/>
          </a:stretch>
        </p:blipFill>
        <p:spPr>
          <a:xfrm>
            <a:off x="7309597" y="3758453"/>
            <a:ext cx="3086100" cy="2882153"/>
          </a:xfrm>
          <a:prstGeom prst="rect">
            <a:avLst/>
          </a:prstGeom>
        </p:spPr>
      </p:pic>
    </p:spTree>
    <p:extLst>
      <p:ext uri="{BB962C8B-B14F-4D97-AF65-F5344CB8AC3E}">
        <p14:creationId xmlns:p14="http://schemas.microsoft.com/office/powerpoint/2010/main" val="4256545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4FB0-6752-C0AC-A9D1-730A9B65F3D1}"/>
              </a:ext>
            </a:extLst>
          </p:cNvPr>
          <p:cNvSpPr>
            <a:spLocks noGrp="1"/>
          </p:cNvSpPr>
          <p:nvPr>
            <p:ph type="title"/>
          </p:nvPr>
        </p:nvSpPr>
        <p:spPr>
          <a:xfrm>
            <a:off x="957338" y="0"/>
            <a:ext cx="10353762" cy="1257300"/>
          </a:xfrm>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Real-Time Display</a:t>
            </a:r>
            <a:endParaRPr lang="en-US" dirty="0"/>
          </a:p>
        </p:txBody>
      </p:sp>
      <p:sp>
        <p:nvSpPr>
          <p:cNvPr id="3" name="Content Placeholder 2">
            <a:extLst>
              <a:ext uri="{FF2B5EF4-FFF2-40B4-BE49-F238E27FC236}">
                <a16:creationId xmlns:a16="http://schemas.microsoft.com/office/drawing/2014/main" id="{8D3A469C-5D49-1EE9-2912-CF8805D31F62}"/>
              </a:ext>
            </a:extLst>
          </p:cNvPr>
          <p:cNvSpPr>
            <a:spLocks noGrp="1"/>
          </p:cNvSpPr>
          <p:nvPr>
            <p:ph idx="1"/>
          </p:nvPr>
        </p:nvSpPr>
        <p:spPr>
          <a:xfrm>
            <a:off x="957338" y="955222"/>
            <a:ext cx="10353762" cy="5423806"/>
          </a:xfrm>
        </p:spPr>
        <p:txBody>
          <a:bodyPr vert="horz" lIns="91440" tIns="45720" rIns="91440" bIns="45720" rtlCol="0" anchor="t">
            <a:noAutofit/>
          </a:bodyPr>
          <a:lstStyle/>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Live Data Feed:</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Continuously updates vital parameters for instant insights.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Ensures users are well-informed about changing conditions.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Dynamic BPM Readings: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Real-time display of heart rate (BPM) for fitness tracking.</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Immediate feedback during physical activities.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Gas Concentration Alerts: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Instant notification of changes in gas concentration levels.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Enhances safety by providing timely warnings.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Temperature and Humidity Updates: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Constantly monitors and displays temperature and humidity.</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Offers real-time environmental data for better comfort.</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6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User-Friendly Interface:</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Intuitive display for easy understanding.</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6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Simple toggling between different sensor readings.</a:t>
            </a:r>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3">
            <a:extLst>
              <a:ext uri="{FF2B5EF4-FFF2-40B4-BE49-F238E27FC236}">
                <a16:creationId xmlns:a16="http://schemas.microsoft.com/office/drawing/2014/main" id="{4D5A02A3-8CB0-3C7E-2A62-DEB75FB2EEB3}"/>
              </a:ext>
            </a:extLst>
          </p:cNvPr>
          <p:cNvPicPr>
            <a:picLocks noChangeAspect="1"/>
          </p:cNvPicPr>
          <p:nvPr/>
        </p:nvPicPr>
        <p:blipFill>
          <a:blip r:embed="rId2"/>
          <a:stretch>
            <a:fillRect/>
          </a:stretch>
        </p:blipFill>
        <p:spPr>
          <a:xfrm>
            <a:off x="7807779" y="1469571"/>
            <a:ext cx="3086100" cy="4114800"/>
          </a:xfrm>
          <a:prstGeom prst="rect">
            <a:avLst/>
          </a:prstGeom>
        </p:spPr>
      </p:pic>
    </p:spTree>
    <p:extLst>
      <p:ext uri="{BB962C8B-B14F-4D97-AF65-F5344CB8AC3E}">
        <p14:creationId xmlns:p14="http://schemas.microsoft.com/office/powerpoint/2010/main" val="204673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ED04-E74C-BC30-8C8B-8FCE19939D69}"/>
              </a:ext>
            </a:extLst>
          </p:cNvPr>
          <p:cNvSpPr>
            <a:spLocks noGrp="1"/>
          </p:cNvSpPr>
          <p:nvPr>
            <p:ph type="title"/>
          </p:nvPr>
        </p:nvSpPr>
        <p:spPr>
          <a:xfrm>
            <a:off x="968224" y="65314"/>
            <a:ext cx="10353762" cy="1257300"/>
          </a:xfrm>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Versatile Applications for Enhanced Living</a:t>
            </a:r>
            <a:endParaRPr lang="en-US" dirty="0"/>
          </a:p>
        </p:txBody>
      </p:sp>
      <p:sp>
        <p:nvSpPr>
          <p:cNvPr id="3" name="Content Placeholder 2">
            <a:extLst>
              <a:ext uri="{FF2B5EF4-FFF2-40B4-BE49-F238E27FC236}">
                <a16:creationId xmlns:a16="http://schemas.microsoft.com/office/drawing/2014/main" id="{7ACF848C-5D72-2EBD-F268-4E616711DE90}"/>
              </a:ext>
            </a:extLst>
          </p:cNvPr>
          <p:cNvSpPr>
            <a:spLocks noGrp="1"/>
          </p:cNvSpPr>
          <p:nvPr>
            <p:ph idx="1"/>
          </p:nvPr>
        </p:nvSpPr>
        <p:spPr>
          <a:xfrm>
            <a:off x="924681" y="1074965"/>
            <a:ext cx="10353762" cy="5489119"/>
          </a:xfrm>
        </p:spPr>
        <p:txBody>
          <a:bodyPr vert="horz" lIns="91440" tIns="45720" rIns="91440" bIns="45720" rtlCol="0" anchor="t">
            <a:noAutofit/>
          </a:bodyPr>
          <a:lstStyle/>
          <a:p>
            <a:pPr indent="-305435"/>
            <a:r>
              <a:rPr lang="en-US" sz="1400" b="1"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MultiSensorMonitor</a:t>
            </a:r>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finds applications in various domains: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Health and Wellness: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Monitors heart rate (BPM) for fitness tracking.</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Tracks environmental conditions for a healthy living space.</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Safety and Security:</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Detects and displays gas concentration levels.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Provides real-time information for timely response.</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Home Automation:</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Integrates with smart home systems for automated adjustments.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Enhances energy efficiency based on environmental data.</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Workplace Productivity:</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Monitors environmental conditions for optimal work settings.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Supports well-being initiatives in the workplace.</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Education and Research:</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Engages students in hands-on learning about sensor technologies.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sz="1400" dirty="0">
                <a:ln>
                  <a:solidFill>
                    <a:srgbClr val="000000">
                      <a:lumMod val="75000"/>
                      <a:lumOff val="25000"/>
                      <a:alpha val="10000"/>
                    </a:srgbClr>
                  </a:solidFill>
                </a:ln>
                <a:solidFill>
                  <a:srgbClr val="D1D5DB"/>
                </a:solidFill>
                <a:effectLst>
                  <a:outerShdw blurRad="9525" dist="25400" dir="14640000" algn="tl" rotWithShape="0">
                    <a:srgbClr val="000000">
                      <a:alpha val="30000"/>
                    </a:srgbClr>
                  </a:outerShdw>
                </a:effectLst>
                <a:ea typeface="+mn-lt"/>
                <a:cs typeface="+mn-lt"/>
              </a:rPr>
              <a:t>Supports research in areas like health, environment, and automation.</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79453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LeftStep">
      <a:dk1>
        <a:srgbClr val="000000"/>
      </a:dk1>
      <a:lt1>
        <a:srgbClr val="FFFFFF"/>
      </a:lt1>
      <a:dk2>
        <a:srgbClr val="1B3027"/>
      </a:dk2>
      <a:lt2>
        <a:srgbClr val="F0F2F3"/>
      </a:lt2>
      <a:accent1>
        <a:srgbClr val="E75B29"/>
      </a:accent1>
      <a:accent2>
        <a:srgbClr val="D51734"/>
      </a:accent2>
      <a:accent3>
        <a:srgbClr val="E72995"/>
      </a:accent3>
      <a:accent4>
        <a:srgbClr val="D517D2"/>
      </a:accent4>
      <a:accent5>
        <a:srgbClr val="9B29E7"/>
      </a:accent5>
      <a:accent6>
        <a:srgbClr val="573ADB"/>
      </a:accent6>
      <a:hlink>
        <a:srgbClr val="3C95B5"/>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SlateVTI</vt:lpstr>
      <vt:lpstr>Multi Sensor Monitor</vt:lpstr>
      <vt:lpstr>Understanding the MultiSensorMonitor</vt:lpstr>
      <vt:lpstr>Essential Components</vt:lpstr>
      <vt:lpstr>Seamless Control with Touch</vt:lpstr>
      <vt:lpstr>Real-Time Gas Concetration Analysis</vt:lpstr>
      <vt:lpstr>DHT Sensor for Temperature and Humidity</vt:lpstr>
      <vt:lpstr>Pulse Sensor for Heart Rate Measurement</vt:lpstr>
      <vt:lpstr>Real-Time Display</vt:lpstr>
      <vt:lpstr>Versatile Applications for Enhanced Living</vt:lpstr>
      <vt:lpstr>Evolving Capabilities for Tomorrow  (except for looks:)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142</cp:revision>
  <dcterms:created xsi:type="dcterms:W3CDTF">2024-01-12T10:29:04Z</dcterms:created>
  <dcterms:modified xsi:type="dcterms:W3CDTF">2024-01-12T13:10:52Z</dcterms:modified>
</cp:coreProperties>
</file>