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76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0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6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3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8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5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2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1C6C6E-176F-43B1-9063-501A4EB548E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AFCFE41-7C16-4483-B591-4661070F8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2EAAB-541C-47AA-B052-BC23AF52E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마피아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D7589D-DF8F-4E72-93DB-A20C4D740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컴퓨터공학과 </a:t>
            </a:r>
            <a:r>
              <a:rPr lang="en-US" altLang="ko-KR" dirty="0"/>
              <a:t>20</a:t>
            </a:r>
            <a:r>
              <a:rPr lang="ko-KR" altLang="en-US" dirty="0"/>
              <a:t>학번 정윤지</a:t>
            </a:r>
          </a:p>
        </p:txBody>
      </p:sp>
    </p:spTree>
    <p:extLst>
      <p:ext uri="{BB962C8B-B14F-4D97-AF65-F5344CB8AC3E}">
        <p14:creationId xmlns:p14="http://schemas.microsoft.com/office/powerpoint/2010/main" val="236915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8DC4-A675-4DE5-9177-D57BB30B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6191-32E4-4F83-AEF6-5DF5AF86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진행자의 실수 차단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참여 인원 확대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 방해</a:t>
            </a:r>
          </a:p>
        </p:txBody>
      </p:sp>
    </p:spTree>
    <p:extLst>
      <p:ext uri="{BB962C8B-B14F-4D97-AF65-F5344CB8AC3E}">
        <p14:creationId xmlns:p14="http://schemas.microsoft.com/office/powerpoint/2010/main" val="193697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3747-1D24-44DC-B752-B2B445CE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3DC52-D425-43DE-BCAD-BDFEC158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랜덤 모듈 </a:t>
            </a:r>
            <a:r>
              <a:rPr lang="en-US" altLang="ko-KR" dirty="0"/>
              <a:t>(</a:t>
            </a:r>
            <a:r>
              <a:rPr lang="ko-KR" altLang="en-US" dirty="0"/>
              <a:t>역할 분배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낮과 밤 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7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F1D6-EBEB-412D-97CB-8C7117C6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37AB2-1187-48D1-87F6-45D6C3C6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전의 기록이 보이지 않게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투표 시간을 넣는다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철자를 잘못 적을 경우 다시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0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8F69D-2E02-4B0F-9842-A8FF54C9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8FD4B9-2449-4285-BC6F-CF7783286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291611"/>
            <a:ext cx="8594725" cy="3822955"/>
          </a:xfrm>
        </p:spPr>
      </p:pic>
    </p:spTree>
    <p:extLst>
      <p:ext uri="{BB962C8B-B14F-4D97-AF65-F5344CB8AC3E}">
        <p14:creationId xmlns:p14="http://schemas.microsoft.com/office/powerpoint/2010/main" val="340207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345A3-CB68-40FB-8EF0-68DD1265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8FB26BC-071E-4C40-ACED-671157287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55512"/>
            <a:ext cx="8305447" cy="41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8B382-E10A-4C2B-B144-9D147AC8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4CA2E-3120-4971-8FD7-DDF869A77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371998"/>
            <a:ext cx="9501868" cy="32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4239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48</TotalTime>
  <Words>59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보기</vt:lpstr>
      <vt:lpstr>마피아 게임</vt:lpstr>
      <vt:lpstr>주제 선정 이유</vt:lpstr>
      <vt:lpstr>라이브러리</vt:lpstr>
      <vt:lpstr>보완점</vt:lpstr>
      <vt:lpstr>게임 플레이</vt:lpstr>
      <vt:lpstr>게임 플레이</vt:lpstr>
      <vt:lpstr>게임 플레이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 게임</dc:title>
  <dc:creator>jeongyj8443@gmail.com</dc:creator>
  <cp:lastModifiedBy>jeongyj8443@gmail.com</cp:lastModifiedBy>
  <cp:revision>4</cp:revision>
  <dcterms:created xsi:type="dcterms:W3CDTF">2020-06-18T11:28:53Z</dcterms:created>
  <dcterms:modified xsi:type="dcterms:W3CDTF">2020-06-18T12:17:41Z</dcterms:modified>
</cp:coreProperties>
</file>