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1AF1-2C6D-8A48-9968-95447E3A5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411D9-ADE2-324C-AE44-2B63083B4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54241-C0BE-CA40-B029-B767FA1E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9E3-89C5-974E-AC0C-343F04287B4B}" type="datetimeFigureOut">
              <a:rPr lang="en-DE" smtClean="0"/>
              <a:t>26.10.20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8AC65-B426-B74A-9587-7144D7FB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927E8-A926-F240-98D9-D73CB06A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E559-EC4B-7347-A7EF-DF46914CE9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129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BC33-C7FB-F14B-972F-04397D19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A4395-95D0-BF4E-B130-CB7B5E6C3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E0215-FECF-0549-87F9-C41E6CF0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9E3-89C5-974E-AC0C-343F04287B4B}" type="datetimeFigureOut">
              <a:rPr lang="en-DE" smtClean="0"/>
              <a:t>26.10.20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B8D68-AFCE-CD48-9115-43725092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FBF16-9128-4541-8D3E-A58EE4C5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E559-EC4B-7347-A7EF-DF46914CE9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64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5B144-7B17-7946-B647-B4956D6C9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8890B-3BFB-CC40-8BBE-315C83A3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FDD6C-BCAB-0D42-B3D2-88706C25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9E3-89C5-974E-AC0C-343F04287B4B}" type="datetimeFigureOut">
              <a:rPr lang="en-DE" smtClean="0"/>
              <a:t>26.10.20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D2EC9-9D59-2942-BDF8-6DBDE33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91A4-B288-A84D-B86C-37CAF5B1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E559-EC4B-7347-A7EF-DF46914CE9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470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BF52-CEC5-E64C-A887-BBADA9EB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AE13-41F6-E04A-B6C3-9C84B632A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5A306-2DD9-304A-ACA7-DF03CCB2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9E3-89C5-974E-AC0C-343F04287B4B}" type="datetimeFigureOut">
              <a:rPr lang="en-DE" smtClean="0"/>
              <a:t>26.10.20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9EDF-045F-014A-BE43-372474DD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BEA0-FB50-474A-83FF-3F817915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E559-EC4B-7347-A7EF-DF46914CE9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57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A8DC-B97C-AE42-B1DD-23CD9A01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E9A1F-D5AA-1C4E-BE4A-A8C09BE1B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49E23-0C07-D643-9344-A96D5ED5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9E3-89C5-974E-AC0C-343F04287B4B}" type="datetimeFigureOut">
              <a:rPr lang="en-DE" smtClean="0"/>
              <a:t>26.10.20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0818-38F3-D140-8182-FBBB7966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E404B-7629-F34F-AAEF-E0CF8A87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E559-EC4B-7347-A7EF-DF46914CE9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327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1D00-D40C-CC4E-A2F5-4CDA9E99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9F12-89B4-FF43-81EB-5961C407D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6969D-0D10-374A-9C62-7E895CFD8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27AB4-294B-8F46-B304-07A8772B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9E3-89C5-974E-AC0C-343F04287B4B}" type="datetimeFigureOut">
              <a:rPr lang="en-DE" smtClean="0"/>
              <a:t>26.10.20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C28E1-6EE9-3D4D-A360-122C0073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BEBA7-E47D-6F47-BA7B-90A942F0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E559-EC4B-7347-A7EF-DF46914CE9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750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F43D-9E5D-044B-8CEC-61B6F11D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E2AD8-4EE9-A84E-9B7D-DD1828681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91AF4-C47F-D343-AE96-CDF639A58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A0F8C-B81F-E046-92D8-D2F3977FC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35133-5CCC-2545-8A49-3238C3A93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A8F51-D3E6-8049-A519-37B89CD3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9E3-89C5-974E-AC0C-343F04287B4B}" type="datetimeFigureOut">
              <a:rPr lang="en-DE" smtClean="0"/>
              <a:t>26.10.20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77517-9878-AA48-BA36-83385053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C799A-CE44-D744-B8DB-16CED23C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E559-EC4B-7347-A7EF-DF46914CE9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754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EE49-CB0A-6C4B-BF63-E91B904C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1302F-355C-5540-9D31-2DC553E8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9E3-89C5-974E-AC0C-343F04287B4B}" type="datetimeFigureOut">
              <a:rPr lang="en-DE" smtClean="0"/>
              <a:t>26.10.20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E91D7-9268-364E-A533-80FE9A3E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A1BA5-04B9-BD44-B86B-030B4EBE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E559-EC4B-7347-A7EF-DF46914CE9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46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B7C31-8FA8-D54B-ADD3-B6033B2A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9E3-89C5-974E-AC0C-343F04287B4B}" type="datetimeFigureOut">
              <a:rPr lang="en-DE" smtClean="0"/>
              <a:t>26.10.20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9A2AE-C55B-F840-B544-C1041D06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08295-A441-FF49-8876-B054B2B9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E559-EC4B-7347-A7EF-DF46914CE9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725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D7CA-1117-0E46-95E2-B06C524C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207AF-1C01-1B4B-9DFE-239C85641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4D64F-2259-5944-AD76-E3E1A0B37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7D964-6C88-E04A-95A7-3547E95D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9E3-89C5-974E-AC0C-343F04287B4B}" type="datetimeFigureOut">
              <a:rPr lang="en-DE" smtClean="0"/>
              <a:t>26.10.20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41271-E7D6-A643-B7F7-54F903A9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81A3F-C3F6-964A-B1F1-F2B0E617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E559-EC4B-7347-A7EF-DF46914CE9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592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9194-E8B0-EC41-A827-2E313242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E6657-D24C-9345-AAE7-E950DB995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4297B-43E7-0744-93CF-462076810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6065E-FAAA-8443-BFAE-1BFF3829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9E3-89C5-974E-AC0C-343F04287B4B}" type="datetimeFigureOut">
              <a:rPr lang="en-DE" smtClean="0"/>
              <a:t>26.10.20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6C806-D9B0-BC45-9702-92658DDB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480F-761F-0D4B-8B41-285243BA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E559-EC4B-7347-A7EF-DF46914CE9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078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2CE50-6B81-D446-B3D2-55E490A6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124C4-AC27-1844-AE34-D9B88CC9A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F962-5526-F74A-9F24-B955B8610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AB9E3-89C5-974E-AC0C-343F04287B4B}" type="datetimeFigureOut">
              <a:rPr lang="en-DE" smtClean="0"/>
              <a:t>26.10.20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D868-A3CB-5745-A312-5A8641E3B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3B466-EDAC-2843-9E42-29E294382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CE559-EC4B-7347-A7EF-DF46914CE9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624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5BC764-F7A9-924D-AC94-5B462A207B1E}"/>
              </a:ext>
            </a:extLst>
          </p:cNvPr>
          <p:cNvSpPr/>
          <p:nvPr/>
        </p:nvSpPr>
        <p:spPr>
          <a:xfrm>
            <a:off x="3756000" y="1089000"/>
            <a:ext cx="4680000" cy="46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72CD96-5284-CF4B-A9E6-531C62832A14}"/>
              </a:ext>
            </a:extLst>
          </p:cNvPr>
          <p:cNvSpPr/>
          <p:nvPr/>
        </p:nvSpPr>
        <p:spPr>
          <a:xfrm>
            <a:off x="3756000" y="1089000"/>
            <a:ext cx="4680000" cy="46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C982F8-A077-7349-A817-3A496E7260CB}"/>
              </a:ext>
            </a:extLst>
          </p:cNvPr>
          <p:cNvCxnSpPr>
            <a:cxnSpLocks/>
          </p:cNvCxnSpPr>
          <p:nvPr/>
        </p:nvCxnSpPr>
        <p:spPr>
          <a:xfrm>
            <a:off x="6096000" y="1682715"/>
            <a:ext cx="0" cy="292113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88BEB0-2C63-D14A-8512-2FE436558680}"/>
              </a:ext>
            </a:extLst>
          </p:cNvPr>
          <p:cNvCxnSpPr>
            <a:cxnSpLocks/>
          </p:cNvCxnSpPr>
          <p:nvPr/>
        </p:nvCxnSpPr>
        <p:spPr>
          <a:xfrm rot="16200000">
            <a:off x="6096001" y="3792337"/>
            <a:ext cx="0" cy="269804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504B6F-BE52-3B47-ADD3-8A9D5A1B3BF0}"/>
              </a:ext>
            </a:extLst>
          </p:cNvPr>
          <p:cNvCxnSpPr>
            <a:cxnSpLocks/>
          </p:cNvCxnSpPr>
          <p:nvPr/>
        </p:nvCxnSpPr>
        <p:spPr>
          <a:xfrm rot="16200000">
            <a:off x="6096002" y="3538244"/>
            <a:ext cx="0" cy="2698045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DB15E48-6333-9447-8864-8602EFBD6C4D}"/>
              </a:ext>
            </a:extLst>
          </p:cNvPr>
          <p:cNvSpPr/>
          <p:nvPr/>
        </p:nvSpPr>
        <p:spPr>
          <a:xfrm>
            <a:off x="5983111" y="1760515"/>
            <a:ext cx="225778" cy="225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accent1"/>
                </a:solidFill>
              </a:rPr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20EB09-7E68-0244-9673-4C2BE98D0F6F}"/>
              </a:ext>
            </a:extLst>
          </p:cNvPr>
          <p:cNvSpPr/>
          <p:nvPr/>
        </p:nvSpPr>
        <p:spPr>
          <a:xfrm>
            <a:off x="5983111" y="2014223"/>
            <a:ext cx="225778" cy="225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accent1"/>
                </a:solidFill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F41672-2D99-2A4A-BB30-A6CD43444348}"/>
              </a:ext>
            </a:extLst>
          </p:cNvPr>
          <p:cNvSpPr/>
          <p:nvPr/>
        </p:nvSpPr>
        <p:spPr>
          <a:xfrm>
            <a:off x="5983111" y="2267931"/>
            <a:ext cx="225778" cy="225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accent1"/>
                </a:solidFill>
              </a:rPr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01C43A-4025-FC47-B30D-0C1E3D435F09}"/>
              </a:ext>
            </a:extLst>
          </p:cNvPr>
          <p:cNvSpPr/>
          <p:nvPr/>
        </p:nvSpPr>
        <p:spPr>
          <a:xfrm>
            <a:off x="5983111" y="2521639"/>
            <a:ext cx="225778" cy="225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438776-FFF6-D748-8BFD-D7C063F157EB}"/>
              </a:ext>
            </a:extLst>
          </p:cNvPr>
          <p:cNvSpPr/>
          <p:nvPr/>
        </p:nvSpPr>
        <p:spPr>
          <a:xfrm>
            <a:off x="5983111" y="3043604"/>
            <a:ext cx="225778" cy="225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accent1"/>
                </a:solidFill>
              </a:rPr>
              <a:t>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C64B8A-544C-E449-9CF1-74C80885F2C6}"/>
              </a:ext>
            </a:extLst>
          </p:cNvPr>
          <p:cNvSpPr/>
          <p:nvPr/>
        </p:nvSpPr>
        <p:spPr>
          <a:xfrm>
            <a:off x="5983111" y="3297312"/>
            <a:ext cx="225778" cy="225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accent1"/>
                </a:solidFill>
              </a:rPr>
              <a:t>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35CBC3-8182-C64F-8DC4-D7F68E12DAD5}"/>
              </a:ext>
            </a:extLst>
          </p:cNvPr>
          <p:cNvSpPr/>
          <p:nvPr/>
        </p:nvSpPr>
        <p:spPr>
          <a:xfrm>
            <a:off x="5983111" y="3551020"/>
            <a:ext cx="225778" cy="225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9D61E1-3952-1E4E-BA0E-35FF474150CB}"/>
              </a:ext>
            </a:extLst>
          </p:cNvPr>
          <p:cNvSpPr/>
          <p:nvPr/>
        </p:nvSpPr>
        <p:spPr>
          <a:xfrm>
            <a:off x="5983111" y="3804728"/>
            <a:ext cx="225778" cy="225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accent1"/>
                </a:solidFill>
              </a:rPr>
              <a:t>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9E5F93-2981-4249-9DC2-CF2682F7049E}"/>
              </a:ext>
            </a:extLst>
          </p:cNvPr>
          <p:cNvSpPr/>
          <p:nvPr/>
        </p:nvSpPr>
        <p:spPr>
          <a:xfrm>
            <a:off x="5983111" y="4058436"/>
            <a:ext cx="225778" cy="225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60D3C8-DA53-4A4E-8C47-5FAF0C9656FA}"/>
              </a:ext>
            </a:extLst>
          </p:cNvPr>
          <p:cNvSpPr/>
          <p:nvPr/>
        </p:nvSpPr>
        <p:spPr>
          <a:xfrm>
            <a:off x="5983111" y="4312140"/>
            <a:ext cx="225778" cy="225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accent1"/>
                </a:solidFill>
              </a:rPr>
              <a:t>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F2EA3B-F86E-6543-8B8E-AAE378B5EA62}"/>
              </a:ext>
            </a:extLst>
          </p:cNvPr>
          <p:cNvSpPr/>
          <p:nvPr/>
        </p:nvSpPr>
        <p:spPr>
          <a:xfrm>
            <a:off x="6252822" y="2070667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599B02C-A0EA-1A4D-B01F-60E9D90B1847}"/>
              </a:ext>
            </a:extLst>
          </p:cNvPr>
          <p:cNvSpPr/>
          <p:nvPr/>
        </p:nvSpPr>
        <p:spPr>
          <a:xfrm>
            <a:off x="6409644" y="2070666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8AF1660-3A92-B14E-839A-5B49B199EAF2}"/>
              </a:ext>
            </a:extLst>
          </p:cNvPr>
          <p:cNvSpPr/>
          <p:nvPr/>
        </p:nvSpPr>
        <p:spPr>
          <a:xfrm>
            <a:off x="6566466" y="2070665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8F693F-5F3E-5A40-B818-F635966E492A}"/>
              </a:ext>
            </a:extLst>
          </p:cNvPr>
          <p:cNvSpPr/>
          <p:nvPr/>
        </p:nvSpPr>
        <p:spPr>
          <a:xfrm>
            <a:off x="6723288" y="2070664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23CA4B-8F07-564A-9DAE-48AA362CAAD4}"/>
              </a:ext>
            </a:extLst>
          </p:cNvPr>
          <p:cNvSpPr/>
          <p:nvPr/>
        </p:nvSpPr>
        <p:spPr>
          <a:xfrm>
            <a:off x="6880110" y="2070663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6F2BE4-AC6D-AA40-8D1F-DED83240E9D1}"/>
              </a:ext>
            </a:extLst>
          </p:cNvPr>
          <p:cNvSpPr/>
          <p:nvPr/>
        </p:nvSpPr>
        <p:spPr>
          <a:xfrm>
            <a:off x="7036932" y="2070662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ECCAB7C-AB53-6043-B6E7-BB99603BFD40}"/>
              </a:ext>
            </a:extLst>
          </p:cNvPr>
          <p:cNvSpPr/>
          <p:nvPr/>
        </p:nvSpPr>
        <p:spPr>
          <a:xfrm>
            <a:off x="5042179" y="3101848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191E38-77A0-3F46-81C2-79F64C3CBBFC}"/>
              </a:ext>
            </a:extLst>
          </p:cNvPr>
          <p:cNvSpPr/>
          <p:nvPr/>
        </p:nvSpPr>
        <p:spPr>
          <a:xfrm>
            <a:off x="5199001" y="3101847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5C2FCE1-7776-F548-AF17-805BAB1A380D}"/>
              </a:ext>
            </a:extLst>
          </p:cNvPr>
          <p:cNvSpPr/>
          <p:nvPr/>
        </p:nvSpPr>
        <p:spPr>
          <a:xfrm>
            <a:off x="5355823" y="3101846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15C3A47-47C6-584A-BE9A-EABCB2CD1395}"/>
              </a:ext>
            </a:extLst>
          </p:cNvPr>
          <p:cNvSpPr/>
          <p:nvPr/>
        </p:nvSpPr>
        <p:spPr>
          <a:xfrm>
            <a:off x="5512645" y="3101845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1E64E3-CCB5-FF4E-9206-FD2A2A74C997}"/>
              </a:ext>
            </a:extLst>
          </p:cNvPr>
          <p:cNvSpPr/>
          <p:nvPr/>
        </p:nvSpPr>
        <p:spPr>
          <a:xfrm>
            <a:off x="5669467" y="3101844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7C4A11-6E5F-6A4E-A369-3E4C3BDD3745}"/>
              </a:ext>
            </a:extLst>
          </p:cNvPr>
          <p:cNvSpPr/>
          <p:nvPr/>
        </p:nvSpPr>
        <p:spPr>
          <a:xfrm>
            <a:off x="5826289" y="3101843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FA6F30-983C-9542-8BB1-902C6D21A0AC}"/>
              </a:ext>
            </a:extLst>
          </p:cNvPr>
          <p:cNvSpPr/>
          <p:nvPr/>
        </p:nvSpPr>
        <p:spPr>
          <a:xfrm>
            <a:off x="5983111" y="2775347"/>
            <a:ext cx="225778" cy="225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9E24E5-55F0-254B-B15E-51F310703A29}"/>
              </a:ext>
            </a:extLst>
          </p:cNvPr>
          <p:cNvSpPr txBox="1"/>
          <p:nvPr/>
        </p:nvSpPr>
        <p:spPr>
          <a:xfrm>
            <a:off x="5844846" y="1291950"/>
            <a:ext cx="4956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DE" sz="2400" b="1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3A501C3-3444-5543-80E0-10B1545C3EB6}"/>
              </a:ext>
            </a:extLst>
          </p:cNvPr>
          <p:cNvSpPr/>
          <p:nvPr/>
        </p:nvSpPr>
        <p:spPr>
          <a:xfrm>
            <a:off x="6252822" y="1816575"/>
            <a:ext cx="112889" cy="11288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1950515-E62F-F540-A14D-45EFCB489DC0}"/>
              </a:ext>
            </a:extLst>
          </p:cNvPr>
          <p:cNvSpPr/>
          <p:nvPr/>
        </p:nvSpPr>
        <p:spPr>
          <a:xfrm>
            <a:off x="6409644" y="1816574"/>
            <a:ext cx="112889" cy="11288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2F21099-2DB3-9A4E-9A23-8C803C42F4F5}"/>
              </a:ext>
            </a:extLst>
          </p:cNvPr>
          <p:cNvSpPr/>
          <p:nvPr/>
        </p:nvSpPr>
        <p:spPr>
          <a:xfrm>
            <a:off x="6566466" y="1816573"/>
            <a:ext cx="112889" cy="11288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EF97940-0718-FF4C-8E35-9FA196EEC8FC}"/>
              </a:ext>
            </a:extLst>
          </p:cNvPr>
          <p:cNvSpPr/>
          <p:nvPr/>
        </p:nvSpPr>
        <p:spPr>
          <a:xfrm>
            <a:off x="6723288" y="1816572"/>
            <a:ext cx="112889" cy="11288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D0C821C-E466-7E4A-B981-40E9BA1E6622}"/>
              </a:ext>
            </a:extLst>
          </p:cNvPr>
          <p:cNvSpPr/>
          <p:nvPr/>
        </p:nvSpPr>
        <p:spPr>
          <a:xfrm>
            <a:off x="6880110" y="1816571"/>
            <a:ext cx="112889" cy="11288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2A3429F-7B2E-4B4C-8A63-9A31A71415F1}"/>
              </a:ext>
            </a:extLst>
          </p:cNvPr>
          <p:cNvSpPr/>
          <p:nvPr/>
        </p:nvSpPr>
        <p:spPr>
          <a:xfrm>
            <a:off x="7036932" y="1816570"/>
            <a:ext cx="112889" cy="11288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B3C1B9B-4FB3-574B-B693-72651D28108F}"/>
              </a:ext>
            </a:extLst>
          </p:cNvPr>
          <p:cNvSpPr/>
          <p:nvPr/>
        </p:nvSpPr>
        <p:spPr>
          <a:xfrm>
            <a:off x="5042179" y="3355935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FAA92BE-227F-AD46-A73D-4427E07F6479}"/>
              </a:ext>
            </a:extLst>
          </p:cNvPr>
          <p:cNvSpPr/>
          <p:nvPr/>
        </p:nvSpPr>
        <p:spPr>
          <a:xfrm>
            <a:off x="5199001" y="3355934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0C2D098-1AC3-5541-AE86-037F6BC98A4A}"/>
              </a:ext>
            </a:extLst>
          </p:cNvPr>
          <p:cNvSpPr/>
          <p:nvPr/>
        </p:nvSpPr>
        <p:spPr>
          <a:xfrm>
            <a:off x="5355823" y="3355933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9C3DC2B-551C-2D44-B050-F23F4F1F568F}"/>
              </a:ext>
            </a:extLst>
          </p:cNvPr>
          <p:cNvSpPr/>
          <p:nvPr/>
        </p:nvSpPr>
        <p:spPr>
          <a:xfrm>
            <a:off x="5512645" y="3355932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DA69E02-8A79-DE45-8820-64C9529FEA56}"/>
              </a:ext>
            </a:extLst>
          </p:cNvPr>
          <p:cNvSpPr/>
          <p:nvPr/>
        </p:nvSpPr>
        <p:spPr>
          <a:xfrm>
            <a:off x="5669467" y="3355931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B698D94-C2C9-714F-A10A-229B66E5B13B}"/>
              </a:ext>
            </a:extLst>
          </p:cNvPr>
          <p:cNvSpPr/>
          <p:nvPr/>
        </p:nvSpPr>
        <p:spPr>
          <a:xfrm>
            <a:off x="5826289" y="3355930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BDFA32F-54F4-7648-951E-76A5AC81BD51}"/>
              </a:ext>
            </a:extLst>
          </p:cNvPr>
          <p:cNvSpPr/>
          <p:nvPr/>
        </p:nvSpPr>
        <p:spPr>
          <a:xfrm>
            <a:off x="5042179" y="3610022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34FB9D4-746D-DE48-875F-A3D0590F6BCB}"/>
              </a:ext>
            </a:extLst>
          </p:cNvPr>
          <p:cNvSpPr/>
          <p:nvPr/>
        </p:nvSpPr>
        <p:spPr>
          <a:xfrm>
            <a:off x="5199001" y="3610021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0FCEC2F-BCCD-6044-8281-11CAD623B4A8}"/>
              </a:ext>
            </a:extLst>
          </p:cNvPr>
          <p:cNvSpPr/>
          <p:nvPr/>
        </p:nvSpPr>
        <p:spPr>
          <a:xfrm>
            <a:off x="5355823" y="3610020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0DF6139-AD2F-024B-AEE1-95E9D4151BA1}"/>
              </a:ext>
            </a:extLst>
          </p:cNvPr>
          <p:cNvSpPr/>
          <p:nvPr/>
        </p:nvSpPr>
        <p:spPr>
          <a:xfrm>
            <a:off x="5512645" y="3610019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EB89B8D-02BA-DF46-B650-6DB5CF5E57C8}"/>
              </a:ext>
            </a:extLst>
          </p:cNvPr>
          <p:cNvSpPr/>
          <p:nvPr/>
        </p:nvSpPr>
        <p:spPr>
          <a:xfrm>
            <a:off x="5669467" y="3610018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EE5C76D-3C6D-3348-B8A3-C5371579BBCF}"/>
              </a:ext>
            </a:extLst>
          </p:cNvPr>
          <p:cNvSpPr/>
          <p:nvPr/>
        </p:nvSpPr>
        <p:spPr>
          <a:xfrm>
            <a:off x="5826289" y="3610017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24AB7CE-C08D-0D40-B5C6-ED6453682060}"/>
              </a:ext>
            </a:extLst>
          </p:cNvPr>
          <p:cNvSpPr/>
          <p:nvPr/>
        </p:nvSpPr>
        <p:spPr>
          <a:xfrm>
            <a:off x="5042179" y="3864109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D377189-7B4A-C542-BC07-215066C4670F}"/>
              </a:ext>
            </a:extLst>
          </p:cNvPr>
          <p:cNvSpPr/>
          <p:nvPr/>
        </p:nvSpPr>
        <p:spPr>
          <a:xfrm>
            <a:off x="5199001" y="3864108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353AB6E-2597-A844-A122-123EF28190E7}"/>
              </a:ext>
            </a:extLst>
          </p:cNvPr>
          <p:cNvSpPr/>
          <p:nvPr/>
        </p:nvSpPr>
        <p:spPr>
          <a:xfrm>
            <a:off x="5355823" y="3864107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0A28698-9DF2-7641-9A44-C1D511E80373}"/>
              </a:ext>
            </a:extLst>
          </p:cNvPr>
          <p:cNvSpPr/>
          <p:nvPr/>
        </p:nvSpPr>
        <p:spPr>
          <a:xfrm>
            <a:off x="5512645" y="3864106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E4070AB-47CD-E04E-8C26-F1A0E39ECEBC}"/>
              </a:ext>
            </a:extLst>
          </p:cNvPr>
          <p:cNvSpPr/>
          <p:nvPr/>
        </p:nvSpPr>
        <p:spPr>
          <a:xfrm>
            <a:off x="5669467" y="3864105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6456D15-313E-1947-92AD-757495A2AB64}"/>
              </a:ext>
            </a:extLst>
          </p:cNvPr>
          <p:cNvSpPr/>
          <p:nvPr/>
        </p:nvSpPr>
        <p:spPr>
          <a:xfrm>
            <a:off x="5826289" y="3864104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9C0BF08-3538-114E-ACA3-4751112509FB}"/>
              </a:ext>
            </a:extLst>
          </p:cNvPr>
          <p:cNvSpPr/>
          <p:nvPr/>
        </p:nvSpPr>
        <p:spPr>
          <a:xfrm>
            <a:off x="5042179" y="4118196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332EFB9-68C0-7845-9D5A-39BE20436A65}"/>
              </a:ext>
            </a:extLst>
          </p:cNvPr>
          <p:cNvSpPr/>
          <p:nvPr/>
        </p:nvSpPr>
        <p:spPr>
          <a:xfrm>
            <a:off x="5199001" y="4118195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0B0BDB1-C121-974B-8101-4B7D8142B3D0}"/>
              </a:ext>
            </a:extLst>
          </p:cNvPr>
          <p:cNvSpPr/>
          <p:nvPr/>
        </p:nvSpPr>
        <p:spPr>
          <a:xfrm>
            <a:off x="5355823" y="4118194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5BFE00C-1619-7B46-9793-FC3A3522080D}"/>
              </a:ext>
            </a:extLst>
          </p:cNvPr>
          <p:cNvSpPr/>
          <p:nvPr/>
        </p:nvSpPr>
        <p:spPr>
          <a:xfrm>
            <a:off x="5512645" y="4118193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D8542F-9DC0-0C44-8813-E1490A518A18}"/>
              </a:ext>
            </a:extLst>
          </p:cNvPr>
          <p:cNvSpPr/>
          <p:nvPr/>
        </p:nvSpPr>
        <p:spPr>
          <a:xfrm>
            <a:off x="5669467" y="4118192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3AF462C-EB69-DB47-B35F-4FEEED31E7B5}"/>
              </a:ext>
            </a:extLst>
          </p:cNvPr>
          <p:cNvSpPr/>
          <p:nvPr/>
        </p:nvSpPr>
        <p:spPr>
          <a:xfrm>
            <a:off x="5826289" y="4118191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3E05097-1558-7B4D-8DA0-1354466A4D93}"/>
              </a:ext>
            </a:extLst>
          </p:cNvPr>
          <p:cNvSpPr/>
          <p:nvPr/>
        </p:nvSpPr>
        <p:spPr>
          <a:xfrm>
            <a:off x="5042179" y="4372283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D664E69-DFB0-D34C-B9A3-4C7BA7CDB963}"/>
              </a:ext>
            </a:extLst>
          </p:cNvPr>
          <p:cNvSpPr/>
          <p:nvPr/>
        </p:nvSpPr>
        <p:spPr>
          <a:xfrm>
            <a:off x="5199001" y="4372282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E2F9C1B-437B-884F-BC89-933C1275043F}"/>
              </a:ext>
            </a:extLst>
          </p:cNvPr>
          <p:cNvSpPr/>
          <p:nvPr/>
        </p:nvSpPr>
        <p:spPr>
          <a:xfrm>
            <a:off x="5355823" y="4372281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2F1D105-D5EE-3749-8463-E75D49AA926F}"/>
              </a:ext>
            </a:extLst>
          </p:cNvPr>
          <p:cNvSpPr/>
          <p:nvPr/>
        </p:nvSpPr>
        <p:spPr>
          <a:xfrm>
            <a:off x="5512645" y="4372280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EBFF2AF-831F-AC4A-A23A-B1631D5550BC}"/>
              </a:ext>
            </a:extLst>
          </p:cNvPr>
          <p:cNvSpPr/>
          <p:nvPr/>
        </p:nvSpPr>
        <p:spPr>
          <a:xfrm>
            <a:off x="5669467" y="4372279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08E4F85-A153-0147-8BEF-C6498A5376D4}"/>
              </a:ext>
            </a:extLst>
          </p:cNvPr>
          <p:cNvSpPr/>
          <p:nvPr/>
        </p:nvSpPr>
        <p:spPr>
          <a:xfrm>
            <a:off x="5826289" y="4372278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B582EF2-C421-DA40-8EC0-F0EC04626B42}"/>
              </a:ext>
            </a:extLst>
          </p:cNvPr>
          <p:cNvSpPr/>
          <p:nvPr/>
        </p:nvSpPr>
        <p:spPr>
          <a:xfrm>
            <a:off x="6252822" y="3101848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8B8821E-3A4B-BD4C-A1FA-111E4CB8515E}"/>
              </a:ext>
            </a:extLst>
          </p:cNvPr>
          <p:cNvSpPr/>
          <p:nvPr/>
        </p:nvSpPr>
        <p:spPr>
          <a:xfrm>
            <a:off x="6409644" y="3101847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D017782-C07A-7549-B095-D1D0A70B770F}"/>
              </a:ext>
            </a:extLst>
          </p:cNvPr>
          <p:cNvSpPr/>
          <p:nvPr/>
        </p:nvSpPr>
        <p:spPr>
          <a:xfrm>
            <a:off x="6566466" y="3101846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F83F3D-4F8D-154D-A64C-77F9E421349C}"/>
              </a:ext>
            </a:extLst>
          </p:cNvPr>
          <p:cNvSpPr/>
          <p:nvPr/>
        </p:nvSpPr>
        <p:spPr>
          <a:xfrm>
            <a:off x="6723288" y="3101845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22E8927-C42A-A045-AC88-5D6812ED4F56}"/>
              </a:ext>
            </a:extLst>
          </p:cNvPr>
          <p:cNvSpPr/>
          <p:nvPr/>
        </p:nvSpPr>
        <p:spPr>
          <a:xfrm>
            <a:off x="6880110" y="3101844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4B2D54B-0AF8-3047-B0D0-8E49BE2BBD61}"/>
              </a:ext>
            </a:extLst>
          </p:cNvPr>
          <p:cNvSpPr/>
          <p:nvPr/>
        </p:nvSpPr>
        <p:spPr>
          <a:xfrm>
            <a:off x="7036932" y="3101843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CB73064-7CD9-ED4C-89EF-11B84067B506}"/>
              </a:ext>
            </a:extLst>
          </p:cNvPr>
          <p:cNvSpPr/>
          <p:nvPr/>
        </p:nvSpPr>
        <p:spPr>
          <a:xfrm>
            <a:off x="6252822" y="3355935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30BDF23-41E1-A84C-96DA-DC546B2323BF}"/>
              </a:ext>
            </a:extLst>
          </p:cNvPr>
          <p:cNvSpPr/>
          <p:nvPr/>
        </p:nvSpPr>
        <p:spPr>
          <a:xfrm>
            <a:off x="6409644" y="3355934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80AA871-A3E9-C242-9889-FDB6BB75749B}"/>
              </a:ext>
            </a:extLst>
          </p:cNvPr>
          <p:cNvSpPr/>
          <p:nvPr/>
        </p:nvSpPr>
        <p:spPr>
          <a:xfrm>
            <a:off x="6566466" y="3355933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71E0C1F-EF3F-B74F-91D1-4FE159F707B5}"/>
              </a:ext>
            </a:extLst>
          </p:cNvPr>
          <p:cNvSpPr/>
          <p:nvPr/>
        </p:nvSpPr>
        <p:spPr>
          <a:xfrm>
            <a:off x="6723288" y="3355932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D90A21-CDDA-3348-A525-FFF279F57A13}"/>
              </a:ext>
            </a:extLst>
          </p:cNvPr>
          <p:cNvSpPr/>
          <p:nvPr/>
        </p:nvSpPr>
        <p:spPr>
          <a:xfrm>
            <a:off x="6880110" y="3355931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5A5E6B2-EE38-DE48-8DDE-D444908BBA1C}"/>
              </a:ext>
            </a:extLst>
          </p:cNvPr>
          <p:cNvSpPr/>
          <p:nvPr/>
        </p:nvSpPr>
        <p:spPr>
          <a:xfrm>
            <a:off x="7036932" y="3355930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4999D4C-6D8D-C243-811B-E6E47F50548C}"/>
              </a:ext>
            </a:extLst>
          </p:cNvPr>
          <p:cNvSpPr/>
          <p:nvPr/>
        </p:nvSpPr>
        <p:spPr>
          <a:xfrm>
            <a:off x="6252822" y="3610022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3843483-146A-8B4E-B4E5-0602AA0E1D0B}"/>
              </a:ext>
            </a:extLst>
          </p:cNvPr>
          <p:cNvSpPr/>
          <p:nvPr/>
        </p:nvSpPr>
        <p:spPr>
          <a:xfrm>
            <a:off x="6409644" y="3610021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7F2A9B0-81BB-0B40-9AD9-A6C468579B53}"/>
              </a:ext>
            </a:extLst>
          </p:cNvPr>
          <p:cNvSpPr/>
          <p:nvPr/>
        </p:nvSpPr>
        <p:spPr>
          <a:xfrm>
            <a:off x="6566466" y="3610020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552C21D-7445-8145-B7C2-50B5DC579A94}"/>
              </a:ext>
            </a:extLst>
          </p:cNvPr>
          <p:cNvSpPr/>
          <p:nvPr/>
        </p:nvSpPr>
        <p:spPr>
          <a:xfrm>
            <a:off x="6723288" y="3610019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46ED038-1963-B14E-813D-617C33F8C73C}"/>
              </a:ext>
            </a:extLst>
          </p:cNvPr>
          <p:cNvSpPr/>
          <p:nvPr/>
        </p:nvSpPr>
        <p:spPr>
          <a:xfrm>
            <a:off x="6880110" y="3610018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4ACF580-E216-AC4D-80AF-8AFAFA4EA8D6}"/>
              </a:ext>
            </a:extLst>
          </p:cNvPr>
          <p:cNvSpPr/>
          <p:nvPr/>
        </p:nvSpPr>
        <p:spPr>
          <a:xfrm>
            <a:off x="7036932" y="3610017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F0A53EE-AC4E-A04A-9916-5821F0EE576F}"/>
              </a:ext>
            </a:extLst>
          </p:cNvPr>
          <p:cNvSpPr/>
          <p:nvPr/>
        </p:nvSpPr>
        <p:spPr>
          <a:xfrm>
            <a:off x="6252822" y="3864109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30657EB-FF6A-7F4D-AE4B-DC53680283C3}"/>
              </a:ext>
            </a:extLst>
          </p:cNvPr>
          <p:cNvSpPr/>
          <p:nvPr/>
        </p:nvSpPr>
        <p:spPr>
          <a:xfrm>
            <a:off x="6409644" y="3864108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991BBB-A9A4-7747-9120-0D538035AB43}"/>
              </a:ext>
            </a:extLst>
          </p:cNvPr>
          <p:cNvSpPr/>
          <p:nvPr/>
        </p:nvSpPr>
        <p:spPr>
          <a:xfrm>
            <a:off x="6566466" y="3864107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FA6782C-B432-604A-99AB-C4ECA2EEF1BE}"/>
              </a:ext>
            </a:extLst>
          </p:cNvPr>
          <p:cNvSpPr/>
          <p:nvPr/>
        </p:nvSpPr>
        <p:spPr>
          <a:xfrm>
            <a:off x="6723288" y="3864106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7C52C15-668F-D742-AEB2-E165510FC5A5}"/>
              </a:ext>
            </a:extLst>
          </p:cNvPr>
          <p:cNvSpPr/>
          <p:nvPr/>
        </p:nvSpPr>
        <p:spPr>
          <a:xfrm>
            <a:off x="6880110" y="3864105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A0C2081-9277-EE40-BA30-5FE0D8FB3601}"/>
              </a:ext>
            </a:extLst>
          </p:cNvPr>
          <p:cNvSpPr/>
          <p:nvPr/>
        </p:nvSpPr>
        <p:spPr>
          <a:xfrm>
            <a:off x="7036932" y="3864104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FCF5F62-46E7-214B-91B2-F0534D38DC80}"/>
              </a:ext>
            </a:extLst>
          </p:cNvPr>
          <p:cNvSpPr/>
          <p:nvPr/>
        </p:nvSpPr>
        <p:spPr>
          <a:xfrm>
            <a:off x="6252822" y="2324779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57F2671-4159-3541-AF56-69626903AFF2}"/>
              </a:ext>
            </a:extLst>
          </p:cNvPr>
          <p:cNvSpPr/>
          <p:nvPr/>
        </p:nvSpPr>
        <p:spPr>
          <a:xfrm>
            <a:off x="6409644" y="2324778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D89497A-D864-FE4C-9F56-F0CCDDFF756D}"/>
              </a:ext>
            </a:extLst>
          </p:cNvPr>
          <p:cNvSpPr/>
          <p:nvPr/>
        </p:nvSpPr>
        <p:spPr>
          <a:xfrm>
            <a:off x="6566466" y="2324777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F7D7B51-6589-0F41-839F-9D7DC7F42AB3}"/>
              </a:ext>
            </a:extLst>
          </p:cNvPr>
          <p:cNvSpPr/>
          <p:nvPr/>
        </p:nvSpPr>
        <p:spPr>
          <a:xfrm>
            <a:off x="6723288" y="2324776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86E6117-F46B-B04B-AE75-A56676B7F260}"/>
              </a:ext>
            </a:extLst>
          </p:cNvPr>
          <p:cNvSpPr/>
          <p:nvPr/>
        </p:nvSpPr>
        <p:spPr>
          <a:xfrm>
            <a:off x="6880110" y="2324775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E14D407-7957-8D43-AF04-506A27898F22}"/>
              </a:ext>
            </a:extLst>
          </p:cNvPr>
          <p:cNvSpPr/>
          <p:nvPr/>
        </p:nvSpPr>
        <p:spPr>
          <a:xfrm>
            <a:off x="7036932" y="2324774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D7A9B24-02C9-FB4E-A5ED-398015D938E1}"/>
              </a:ext>
            </a:extLst>
          </p:cNvPr>
          <p:cNvSpPr/>
          <p:nvPr/>
        </p:nvSpPr>
        <p:spPr>
          <a:xfrm>
            <a:off x="6252822" y="2578866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BA0109-0CB2-764E-982C-6C7A90517D2F}"/>
              </a:ext>
            </a:extLst>
          </p:cNvPr>
          <p:cNvSpPr/>
          <p:nvPr/>
        </p:nvSpPr>
        <p:spPr>
          <a:xfrm>
            <a:off x="6409644" y="2578865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825C7AC-11B5-7041-83DC-01C83B2D0FF9}"/>
              </a:ext>
            </a:extLst>
          </p:cNvPr>
          <p:cNvSpPr/>
          <p:nvPr/>
        </p:nvSpPr>
        <p:spPr>
          <a:xfrm>
            <a:off x="6566466" y="2578864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1E1DFF1-39ED-2142-AA7F-4E08F4926E89}"/>
              </a:ext>
            </a:extLst>
          </p:cNvPr>
          <p:cNvSpPr/>
          <p:nvPr/>
        </p:nvSpPr>
        <p:spPr>
          <a:xfrm>
            <a:off x="6723288" y="2578863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8EFC4F9-5789-5942-9B23-E50DFAA65327}"/>
              </a:ext>
            </a:extLst>
          </p:cNvPr>
          <p:cNvSpPr/>
          <p:nvPr/>
        </p:nvSpPr>
        <p:spPr>
          <a:xfrm>
            <a:off x="6880110" y="2578862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75F5F37-7BC6-0845-98AB-598116AD5362}"/>
              </a:ext>
            </a:extLst>
          </p:cNvPr>
          <p:cNvSpPr/>
          <p:nvPr/>
        </p:nvSpPr>
        <p:spPr>
          <a:xfrm>
            <a:off x="7036932" y="2578861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021047E-19B9-384D-AC1C-241C506F096C}"/>
              </a:ext>
            </a:extLst>
          </p:cNvPr>
          <p:cNvSpPr/>
          <p:nvPr/>
        </p:nvSpPr>
        <p:spPr>
          <a:xfrm>
            <a:off x="6252822" y="2832953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0B12C75-0953-9444-B121-E5F1B54A7E3C}"/>
              </a:ext>
            </a:extLst>
          </p:cNvPr>
          <p:cNvSpPr/>
          <p:nvPr/>
        </p:nvSpPr>
        <p:spPr>
          <a:xfrm>
            <a:off x="6409644" y="2832952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0F2C378-D0A1-804D-A951-C08CE55E83C8}"/>
              </a:ext>
            </a:extLst>
          </p:cNvPr>
          <p:cNvSpPr/>
          <p:nvPr/>
        </p:nvSpPr>
        <p:spPr>
          <a:xfrm>
            <a:off x="6566466" y="2832951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7394FBC-7E70-1846-9E44-CDC61E5A465D}"/>
              </a:ext>
            </a:extLst>
          </p:cNvPr>
          <p:cNvSpPr/>
          <p:nvPr/>
        </p:nvSpPr>
        <p:spPr>
          <a:xfrm>
            <a:off x="6723288" y="2832950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5A1C861-0524-5140-B779-FFCECD769539}"/>
              </a:ext>
            </a:extLst>
          </p:cNvPr>
          <p:cNvSpPr/>
          <p:nvPr/>
        </p:nvSpPr>
        <p:spPr>
          <a:xfrm>
            <a:off x="6880110" y="2832949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F2ED941-99D1-D54E-9E6B-3BD430619550}"/>
              </a:ext>
            </a:extLst>
          </p:cNvPr>
          <p:cNvSpPr/>
          <p:nvPr/>
        </p:nvSpPr>
        <p:spPr>
          <a:xfrm>
            <a:off x="7036932" y="2832948"/>
            <a:ext cx="112889" cy="112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E4C8BBDA-0DC5-7640-A21C-0FB078537CBA}"/>
              </a:ext>
            </a:extLst>
          </p:cNvPr>
          <p:cNvSpPr/>
          <p:nvPr/>
        </p:nvSpPr>
        <p:spPr>
          <a:xfrm>
            <a:off x="4750975" y="4692401"/>
            <a:ext cx="2700897" cy="296123"/>
          </a:xfrm>
          <a:custGeom>
            <a:avLst/>
            <a:gdLst>
              <a:gd name="connsiteX0" fmla="*/ 0 w 2700897"/>
              <a:gd name="connsiteY0" fmla="*/ 260328 h 296123"/>
              <a:gd name="connsiteX1" fmla="*/ 244057 w 2700897"/>
              <a:gd name="connsiteY1" fmla="*/ 159451 h 296123"/>
              <a:gd name="connsiteX2" fmla="*/ 318901 w 2700897"/>
              <a:gd name="connsiteY2" fmla="*/ 234295 h 296123"/>
              <a:gd name="connsiteX3" fmla="*/ 413270 w 2700897"/>
              <a:gd name="connsiteY3" fmla="*/ 175721 h 296123"/>
              <a:gd name="connsiteX4" fmla="*/ 595499 w 2700897"/>
              <a:gd name="connsiteY4" fmla="*/ 227787 h 296123"/>
              <a:gd name="connsiteX5" fmla="*/ 696376 w 2700897"/>
              <a:gd name="connsiteY5" fmla="*/ 169213 h 296123"/>
              <a:gd name="connsiteX6" fmla="*/ 810269 w 2700897"/>
              <a:gd name="connsiteY6" fmla="*/ 224533 h 296123"/>
              <a:gd name="connsiteX7" fmla="*/ 907892 w 2700897"/>
              <a:gd name="connsiteY7" fmla="*/ 221279 h 296123"/>
              <a:gd name="connsiteX8" fmla="*/ 976228 w 2700897"/>
              <a:gd name="connsiteY8" fmla="*/ 172467 h 296123"/>
              <a:gd name="connsiteX9" fmla="*/ 1093375 w 2700897"/>
              <a:gd name="connsiteY9" fmla="*/ 149689 h 296123"/>
              <a:gd name="connsiteX10" fmla="*/ 1217031 w 2700897"/>
              <a:gd name="connsiteY10" fmla="*/ 149689 h 296123"/>
              <a:gd name="connsiteX11" fmla="*/ 1282113 w 2700897"/>
              <a:gd name="connsiteY11" fmla="*/ 231041 h 296123"/>
              <a:gd name="connsiteX12" fmla="*/ 1435055 w 2700897"/>
              <a:gd name="connsiteY12" fmla="*/ 296123 h 296123"/>
              <a:gd name="connsiteX13" fmla="*/ 1555456 w 2700897"/>
              <a:gd name="connsiteY13" fmla="*/ 260328 h 296123"/>
              <a:gd name="connsiteX14" fmla="*/ 1636809 w 2700897"/>
              <a:gd name="connsiteY14" fmla="*/ 201754 h 296123"/>
              <a:gd name="connsiteX15" fmla="*/ 1714907 w 2700897"/>
              <a:gd name="connsiteY15" fmla="*/ 175721 h 296123"/>
              <a:gd name="connsiteX16" fmla="*/ 1832054 w 2700897"/>
              <a:gd name="connsiteY16" fmla="*/ 182230 h 296123"/>
              <a:gd name="connsiteX17" fmla="*/ 1880866 w 2700897"/>
              <a:gd name="connsiteY17" fmla="*/ 182230 h 296123"/>
              <a:gd name="connsiteX18" fmla="*/ 1923169 w 2700897"/>
              <a:gd name="connsiteY18" fmla="*/ 139926 h 296123"/>
              <a:gd name="connsiteX19" fmla="*/ 1988251 w 2700897"/>
              <a:gd name="connsiteY19" fmla="*/ 159451 h 296123"/>
              <a:gd name="connsiteX20" fmla="*/ 1988251 w 2700897"/>
              <a:gd name="connsiteY20" fmla="*/ 159451 h 296123"/>
              <a:gd name="connsiteX21" fmla="*/ 2157463 w 2700897"/>
              <a:gd name="connsiteY21" fmla="*/ 201754 h 296123"/>
              <a:gd name="connsiteX22" fmla="*/ 2225799 w 2700897"/>
              <a:gd name="connsiteY22" fmla="*/ 283106 h 296123"/>
              <a:gd name="connsiteX23" fmla="*/ 2294135 w 2700897"/>
              <a:gd name="connsiteY23" fmla="*/ 234295 h 296123"/>
              <a:gd name="connsiteX24" fmla="*/ 2440569 w 2700897"/>
              <a:gd name="connsiteY24" fmla="*/ 0 h 296123"/>
              <a:gd name="connsiteX25" fmla="*/ 2502397 w 2700897"/>
              <a:gd name="connsiteY25" fmla="*/ 208262 h 296123"/>
              <a:gd name="connsiteX26" fmla="*/ 2658594 w 2700897"/>
              <a:gd name="connsiteY26" fmla="*/ 208262 h 296123"/>
              <a:gd name="connsiteX27" fmla="*/ 2700897 w 2700897"/>
              <a:gd name="connsiteY27" fmla="*/ 126910 h 29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700897" h="296123">
                <a:moveTo>
                  <a:pt x="0" y="260328"/>
                </a:moveTo>
                <a:lnTo>
                  <a:pt x="244057" y="159451"/>
                </a:lnTo>
                <a:lnTo>
                  <a:pt x="318901" y="234295"/>
                </a:lnTo>
                <a:lnTo>
                  <a:pt x="413270" y="175721"/>
                </a:lnTo>
                <a:lnTo>
                  <a:pt x="595499" y="227787"/>
                </a:lnTo>
                <a:lnTo>
                  <a:pt x="696376" y="169213"/>
                </a:lnTo>
                <a:lnTo>
                  <a:pt x="810269" y="224533"/>
                </a:lnTo>
                <a:lnTo>
                  <a:pt x="907892" y="221279"/>
                </a:lnTo>
                <a:lnTo>
                  <a:pt x="976228" y="172467"/>
                </a:lnTo>
                <a:lnTo>
                  <a:pt x="1093375" y="149689"/>
                </a:lnTo>
                <a:lnTo>
                  <a:pt x="1217031" y="149689"/>
                </a:lnTo>
                <a:lnTo>
                  <a:pt x="1282113" y="231041"/>
                </a:lnTo>
                <a:lnTo>
                  <a:pt x="1435055" y="296123"/>
                </a:lnTo>
                <a:lnTo>
                  <a:pt x="1555456" y="260328"/>
                </a:lnTo>
                <a:lnTo>
                  <a:pt x="1636809" y="201754"/>
                </a:lnTo>
                <a:lnTo>
                  <a:pt x="1714907" y="175721"/>
                </a:lnTo>
                <a:lnTo>
                  <a:pt x="1832054" y="182230"/>
                </a:lnTo>
                <a:lnTo>
                  <a:pt x="1880866" y="182230"/>
                </a:lnTo>
                <a:lnTo>
                  <a:pt x="1923169" y="139926"/>
                </a:lnTo>
                <a:lnTo>
                  <a:pt x="1988251" y="159451"/>
                </a:lnTo>
                <a:lnTo>
                  <a:pt x="1988251" y="159451"/>
                </a:lnTo>
                <a:lnTo>
                  <a:pt x="2157463" y="201754"/>
                </a:lnTo>
                <a:lnTo>
                  <a:pt x="2225799" y="283106"/>
                </a:lnTo>
                <a:lnTo>
                  <a:pt x="2294135" y="234295"/>
                </a:lnTo>
                <a:lnTo>
                  <a:pt x="2440569" y="0"/>
                </a:lnTo>
                <a:lnTo>
                  <a:pt x="2502397" y="208262"/>
                </a:lnTo>
                <a:lnTo>
                  <a:pt x="2658594" y="208262"/>
                </a:lnTo>
                <a:lnTo>
                  <a:pt x="2700897" y="12691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63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Koeth</dc:creator>
  <cp:lastModifiedBy>Oliver Koeth</cp:lastModifiedBy>
  <cp:revision>4</cp:revision>
  <dcterms:created xsi:type="dcterms:W3CDTF">2020-10-26T12:54:29Z</dcterms:created>
  <dcterms:modified xsi:type="dcterms:W3CDTF">2020-10-26T14:16:45Z</dcterms:modified>
</cp:coreProperties>
</file>