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57" r:id="rId4"/>
    <p:sldId id="262" r:id="rId5"/>
    <p:sldId id="265" r:id="rId6"/>
    <p:sldId id="258" r:id="rId7"/>
    <p:sldId id="259" r:id="rId8"/>
    <p:sldId id="260" r:id="rId9"/>
    <p:sldId id="261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2"/>
    <p:restoredTop sz="96327"/>
  </p:normalViewPr>
  <p:slideViewPr>
    <p:cSldViewPr snapToGrid="0">
      <p:cViewPr varScale="1">
        <p:scale>
          <a:sx n="205" d="100"/>
          <a:sy n="205" d="100"/>
        </p:scale>
        <p:origin x="1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17.8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68 24575,'7'90'0,"1"-1"0,0 1 0,-1 0 0,1-1 0,-1 1 0,1 0 0,1-5 0,0 0-676,-3-11 0,2 20 0,0 11 0,1 2 0,-1-7 0,0-14 0,-1-23 676,8 20 0,-8-25-5695,5 27 5695,-7-44 0,-5-29 1273,5-1-1273,-4 5 0,4 7 0,-5-5-3752,5 18 3752,-4-21 0,4 11 706,0 41-706,-3-28 0,2 36 0,2 5 0,0-13 0,-2 14 0,0 18 0,-1-17 0,4-5 0,-5-6 0,-1 23 0,0-2 0,0-24 0,-1-9 0,0 31 0,2 24 0,1-22 0,3-23 0,-1 23 0,1 22 0,-1-21 0,3-19 0,-1 16 0,1 21 0,-3-27 0,-2-37 0,1 27 0,2-10-1378,-1-52 1378,-4 10 2661,4-10-2661,-5 4 0,0 0 0,0-3 0,0 3 0,0 0 0,0-3-2892,0 25 2892,0-16 0,5 12 2874,-4-18-2874,4-4 0,-5 4 0,10 76 0,-7-46-713,5 44 1,-1-2 712,-6-45-1130,4 41 1,0-3 1129,-3-52 293,0 44 1,1 0-294,-3-46-971,0 32 1,0-2 970,0-36 524,0 70-524,0-69 2179,-5 59-2179,3-58-329,-3 30 1,0 1 328,4-21 0,-2 57 0,1 3 0,2-56-228,0 27 0,0 18 1,0-18 227,0-25-434,0 53 1,0 0 433,0-46 0,2 46 0,1 0 0,-2-49 0,4 24 0,1 17 0,-1-17 0,-3-22 236,4 26 1,1 21 0,0-19-237,1-15-346,0 12 1,2 17 0,-2-18 345,1-16 0,2 13 0,1 17 0,-2-20 0,-6-22 0,7 28 0,4 22 0,-4-20 0,-5-25-194,3 32 1,3 23-1,-3-25 194,-7-34 0,4 31 0,2 23 0,-2-23 0,-3-34 0,2 28 0,0-8 0,-5-47 1554,5 9-1554,-4-8 0,4 3 0,-5 0 0,0-3 0,5 3 0,-3 0 0,3 2 0,-5 4 0,0-5 0,0 17 0,5-14 0,-4 10 2799,4-14-2799,-5 82 4185,0-65-4185,0 49 0,0-1 6258,0-54-6258,1 43 0,-2 1 0,-4-44-3096,4 49 3096,-4-65 0,5 1-516,0-1 516,0 0 0,0 0 0,0 1 0,0-1 0,0 0 0,0 0 0,0 0 0,0 6 0,0-5 0,0 4 0,0-4 0,0 49 0,0-38-5062,-5 73 5062,3-76-808,-7 51 808,7-53 2791,-3 28-2791,5-33-3766,0 29 3766,0-26 4102,0 35-4102,0-35 0,0 30 0,0-31 1076,-5 16-1076,-1-18 0,0 3 0,1-5 6744,0 0-6744,4 1 123,-4-1-123,5 0 0,-5 0 0,3 0 0,-8 6 0,9-5 0,-9 14 0,9-12 0,-4 22 0,5-21 0,-5 26 0,4-26 0,-4 16 0,10-23 0,1 2 0,5-10 0,1 0 0,-1 0 0,0 0 0,26 10-6784,-20-3 6784,20 4 0,-16 4 0,49 8 0,-35-8 0,24 4 0,-1-3 0,-34-13 0,36 10 0,2-1 6784,-36-9-6784,43 7 0,4 0-6784,-27-8 6784,40 8 0,-58-10-1371,-11 0 1371,-5 5 0,10-4 0,-10 4 0,9-5 0,-8 0 0,8 5 0,2-3 0,1 3-2046,3-5 2046,-4 5 0,4-4 0,34 15 0,10-5 0,19-1 0,-4 0 0,-4-2 0,9 2 0,-13-1 0,17 2 0,10 2 0,-1-1 0,-8-1 0,-18-2 0,8-1 0,0 0 0,-11 1 0,17 3 0,8 1 0,-2 0 0,-10 0 0,-19-1 0,-9 1 0,-2 1 0,21-3 0,16 0 0,2 1 0,-17-1 0,-15 3 0,-2-3 0,15-6 0,9-4 0,-15 1 0,1 9 0,-2-18 0,-10-2 5091,-39 7-5091,49-18 0,-54 17 0,34-17 0,-39 13-3948,53-20 3948,-50 18-1816,77-26 1816,-69 30-1591,30-10 0,1 0 1591,-31 12-1064,41-9 0,0-1 1064,-37 9 0,47-6 0,-1 0 0,-44 9-100,52-4 0,0 0 100,-49 4 0,56-4 0,1 0 0,-56 3 0,55 0 0,1-1 0,-58 3 323,61-5-323,-76 4 0,-3-4 0,3 5 1904,-5 0-1904,1 0 0,-1 0 0,0-5 0,1 4 0,9-4 0,-7 5 3132,7 0-3132,-4-5 0,-5 3 4684,10-3-4684,25 0 0,-21 4-517,27-4 0,0 0 517,-26 4-1973,50 0 0,3 2 1973,-47 0-1012,30 3 1,22 2 0,-19-1 1011,-26-3-677,29 3 1,19 1 0,-21-2 676,-31-2 0,58-6 0,-1-2 0,-62 2 0,48-13 0,-1-1 0,-50 7 0,43-9 0,0-1 0,-43 11 0,54-7 0,3 4 0,-46 10 0,26 0 0,18-1 0,-16 1 0,-17 3 0,21 1 0,20 1 0,-21 0 0,-27-1 0,56 2 0,-3-1 0,-66-2 0,32 0 0,-2 0 0,-40 0 1584,47-5-1584,-51 4 0,46-9 0,-44 9 2406,54-4-2406,-53 5 4005,33 0-4005,-39 0 5989,9 0-5989,-11 0 1416,0 0-1416,-4-5 984,3 3-984,-4-3 0,10 0 0,-3 4 0,8-9 0,-8 9 0,3-4 0,-9 0 0,3 3 0,-4-18 0,0 11 0,9-42 0,-12 32-3392,2-31 0,0-2 3392,-5 26-2269,0-50 1,0 0 2268,0 44-1517,-2-64 0,-1-2 1517,2 61-677,-2-36 1,-1-25 0,1 23 676,2 31 0,-1-37 0,0-25 0,1 26 0,1 38 0,-3-34 0,-1-25 0,1 22 0,0 32 0,-2-15 0,-2-24 0,-1-2 0,3 23 0,1 2 0,-2-19 0,-4-31 0,1-1 0,2 27 0,3 0 0,-3 16 0,-2-23 0,-2-9 0,1 9 0,3 24 0,0-14 0,-1 1 0,-3-28 0,1 3 0,3 30 0,4 20 0,-1-15 0,-2-28 0,0 2 0,2 27 0,2 19 0,-3-17 0,-2-26 0,-1 0 0,3 27 0,1 20 0,-2-18 0,-3-26 0,0 0 0,3 25 0,3 13 0,-6-37 0,3 9 0,6 61 0,-12-64 0,-3-8 0,8 37 0,-1-12 0,-5-25 0,1 0 0,4 26 0,4 14 0,-4-19 0,-5-28 0,-1-1 0,3 26 0,-2 8 0,-2-8 0,-4-25 0,-1 0 0,5 28 0,0 13 0,-4-26 0,-6-22 0,8 25 0,11 39 0,-7-20 0,-3-16 0,5 20 0,7 28 0,-9-49 0,1 0 0,10 52 0,-4-42 0,2 0 0,4 45 0,-3-36 0,1 2 0,0 36 0,-5-35 0,0 1 0,4 33 0,-7-34 0,0 1 0,8 34 0,-3-35 0,0 1 0,0 33 0,4-41 0,0-1 0,-4 40 0,2-44 0,1 0 0,1 38 441,-4-45-441,5 62 1720,0 4-1720,0-4 0,0 4 2630,0-5-2630,0 6 4270,0-10-4270,-5 2 0,4-14 0,-4 14 4607,5-2-4607,-5-71 1494,-1 56-1494,2-48 0,2-1 1018,-3 45-1018,-1-49 0,2 0 204,1 50-204,-3-23 0,-2-18 0,2 18 0,4 20 0,-6-54 0,1 1 0,5 60 0,0-39 0,-1 1 0,3 47 0,3-36 0,0 2 0,-2 36 0,4-30 0,0 1 0,-4 30 0,2-30 0,-1-1 0,-2 30 0,2-32 0,1 0-5845,-2 33 5845,4-39 0,0 56-34,-3-4 34,3 3 0,-5-4 0,0-5 0,0 3 0,5-8 0,-4 8 0,4-3 0,-5 4 0,0 1 0,0 0 0,10-41 0,-7 31 0,17-71 0,-18 71 0,13-61 0,-13 63-937,8-43 937,-9 46 32,9-25-32,-9 27 0,4-8 0,-10 16 0,-1 1 0,-5 5 6784,-5 5-6784,3-4 0,-63 4 0,45-5-3392,-54 0 0,-2 0 3392,46 0 0,-30-1 0,-23-1 0,21 0-31,26 1 31,-36-1 0,-26 0 0,25 1 0,28 1 0,-31 0 0,-24 0 0,24 0 0,31 0 0,-34 4 0,-26 2 0,27-1 0,36-1 0,-30 3 0,-23 3 0,25-2 0,37-6 0,-20 3 0,-17 1 0,17-2 0,22-3 0,-56 2 0,2-1 6768,55-2-6768,-49-2 0,2-1 47,60 2-47,-50-2 0,0 1 0,48 2 0,-48-2 0,0-1 0,50 2 0,-45 0 0,0 2 0,45 0 0,-44 6 0,-1 1 0,44-6 0,-46 8 0,-1 0-6784,48-7 6784,-53 7 0,69-10 0,1 0 0,0 0 0,0 5-430,-1-4 430,1 4 0,-5-5 0,-1 0-956,-1 0 956,2 5 0,5-4 0,0 4 0,-1-5 0,-54 5 0,41-4 0,-33 4 0,0 0 0,35-4-2039,-37 2 0,-1-1 2039,35-2-1274,-38-1 0,2 2 1274,42 4-794,-39-5 0,3 2 794,43 8 0,-44-7 0,-1 0 0,38 8 0,-37-2 0,-2-2 0,35 1 0,-36 3 0,-1-2 0,35-7 183,-37 8 0,0 0-183,39-7 0,-30 4 0,2 1 0,30-7 0,-69 4 0,70-5 0,-60 0 0,63 0-366,-49 0 366,50 0 1233,-59 5-1233,55-4 0,-29 2 0,-1-1 0,27-2 0,-37 0 2438,50 0-2438,0 0 0,-1 0 0,1 0 0,-5 0 0,4 5 1161,-10-4-1161,5 4 0,0-5 4422,0 0-4422,-49 0 346,41 0-346,-44 0 0,-2 0 6784,41 0-6784,-55-4 0,-1-2 0,49 4 0,-25-4 0,-17-2 0,16 2 0,15 3 0,-22-5 0,-18-3 0,20 3 0,25 3 0,-23-5 0,-17-3 0,19 4 0,29 5 0,-49-7 0,3 2 0,54 7 0,-29-3 0,1 0 0,34 4 0,-60-9 0,63 9 0,-53-4 0,52 5 0,-22 0 0,29 0 0,1 0 0,-5 0 0,4 0-6784,-5 0 6784,6 0 0,0 0-3809,-40 0 3809,30 0-3275,-75 0 3275,73 0-2190,-73 0 2190,75 0 1265,-60 0-1265,62 0 547,-37 0 1,46 0-1,-10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0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595 0 24575,'-11'0'0,"-1"0"0,1 0 0,0 0 0,-5 0 0,-7 5 0,5-4 0,-33 9 0,32-8 0,-47 8 0,48-4 0,-38 5 0,40-5 0,-15-1 0,20-5 0,0 5 0,4 2 0,-18 14 0,15-13 0,-41 32 0,34-33 0,-39 42 0,40-37 0,-11 19 0,22-20 0,5 5 0,0-3 0,16 13 0,-8-17-6784,34 30 6784,-31-27-1784,55 39 1784,-56-35-656,65 30 656,-61-36 0,43 30 0,-42-30 0,31 41 0,-34-34-1616,18 20 1616,-29-26 4183,9 0-4183,-9 0 2070,9 0-2070,-3 1 0,-1-1 0,4 5 0,-4-8 926,1 7-926,3 16 0,-4-14 2820,10 34-2820,-8-36 841,7 16-841,-14-18 0,9 18 0,-8-16 0,3 26 0,-5-26 0,0 31 0,0-30 0,-10 25 0,2-32 0,-13 21 0,9-21 0,-15 17 0,14-19 0,-8 8 0,9-13 0,1 8 0,0-9 0,-15 14 0,11-13 0,-21 8 0,22-10 0,-17 5 0,17-4 0,-7 4 0,10-5 0,-1 0 0,1 0 0,0 0 0,0 5 0,-5-3 0,3 3 0,-13-5 0,12 0 0,-12 0 0,14 0 0,-10 0 0,10 0 0,1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1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270 235 24575,'-5'-6'0,"3"6"0,-8 6 0,4 5 0,0 1 0,-24 29 0,19-23-3362,-15 23 3362,16-34 0,8 3 0,-13 6 0,13-2 0,-18 12 0,18-14 0,-13-1 0,-7 29 0,7-26 0,-16 57 0,24-52 0,-13 52 0,17-53 0,-7 49 0,10-50 0,0 34 0,5-36 0,12 26 0,-3-26 0,27 26 0,-24-26-5671,34 26 5671,-40-26 1052,40 26-1052,-45-26 0,34 21 0,-31-27 0,18 11 0,-15-19 0,4 4 0,-4-15 0,-1 8 0,-5-13 6191,4 8-6191,12-24 0,-7 15 0,37-46 0,-35 43 834,15-22-834,-22 29 0,-4 6 0,0-4 0,4 4 0,-3-6 0,-1 1 0,4 5 0,-9-4 0,9-2 0,-8 0 0,8-5 0,-4-24 0,0 22 0,-1-73 0,-5 68-2914,-4-32 0,-2 0 2914,4 32-1400,-10-34 1,-1-1 1399,4 34-1004,-6-29 0,-1 1 1004,7 32-2945,-26-61 2945,25 68 2734,-31-46-2734,26 54 2229,-16-29-2229,19 32 2464,-9-12-2464,8 14 6623,-8-9-6623,8 8 486,-3-3-486,5 5 0,0 0 0,0 0 0,-16 5 0,12-3 0,-36 27 0,34-22 0,-24 38 0,28-40 0,-3 24 0,10-21 0,1 8 0,5-5 0,5 1 0,1-1 0,1 0 0,3 0 0,-9-5 0,4-1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2.3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24575,'6'5'0,"4"-4"0,-4 9 0,0-3 0,5-1 0,0 19 0,1-15-6784,25 71 6784,-26-56-2269,14 33 1,1 0 2268,-15-35-1517,9 31 0,1-2 1517,-7-34-738,18 71 738,-23-74 2668,16 46-2668,-18-51 0,5 15 3990,-7-19-3990,0 6 5967,-4-1-5967,9-5 2468,-9 4-2468,9-9 0,-8 4 0,3-5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3.0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24575,'7'5'0,"-2"1"0,0 1 0,-4 3 0,9 6 0,-4-2 0,6 27 0,-6-25-8503,9 50 8503,-12-46-1409,6 34 0,2 3 1409,-4-30-1517,2 46 0,-1 0 1517,-2-44-782,-2 39 0,-3 0 782,-1-44 0,-2 35 0,-1-2 0,2-33 560,-2 29 1,1 0-561,2-31 0,0 59 0,0-63 0,0 18 2814,0-25-2814,0 0 2912,0 6-2912,0 5 0,0-3 0,0 2 5651,0 10-5651,5-20 3421,-4 29-3421,4-31 0,-5 7 0,0-11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0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24575,'0'-11'0,"5"4"0,-4-3 0,9 9 0,-9-9 0,9 4 0,-3-1 0,9-3 0,-3 9 0,18-14 0,-16 13-6784,52-14 6784,-46 15-1484,32-2 0,1 1 1484,-29 2 0,27 0 0,-2 0 0,-30 0 0,27 0 0,-31-5 0,2 4 0,-1-4 5314,0 5-5314,-11-5 4438,4 4-4438,-4-5 0,6 6 0,-1 0 0,-5 5 0,20 37 0,-21-22-6784,20 66 6784,-19-70-4537,0 73 4537,-6-72 0,-6 49 0,-45 13 0,0-11 0,-3 14 0,5-41 0,45-28 0,-26 8 0,21-14 4537,-22 13-4537,17-17 0,-7 12 6784,10-14-6784,0 4 0,-1-5 0,1 0 0,0 0 0,0 0 0,0 0 0,-11 0 0,9 0 0,-18 0 0,17 0 0,-7 0 0,9 0 0,6-5 0,1 4 0,5-4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4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24575,'11'0'0,"1"0"0,-6 5 0,4-4 0,-4 4 0,6 0 0,-1-4 0,10 34 0,-7-22 0,13 53 0,-15-33 0,5 12 0,-6 1 0,0-29-1211,-4 14 1211,-2-20 0,5 50 0,-8-37-3192,8 29 1,0 0 3191,-7-31-2134,7 33 0,0 1 2134,-8-31-1008,10 26 0,2-1 1008,-6-30 414,19 46-414,-20-50 3476,14 15-3476,-14-25 1299,4 4 0,-6-8 0,-5 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5.2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24575,'5'-6'0,"-4"6"0,9 6 0,-8 5 0,8-5 0,11 69 0,-11-52 0,11 41 0,-2 2 0,-14-41 0,16 37 0,-1 2 0,-15-33-3392,13 35 0,-1 0 3392,-13-34-2269,11 36 1,0-1 2268,-11-39-1517,11 42 0,0 1 1517,-11-44-1569,11 49 1569,-10-60 1874,-4-3-1874,4 3 0,-5-5 0,0 0 0,0 1 0,0-1 0,0 0 3163,5-5-3163,-4 4 0,4 1 0,-5 2 4752,6 3-4752,0 25 4942,5-22-4942,0 42 1147,-4-45-1147,-2 20 0,-5-28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6.3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1 125 24575,'11'-6'0,"1"1"0,-1 5 0,0 0 0,1 0 0,4 0 0,7-5 0,-5 4 0,4-4 0,19 5 0,-22 0 0,53-10 0,-53 7 0,42-17 0,-44 18 0,29-19 0,-36 14 0,41-10 0,-44 6 0,54 5 0,-49 1 0,35 5 0,-33 0 0,7 0 0,-10 0 0,1 0 0,-1 0 0,10 0 0,-7 0 0,23 0 0,-22 0 0,16 0 0,-23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38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18 24575,'11'6'0,"21"4"-5075,-16-9 5075,10 9 0,-16-8-5499,12 8 5499,-7-9 0,11 9 1108,-15-9-1108,1 4 0,14 0 0,-11 1 0,12 0 0,59 24 0,-31-13 1685,38 10-1685,-16-7 0,-5-3 0,-23-10 0,24 6 0,23 3 0,-1-3 0,-14-8 0,-2-4 0,-1 2 0,19 6 0,5-2 0,-21-6 0,12-2 0,-8-2 0,-23 1 997,-13 0-997,34-4 0,26-3 0,-25 3-438,-34 4 438,22-1 0,28 0 0,2 0 0,-27 2 0,-9 1 0,10 1 0,27 0 0,-2 1 0,-28-1 0,-21 0 0,28 1 0,23 0 0,-24-1 6567,-36-1-6567,44 0 0,-5 0 0,-58 0 0,73-5 655,-77 4-655,77-9 0,-73 8 0,46 0 0,2-1 0,-41 3 0,68 0 0,2 0 0,-63 0 0,58 0 0,-3 0 0,-64 0 0,33-2 0,-2-1 0,-39 2 0,61-14 0,-63 12 0,48-12 0,-50 14 0,20-4 0,-26 5 0,0 0 0,1 0 0,-1-5 0,0 4 0,1-4 0,9 5 0,-7 0 0,7 0 0,61 0 0,-53 0 0,60 0 0,1 0 0,-54 0 0,27 1 0,20 1 0,-20 0 0,-27-1 0,27-1 0,17 0 0,-18 0 0,-28-1 0,59-6 0,-2-1 0,-59 0 0,47-5 0,-1 0 0,-51 4 0,37-7 0,0 2 0,-41 10-3392,30-7 0,1 2 3392,-26 7-2269,38 0 1,1-1 2268,-32 3-1517,37 0 0,-1 0 1517,-41 0-1015,36 0 1,1 0 1014,-29 0 0,39-4 0,-1-2 0,-41 4 473,52-8-473,-76 10 2035,1 0-2035,-1-5 0,0 3 0,1-3 3225,-1 5-3225,0 0 0,1 0 4387,-1-5-4387,0 4-1470,6-4 1470,-5 5 0,22 0-1965,17-2 1,4-1 1964,0 2-965,19 0 1,18 0 0,-12 3 964,13 11-610,-2-8 1,18 0 0,-19 2 609,-1 13 0,-8-12 0,15-1 0,-23-1 0,-28 1 928,37 2 0,-5-3-928,-57-5 2948,26 4-2948,-34-5 0,-6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0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24575,'0'16'0,"0"-3"0,5 43 0,1-35 0,1 30 0,8-5 0,-8-11-4252,4 19 1,0 2 4251,-4-15-1409,1 28 0,-1-2 1409,0-40-1517,1 48 0,0 1 1517,-1-46-1015,4 48 1,-1 0 1014,-8-50 0,7 43 0,2-1 0,-3-44 440,-2 33 1,-1-2-441,0-34 2119,-5 53-2119,0-60 0,0 15 3515,-5-20-3515,4 5 5255,-4-3-5255,0-2 3660,4-1-3660,-4-4 954,5 6-954,0-1 0,5-5 0,1-1 0,0-10 0,4 4 0,-3-4 0,4 5 0,0 0 0,1 0 0,4 0 0,-3 0 0,33-10 0,-27 7-6784,73-22 6784,-68 21-2019,34-11 1,1 0 2018,-34 11-1600,27-10 0,-2-2 1600,-30 7-1873,52-17 1873,-55 18 2149,40-17-2149,-41 21 0,26-11 0,-28 15 2815,12-10-2815,-13 8 0,-2-8 0,-6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0.2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1 164 24575,'11'0'0,"1"0"0,-1 0 0,0-5 0,21 4 0,14-9 0,-7 8-3392,15-5 0,-1-1 3392,-20 6-2269,62-13 1,5 0 2268,-49 10-1012,36-7 1,27-5 0,-23 5 1011,-30 7-508,13-2 1,27-2 0,-1-1 0,-26 4 507,-15 3 0,13 0 0,26-1 0,-1 0 0,-26 2 0,-17 2 0,8 2 0,26 1 0,9 0 0,-6 2 0,-24-1 0,14 5 0,-11-5 0,28 1 0,14 0 0,0 0 0,-11 0 0,-26-1 0,-19-1 0,0 1 0,16 0 0,24 1 0,11 0 0,-1 0 0,-13-1 0,-25 0 0,18 0 0,-14 0 0,19 1 0,-2 0 0,-27-3 0,-23-2 146,36-2 1,-3-1-147,-50 2 1873,60-9-1873,-64 9 0,64-14 0,-60 12 0,39-5 0,0 1 0,-33 6-209,50-2 0,1 1 209,-47 2-874,58-3 0,2 1 874,-58 0 0,53-3 0,-2 0 0,-56 4 603,52-4-603,-69 5 0,-1 0 0,0 0 2117,1 0-2117,-1 0 0,0 0 0,1 0 0,-1 0 0,5 0 0,2 0 3376,0 0-3376,13 0 0,-16 0 5049,11-5-5049,28 4 0,1 1 4627,-19-5-4627,59 6 0,-1 3 612,-63-3-612,53 4 0,0 0 0,-54-4 0,42 4 0,-2 0 0,-45-4 0,29 2 0,-1-1 0,-31-2-6784,64-5 6784,-66 4-2269,31-4 1,0 0 2268,-26 4-1517,43-2 0,2 1 1517,-42 2-1015,56 6 1,0 3 1014,-52-6 0,60 9 0,-1 1 0,-59-5 0,50 0 0,-2 0 0,-52-2 0,31 0 0,-1-2 0,-37-3 0,71 4 0,-70-5 987,75 0-987,-75 0 0,34 5 0,0 0 0,-31-2 0,41 9 0,0 1 0,-38-9 0,46 7 0,-1 3 0,-44-7-494,38 1 1,-2 0 493,-41-2 505,27-2 0,0-3-505,-30-1 2428,56 0-2428,-59 0 3731,18 0-3731,-25 0 5580,1 0-5580,-1 0 841,0 0 0,-4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1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1077 68 24575,'-6'-5'0,"-4"4"0,-6-9 0,-23 3-5197,12 1 5197,-10-4-4287,-19-1 4287,34 3-1821,-31 2 0,0 2 1821,29 4-2311,-72 0 2311,76 0-458,-56 0 458,58 0 630,-48 10-630,53-2 0,-27 3 0,38-1 2582,-13-9-2582,9 9 0,-16 1 0,14 2 2988,-12-2-2988,18-1 0,-7-4 0,2 0 0,1 4-906,-44 51 906,34-36-596,-30 43 0,1 0 596,29-39-1439,-20 35 0,2-2 1439,23-40-605,-25 64 605,28-67 2228,-2 32-2228,10-37 0,25 32 0,-13-29 0,22 23 0,4 1 0,-17-18 0,27 27 0,1 1 0,-27-29-791,25 24 0,-2-1 791,-25-25-877,23 19 0,1-2 877,-22-23 148,59 35-148,-62-40 1899,23 7-1899,-31-11 3042,0-5-3042,1 0 4550,-1 0-4550,0 0 6087,1 0-6087,9-5 0,-7 4-6126,43-24 6126,-37 15-2269,26-19 1,0-4 2268,-29 13-1517,27-32 0,-2-3 1517,-28 29-1015,8-49 1,-3-2 1014,-13 45 0,-8-60 0,-6-3 0,0 55 0,-5-50 0,0 1 0,5 56 339,2-35 1,2 4-340,4 40 2365,0-43-2365,0 54 3536,-5 2-3536,4 1 5288,-9 9-5288,-6-14 0,2 12 4516,-22-12-4516,21 14 0,-31-4 0,30 5 0,-20-5 0,23 3 0,-3-3 0,10 10 0,-4-3 0,8 8 0,-3-9 0,5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3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1200 216 24575,'-5'-16'0,"4"3"0,-9 2 0,9 1 0,-9 9 0,-1-14 0,-2 12 0,-23-22 0,25 16 0,-44-17 0,43 18 0,-39-12 0,36 18 0,-36-14 0,33 15-599,-23-9 599,28 9 0,-3-4 0,0 5 0,4 0 0,-5 0 0,-4-5 0,8 4 0,-14-5 0,-45 6 599,41-5-599,-40 5 0,1-1 0,41-4 0,-30 4 0,3 2 0,36-1 0,-41 10 0,46-2 0,-17 8 0,25-5 0,-18 10 0,21-7 0,-26 12 0,22-18 0,-19 12 0,15-18 0,-14 23 0,17-16 0,-16 37 0,23-29 0,-18 59 0,17-55 0,-7 70 0,10-69-6784,0 64 6784,0-67 0,0 28 0,0 4 0,10 10 0,-7 0 0,27 30 0,-25-70 0,17 25 0,1-1 6784,-11-24-6784,34 65 0,-31-71 0,27 55 0,-27-58 0,11 24 0,-14-24 0,-6-1 0,4-5 0,-4 4 0,1-4 0,3 1 0,11 18 0,-6-21 0,27 41 0,-27-38 0,26 32 0,-31-30 0,16 7 0,-20-11 0,5-5 0,1 0 0,-1 0 0,5-5 0,-3 4 0,28-14 0,-23 7 0,39-8 0,-41 10 0,30-9 0,-30 12 0,15-17 0,-23 12 0,7-18 0,-14 12 0,9-27 0,-9 24 0,4-34 0,-5 34 0,0-14 0,0 20 0,0-1 0,0 1 0,0 0 0,0-26 0,0 20 0,-10-50 0,8 48 0,-18-53 0,12 53 0,-8-37 0,5 41 0,0-22 0,5 23 0,-4-7 0,3 15 0,-4 1 0,0 5 0,-5 0 0,3 0 0,-13 5 0,12-4 0,-17 9 0,17-9 0,-7 9 0,10-9 0,0 4 0,0-5 0,-16 0 0,13 0 0,-48 0 0,43 0 0,-18 0 0,39 0 0,4-5 0,4 4 0,6-9 0,-2 9 0,28-9 0,-26 8 0,46-8 0,-43 9 0,42-9 0,-44 9 0,19-9 0,-23 8 0,18-8 0,-21 4 0,36-5 0,-35 4 0,51-3 0,-44 9 0,49-4 0,-49 5 0,23 0 0,-28 0 0,3 0 0,-10 5 0,5-4 0,-5 4 0,5-5 0,-5 0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0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772 215 24575,'-5'-11'0,"-1"0"0,-5 4-958,5-3 958,-4 9 314,-7-19-314,-1 6 0,-40-29 0,34 27 0,-48-29 0,55 40 159,-29-16-159,32 21 0,-12-5 0,14 4 485,-5-4-485,6 5 0,0 5 0,0-4 0,0 9 0,-1-8 0,-4 8 0,9-4 0,-18 25 0,21-15 0,-16 40 0,19-38 0,1 53 0,6-51 0,26 61 0,-21-61-6784,39 51 6784,-38-59 0,34 38 0,-36-40 0,20 21 0,-27-18 0,12-2 0,-14-1 0,4-4 0,0 0 6784,-3 4-6784,3 1 0,-5 2 0,5 18 0,-4-16 0,4 21 0,-5-22 0,-5 7 0,-1-10 0,-1 0 0,-3 1 0,4-1 0,-5-5 0,-10 9 0,7-13 0,-22 13 0,21-13 0,-41 8 0,37-9 0,-42-1 0,45-6 0,-35-6 0,40 1 0,-39-5 0,39 8 0,-35-7 0,36 9 0,-15-1 0,23-3 0,-8 9 0,4-4 0,-5 5 0,5 5 0,1-4 0,5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5.6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24575,'5'13'0,"-3"2"0,3-9 0,-5 5 0,0 0 0,0 1 0,0-1 0,5 0 0,-4 0 0,4 1 0,-5-1 0,10 15 0,-8-11-8503,24 76 8503,-23-64-1409,15 53 0,0 1 1409,-13-49-1517,10 59 0,0-1 1517,-13-57-957,6 43 1,0-2 956,-7-49 1167,4 71-1167,-5-77 2530,0 42-2530,0-45 3918,0 20-3918,0-23 5373,-5-2-5373,4-1 734,-9-9 0,8 4 1,-3-5-1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1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24575,'12'0'0,"14"0"-3377,-16 5 3377,15-4 0,-18 4 0,39-5 0,-26 0-3241,33 3 0,1-1 3241,-27 0-1126,43 3 1,2 0 1125,-43-4-1386,67 2 0,5-1 1386,-56-2-751,49 0 0,-5 0 751,-58 0 974,21-3 1,-3 1-975,-28 0 2994,20-8-2994,-31 9 0,-9-4 0,4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6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18 24575,'-11'0'0,"0"0"0,-1 0 0,6 5 0,-4-4 0,4 9 0,-5 1 0,0-4 0,-11 28 0,9-23-6784,-9 49 6784,16-43-4537,-4 68 4537,9-63-1680,6 68 1680,-2-71-895,22 46 895,-21-50 3262,31 25-3262,-30-27 4876,30 7-4876,-26-15 3309,12-1-3309,-9-5 0,-1 0 0,0 0 2449,1-5-2449,-1 4 0,15-29 0,-11 18-6784,22-59 6784,-23 49-2269,0-31 1,-2-1 2268,-4 29-847,-2-29 0,-2 1 847,-4 32-281,0-51 281,0 56 3558,-5-26-3558,-1 33 5321,-6-6-5321,6 10 911,-4 4 0,9-4 0,-4 5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0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24575,'5'16'0,"1"-3"0,5 3 0,1 0 0,-1-8 0,-5 6 0,9-2 0,-7 0 0,3 4 0,15 20 0,-6 12 0,4 0 0,1 20 0,-18-36 0,10 27 0,-11-28 0,9 41 0,-12-46 0,12 40 0,-9-56 0,0 15 0,-1-19 0,-5 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8.6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24575,'-12'0'0,"1"0"0,0 0 0,-5 0 0,3 0 0,-3 0 0,-5 5 0,7-4 0,-37 19 0,32-16 0,-42 31 0,50-25 0,-44 61 0,43-49-3392,-14 33 0,1 1 3392,15-31-2269,-10 40 1,0 1 2268,10-39-1517,-2 44 0,3-1 1517,4-42-1015,8 33 1,4-2 1014,-5-36 1098,23 68-1098,-21-71 1898,26 41-1898,-21-46 0,38 21 0,-30-27 0,65 21 0,-59-27 2118,33 12-2118,-44-15 0,-1 0 0,0 0 1006,1 0-1006,4 0 0,2 0 0,-1-5 970,0 4-970,-6-4 0,5 5 0,2-5 0,-1 4 5542,0-9-5542,-1 8 0,-8-3 0,2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49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1 24575,'0'8'0,"0"-4"0,0 17 0,0-9 0,0 9 0,0 17 0,-5-10 0,4 22 0,1 1 0,-5-24-4790,5 49 4790,0-65 0,0 1 0,0 19 0,0 0-683,0 4 683,0-9 0,0 30 0,0-34 0,-10 74 0,7-74-4971,-17 64 4971,18-66-1275,-8 66 1275,10-65-1478,0 30 1478,0-40 332,0 0-332,0 0 0,0 1 0,0-1 3771,0 0-3771,0 5 0,0-3 5640,0 3-5640,0 30 0,0-26 0,0 41 0,0-46 0,-10 26 0,7-26 3454,-17 16-3454,18-18 0,-13 3 0,14-5 0,-4 0 0,5-4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0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1 430 24575,'11'-5'0,"0"4"0,1-4 0,-1 5 0,-5-5 0,4 4 0,-3-4 0,-1 0 0,4 4 0,11-15 0,-5 14 0,25-13 0,-26 14 0,32-15 0,-36 9 0,49-25 0,-46 22-750,28-15 750,-31 19-6535,0 0 6535,-4-4 0,3 8 0,-4-8 0,5 4 0,1 0 0,-6-4 0,24-22 0,-18 20 0,39-49 0,-39 49 0,33-40 0,-35 42 501,21-15-501,-23 18 0,2 1 0,-10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2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0 107 24575,'0'12'0,"5"14"0,-3-11 0,13 21 0,-3-7 0,1-4-8503,32 56 8503,-36-57-1409,19 35 0,-1-2 1409,-22-33-1517,11 24 0,-1 0 1517,-13-28-876,18 61 876,-17-61 1623,27 46-1623,-25-50 3405,25 20-3405,-22-23 5090,8 3-5090,-10-5 0,15 5 0,-18-3 0,43 13 0,-34-17 2566,50 6-2566,-44-15 2547,18 0-2547,-25 0 0,1 0 0,-6-5 0,14-17 0,-16 7 0,31-57 0,-30 50-3392,11-34 0,-2 0 3392,-11 31-1930,5-34 0,-1 1 1930,-6 34-770,2-27 0,-1 0 770,-2 30 0,5-46 0,-3 52-506,3-27 506,-5 27 0,-5-21 0,3 22 3764,-8-18-3764,4 24 4533,-5-18-4533,0 19 2986,-1-10-2986,6 16 1239,1 2-1239,5 11 168,0-1-168,0 5 0,0 6 0,0-3 0,0 2 0,0 35 0,5-33-3392,3 30 0,1 0 3392,-1-30-1188,14 31 0,2-2 1188,-12-29-1875,14 22 0,0 1 1875,-11-21-1254,13 21 1,1 0 1253,-10-19 0,16 16 0,1-5 0,-17-25-967,53 42 967,-53-49 1958,37 29-1958,-41-33 0,22 8 0,-23-10 0,27 0 0,-24 0 0,44-5 0,-42 4 0,43-19 0,-46 16 0,36-41 0,-36 32 0,31-54 0,-37 49 0,30-64 0,-35 60 0,30-69 0,-26 69-1958,22-70 1958,-17 71 533,13-56-533,-20 60 0,3-20 0,-10 26 2292,0-1-2292,5-4 3428,-3 3-3428,3-3 0,-5 5 0,0-41 0,0 31 0,-5-61 0,3 63 0,-8-37 0,9 40 3347,-4-10-3347,5 15 0,0 4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50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24575,'12'0'0,"-1"0"0,0 0 0,-5 5 0,5-3 0,-10 8 0,9-9 0,-4 9 0,5-4 0,1 10 0,-6-3 0,14 38 0,-16-31-6784,21 61 6784,-22-61 0,12 61 0,-9-66-4183,5 64 4183,-4-64-3151,8 61 3151,-8-62-653,15 51 653,-15-53 2827,13 34-2827,-17-32 3754,17 17-3754,-17-17 6087,12 12-6087,-9-18 2103,0 12-2103,4-18 0,-8 8 0,3-10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3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0 272 24575,'12'0'0,"-1"0"0,0 0 0,6 0 0,-5 0 0,5 0 0,4 0 0,-7 0 0,32 5 0,-28-4 0,44 4 0,-45-5 0,35-10 0,-37 8 0,26-23 0,-30 16 0,29-33 0,-30 31 0,26-34 0,-22 35 0,8-22 0,-16 20 0,-1-5 0,-5 6 0,0 0 0,-5 4 0,-1-3 0,-6 9 0,6-9 0,-9 4 0,8-1 0,-14 2 0,8 5 0,-28 0 0,24 0 0,-30 0 0,34 0 0,-23 5 0,21-3 0,-31 22 0,34-14 0,-38 37 0,39-31 0,-30 40 0,27-44 0,-12 43 0,19-44 0,-8 40 0,14-34 0,1 34 0,6-35 0,0 15 0,4-20 0,-8 1 0,13 9 0,-8-13 0,10 17 0,29 18 0,-26-23 0,19 13 0,-1-2 0,-19-19 0,63 39 0,-61-40 0,46 19 0,-52-29 0,11 4 0,-14-10 0,-1-1 0,0-6 0,16-24 0,-17 23 0,10-17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 1 24575,'0'11'0,"0"0"0,0 0 0,0 0 0,0 6 0,0-5-9831,0 29 8341,0-23 2786,0 43-1296,0-44 0,0 49 0,0-47 0,0 22 1914,0-30-1914,-5 0 0,4 1 0,-4-1 0,5 0 0,0 0 0,-5 15 0,3-11 0,-3 32 0,5-31 6126,0 20-6126,0-24 1985,0 5-1985,0-16 0,0-3 0,0-4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4.3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5.1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1 356 24575,'0'11'0,"0"1"0,0-1 0,0 0 0,5 10 0,1 18 0,5-17 0,-4 33 0,-2-44 0,-5 31 0,0-29 0,0 18 0,0-17 0,0 22 0,0-21 0,0 21 0,0-22 0,0 12 0,0-13 0,0-12 0,5 1 0,-4-17 0,9 14 0,7-39 0,-9 26 0,33-68 0,-35 61-3392,21-30 0,1 0 3392,-20 27-1785,21-35 1,2 1 1784,-18 33-1678,13-22 1,-1 2 1677,-15 27-371,36-28 371,-35 37 2835,36-16-2835,-32 17 3255,26-8-3255,-31 4 6188,41-4-6188,-39 4 1083,40-10-1083,-37 15 0,6-9 718,-11 15-718,-3-4 0,-1 0 0,4 4 0,-4-4 0,1 0 0,8-1 0,-8-1 0,15-3 0,-10 9 0,25-4 0,-21 5 0,31 0 0,-32 0 0,11 0 0,-20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6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623 1302 24575,'-5'-6'0,"-6"-9"0,-1 12 0,0-12 0,2 14 0,-1-14 0,-1 12 0,-14-17 0,17 13 0,-16-5 0,22 2 0,-11 9 0,12-9 0,-8 9 0,4-9 0,-5 8 0,5-8 0,-4 9 0,3-4 0,1 0 0,-9 4 0,8-4 0,-9 5 0,4 0 0,1 0 0,0 0 0,0 0 0,4 5 0,-2-4 0,-3 9 0,-5-4 0,-1 5 0,2-4 0,-20 23 0,19-24 0,-54 54 0,51-47-3392,-15 24 0,4 2 3392,19-19-4537,-18 71 4537,29-68-1056,7 28 1,3-1 1055,1-33 0,15 29 0,2-2 0,-9-34 0,48 45 0,-52-47-634,52 13 634,-54-14 3176,40-2-3176,-37-5 4751,11 0-4751,-14 0-1878,4-15 1878,-3 6 0,-2-13-3304,29-49 3304,-31 44-1517,24-33 0,-1-2 1517,-24 33 0,19-26 0,1-8 0,-11-27 3034,10 8-3034,-17 9 0,-5 9 4537,-3 36-4537,5-41 0,1 1 6784,-6 42-6784,8-42 0,0-1 0,-7 36-1857,7-45 1857,-10 62 0,5 4 0,-4 1 0,4 0 0,-5-1 0,0 1 0,0 0 0,5 4 0,-3-13 0,3 11 0,-5-12-6169,0-25 6169,0 25 350,0-65-350,0 64 0,0-60 0,0 64-258,0-44 258,0 46-4156,0-46 4156,0 43 4156,-10-38-4156,7 52 873,-12-14-873,14 29 277,-4 7-277,5-4 0,-5 53 0,4-38 0,-2 22 0,1 2 0,2-20 0,-3 26 0,1 2 0,1-12 4216,-4 27-4216,5-47 0,0-17 0,0 1 0,0 14 0,-5-11 0,3 11 0,-3-5 0,5-7 0,0 62 0,0-51 0,-2 33 0,-1 0 0,2-35 0,-9 73 0,9-76 0,-9 46 0,9-49 0,-4 44 0,5-43 0,0 63 0,0-60 0,0 50 0,0-54 0,0 29 0,0-31 0,0 16 0,0-19 2568,0 10-2568,0-10 0,5 9 0,-4-8 0,9 13 0,-9-12 0,9 12 0,-8-14 0,8 9 0,-9-8 0,9 13 0,-4-12 0,6 27 0,-6-25 0,9 30 0,-12-31 0,7 11 0,-10-15 0,0-4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4:52:28.5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1 452 24575,'11'0'0,"1"0"0,-1 0 0,0 0 0,1 0 0,4 0 0,2 0 0,19 0 0,-15 0 0,44 0 0,-46 0-4252,33-2 1,1-1 4251,-27 2-1409,53-6 0,2-1 1409,-48 5-1517,63-15 0,0-1 1517,-63 12-1015,61-20 1,0 1 1014,-63 20 0,31-13 0,19-9 0,-17 7 0,-26 10 0,29-7 0,32-8 0,2-1 0,-23 6 0,6 2 0,-5 2 0,14-2 0,-22 3 0,-25 2 0,-22 12 0,22-6 244,-22 3-244,22 4 0,-10-4 0,33 0 0,-15 4 0,14-4 270,-31 5-270,32-8 0,2 0 0,-22 4 0,12-5 0,18 2 0,8 8 0,17 5 0,-1 1 0,-17 0 302,-22-2 1,6 2-303,-10 0 0,18 2 0,13 1 0,10 2 0,5 1 0,0 0 0,-3 0 0,-8-2 0,-12 0 0,-17-3 272,4 2 0,-15-2 1,17 3-273,-7-1 0,15 3 0,14 3 0,8 1 0,5 1 0,2 1 0,-1-1 0,-7-1 0,-8-1 0,-13-3 0,-16-3 0,31 5 0,-4-2 0,-17-2 0,19 2 0,13 1 0,6 1 0,-2 0 0,-9-2 0,-15-2 0,-23-3 0,35 3 0,-30-7 0,22 1 0,6-2 0,-11 0 0,-25-3 2461,-8-5-2461,16-1 0,17-2 0,-20 0 4206,-30-2-4206,47-7 0,-4-1 3141,-55 9-3141,68-2 0,4 1 4640,-63 4-4640,34 2 0,21 3 0,-19 0 0,-26 1 0,24 3 0,18 1 0,-19-1 0,-24 0 0,48 2 0,-3 0 0,-59-5 0,31-5 0,-2 0 0,-35 2-6784,60-12 6784,-63 14-2931,42-9 2931,-44 9 0,34-4 0,-35 5 0,21 0 0,-24 0 5333,-2-5-5333,-1 3 1095,-4-3 1,1 5-1,-2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5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1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0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6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6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9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EA1D-90FA-8A48-9258-46725856714B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CFD509-9C55-FB42-820C-B4FDAC7FC3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2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29.xml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ECFB-1CC1-3CA6-EE05-F84F86840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395D9-054F-DBCF-0889-41A8833F9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9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4320-6A52-6B03-4277-57657D4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6108-7E80-3C6C-E28B-24DED9FE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In real life, recursion occurs regularly. </a:t>
            </a:r>
          </a:p>
          <a:p>
            <a:r>
              <a:rPr lang="en-US" dirty="0"/>
              <a:t>Trees (and linked-lists and graphs):</a:t>
            </a:r>
          </a:p>
          <a:p>
            <a:pPr lvl="1"/>
            <a:r>
              <a:rPr lang="en-US" dirty="0"/>
              <a:t>We’ll look at trees in machine learning. </a:t>
            </a:r>
          </a:p>
          <a:p>
            <a:pPr lvl="1"/>
            <a:r>
              <a:rPr lang="en-US" dirty="0"/>
              <a:t>Data structures built on the idea of going back and forth to the ”next” item. </a:t>
            </a:r>
          </a:p>
          <a:p>
            <a:r>
              <a:rPr lang="en-US" dirty="0"/>
              <a:t>File system traversal – similar to tree navigation of up/down folder levels. </a:t>
            </a:r>
          </a:p>
          <a:p>
            <a:r>
              <a:rPr lang="en-US" dirty="0"/>
              <a:t>Objects like JSON – used to pass data around on the internet. </a:t>
            </a:r>
          </a:p>
          <a:p>
            <a:r>
              <a:rPr lang="en-US" dirty="0"/>
              <a:t>Weird languages like Haskell it is the only way to loop. </a:t>
            </a:r>
          </a:p>
          <a:p>
            <a:r>
              <a:rPr lang="en-US" dirty="0"/>
              <a:t>“Should recursion be used” is a debate, recursion is resource intensive. </a:t>
            </a:r>
          </a:p>
        </p:txBody>
      </p:sp>
      <p:pic>
        <p:nvPicPr>
          <p:cNvPr id="5122" name="Picture 2" descr="A labeled binary tree of size 9 and height 3, with a root node whose value is 1. The above tree is unbalanced and not sorted.">
            <a:extLst>
              <a:ext uri="{FF2B5EF4-FFF2-40B4-BE49-F238E27FC236}">
                <a16:creationId xmlns:a16="http://schemas.microsoft.com/office/drawing/2014/main" id="{12440C29-CAE4-7B41-78EE-71B06084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48" y="367854"/>
            <a:ext cx="279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B8E7-F0FC-1CA7-01BF-C04FC87F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Do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304F-DA2A-C242-B482-C4B60599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7515" cy="3450613"/>
          </a:xfrm>
        </p:spPr>
        <p:txBody>
          <a:bodyPr/>
          <a:lstStyle/>
          <a:p>
            <a:r>
              <a:rPr lang="en-US" dirty="0"/>
              <a:t>In general, if recursion makes more sense to you in a given scenario, use it. </a:t>
            </a:r>
          </a:p>
          <a:p>
            <a:pPr lvl="1"/>
            <a:r>
              <a:rPr lang="en-US" dirty="0"/>
              <a:t>The choice is more driven by making sensible/clear code than objective performance in most cases. </a:t>
            </a:r>
          </a:p>
          <a:p>
            <a:pPr lvl="1"/>
            <a:r>
              <a:rPr lang="en-US" dirty="0"/>
              <a:t>If you are dealing with massive numbers of rounds of recursion or very complex calculations, recursion’s resource requirements might pose an issue. </a:t>
            </a:r>
          </a:p>
          <a:p>
            <a:r>
              <a:rPr lang="en-US" dirty="0"/>
              <a:t>(Almost) always default to the choice that </a:t>
            </a:r>
            <a:r>
              <a:rPr lang="en-US"/>
              <a:t>is easiest to read. </a:t>
            </a:r>
            <a:endParaRPr lang="en-US" dirty="0"/>
          </a:p>
          <a:p>
            <a:r>
              <a:rPr lang="en-US" dirty="0"/>
              <a:t>If a problem breaks down into smaller versions of itself, consider recursion. </a:t>
            </a:r>
          </a:p>
        </p:txBody>
      </p:sp>
    </p:spTree>
    <p:extLst>
      <p:ext uri="{BB962C8B-B14F-4D97-AF65-F5344CB8AC3E}">
        <p14:creationId xmlns:p14="http://schemas.microsoft.com/office/powerpoint/2010/main" val="41603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C6EF-75CA-4621-5150-4FD7298D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BC17-BB59-7696-25B6-668312D92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s Recursion Worth it? - DEV Community">
            <a:extLst>
              <a:ext uri="{FF2B5EF4-FFF2-40B4-BE49-F238E27FC236}">
                <a16:creationId xmlns:a16="http://schemas.microsoft.com/office/drawing/2014/main" id="{0EA4BB63-C34A-3E82-38BA-89DC8889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EABE-AA5C-38AF-C31A-F15D4126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86CD-C8D8-E03F-A191-21AFE0A8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Recursion is another method of repeating something multiple times, like iteration. </a:t>
            </a:r>
          </a:p>
          <a:p>
            <a:r>
              <a:rPr lang="en-US" dirty="0"/>
              <a:t>Recursion works by breaking large problems into smaller problems. </a:t>
            </a:r>
          </a:p>
          <a:p>
            <a:r>
              <a:rPr lang="en-US" dirty="0"/>
              <a:t>Recursive process:</a:t>
            </a:r>
          </a:p>
          <a:p>
            <a:pPr lvl="1"/>
            <a:r>
              <a:rPr lang="en-US" dirty="0"/>
              <a:t>If we are at a “base case”, return a value. </a:t>
            </a:r>
          </a:p>
          <a:p>
            <a:pPr lvl="1"/>
            <a:r>
              <a:rPr lang="en-US" dirty="0"/>
              <a:t>If we are not, return a call of “itself” with a simpler problem. </a:t>
            </a:r>
          </a:p>
          <a:p>
            <a:r>
              <a:rPr lang="en-US" dirty="0"/>
              <a:t>Recursion is best explored via an example…</a:t>
            </a:r>
          </a:p>
        </p:txBody>
      </p:sp>
    </p:spTree>
    <p:extLst>
      <p:ext uri="{BB962C8B-B14F-4D97-AF65-F5344CB8AC3E}">
        <p14:creationId xmlns:p14="http://schemas.microsoft.com/office/powerpoint/2010/main" val="93518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7DD-ACBD-74E0-F79B-19416F9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Factorial!!!!!!!!</a:t>
            </a:r>
          </a:p>
        </p:txBody>
      </p:sp>
      <p:pic>
        <p:nvPicPr>
          <p:cNvPr id="2050" name="Picture 2" descr="YARN | Do you really think we need the exclamation point? | Seinfeld (1989)  - S08E21 The Muffin Tops | Video clips by quotes | b7a1bf75 | 紗">
            <a:extLst>
              <a:ext uri="{FF2B5EF4-FFF2-40B4-BE49-F238E27FC236}">
                <a16:creationId xmlns:a16="http://schemas.microsoft.com/office/drawing/2014/main" id="{DC11ECD4-A72A-7829-81A5-52F2FD4B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719" y="2065497"/>
            <a:ext cx="4600817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FD70-1985-8B6E-3120-6C93D274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588" y="1853754"/>
            <a:ext cx="6525961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Factorials are the easiest and most common example of recursion.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Factorials are indicated by an exclamation point in math.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The factorial function gives an answer of ”all the integers &gt;=1, up to the number, multiplied by each other”.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E.g. 5! = 5 * 4 * 3 * 2 * 1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 * 1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We can also think of it as a nested stack of factorials: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5! = 5 * 4!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    = 5 * 4 * 3!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3! = 3 * 2!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This makes it a great recursion candidate. </a:t>
            </a:r>
          </a:p>
        </p:txBody>
      </p:sp>
    </p:spTree>
    <p:extLst>
      <p:ext uri="{BB962C8B-B14F-4D97-AF65-F5344CB8AC3E}">
        <p14:creationId xmlns:p14="http://schemas.microsoft.com/office/powerpoint/2010/main" val="37644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72BE4-BF2A-BCE7-9CE2-6F18C15C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 dirty="0"/>
              <a:t>Factorial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2FE7-B259-2A4F-4916-96881339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01" y="1928333"/>
            <a:ext cx="5518191" cy="4161571"/>
          </a:xfrm>
        </p:spPr>
        <p:txBody>
          <a:bodyPr>
            <a:normAutofit/>
          </a:bodyPr>
          <a:lstStyle/>
          <a:p>
            <a:r>
              <a:rPr lang="en-US" dirty="0"/>
              <a:t>Each “term” of the factorial can be broken into two parts:</a:t>
            </a:r>
          </a:p>
          <a:p>
            <a:pPr lvl="1"/>
            <a:r>
              <a:rPr lang="en-US" dirty="0"/>
              <a:t>“Current” number.</a:t>
            </a:r>
          </a:p>
          <a:p>
            <a:pPr lvl="1"/>
            <a:r>
              <a:rPr lang="en-US" dirty="0"/>
              <a:t>“The rest” of the numbers.</a:t>
            </a:r>
          </a:p>
          <a:p>
            <a:r>
              <a:rPr lang="en-US" dirty="0"/>
              <a:t>E.g. for 5! those are 5 and 4! </a:t>
            </a:r>
          </a:p>
          <a:p>
            <a:r>
              <a:rPr lang="en-US" dirty="0"/>
              <a:t>1! Is the base case – returns 1. </a:t>
            </a:r>
          </a:p>
          <a:p>
            <a:r>
              <a:rPr lang="en-US" dirty="0"/>
              <a:t>That base case value “fills in” the pending return values up the chain of unrolled recursions. </a:t>
            </a:r>
          </a:p>
          <a:p>
            <a:pPr lvl="1"/>
            <a:r>
              <a:rPr lang="en-US" dirty="0"/>
              <a:t>Now all the factorial cases, will have a hard value and we can calculate the answer. </a:t>
            </a:r>
          </a:p>
        </p:txBody>
      </p:sp>
      <p:pic>
        <p:nvPicPr>
          <p:cNvPr id="4100" name="Picture 4" descr="Recursion I">
            <a:extLst>
              <a:ext uri="{FF2B5EF4-FFF2-40B4-BE49-F238E27FC236}">
                <a16:creationId xmlns:a16="http://schemas.microsoft.com/office/drawing/2014/main" id="{0D1E75BB-5B96-6494-0319-E0BB192F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118" y="45929"/>
            <a:ext cx="6082381" cy="647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36F0-3E62-BD3B-F612-B0E201E9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C6C0-B1EA-CFE2-FCF1-481C37D0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Once concept that recursion touches on is the “stack”. </a:t>
            </a:r>
          </a:p>
          <a:p>
            <a:pPr lvl="1"/>
            <a:r>
              <a:rPr lang="en-US" dirty="0"/>
              <a:t>The stack is a stack data structure. </a:t>
            </a:r>
          </a:p>
          <a:p>
            <a:r>
              <a:rPr lang="en-US" dirty="0"/>
              <a:t>The stack, or “call stack”, is roughly a stack of function calls that a program needs to do. </a:t>
            </a:r>
          </a:p>
          <a:p>
            <a:pPr lvl="1"/>
            <a:r>
              <a:rPr lang="en-US" dirty="0"/>
              <a:t>Every function call that is called gets put on the stack. </a:t>
            </a:r>
          </a:p>
          <a:p>
            <a:pPr lvl="1"/>
            <a:r>
              <a:rPr lang="en-US" dirty="0"/>
              <a:t>The program executes them one-by-one. </a:t>
            </a:r>
          </a:p>
          <a:p>
            <a:pPr lvl="1"/>
            <a:r>
              <a:rPr lang="en-US" dirty="0"/>
              <a:t>The stack is a Last In First Out (LIFO) data structure, the most recent addition is run first. </a:t>
            </a:r>
          </a:p>
          <a:p>
            <a:r>
              <a:rPr lang="en-US" dirty="0"/>
              <a:t>In recursion, each of the “simpler” function calls get piled on the stack as we go. </a:t>
            </a:r>
          </a:p>
        </p:txBody>
      </p:sp>
    </p:spTree>
    <p:extLst>
      <p:ext uri="{BB962C8B-B14F-4D97-AF65-F5344CB8AC3E}">
        <p14:creationId xmlns:p14="http://schemas.microsoft.com/office/powerpoint/2010/main" val="362566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E991-8D07-A267-FEA2-ED91EEF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Simple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65F-0199-4418-992E-3285FD73E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4"/>
            <a:ext cx="6689332" cy="4199727"/>
          </a:xfrm>
        </p:spPr>
        <p:txBody>
          <a:bodyPr>
            <a:normAutofit/>
          </a:bodyPr>
          <a:lstStyle/>
          <a:p>
            <a:r>
              <a:rPr lang="en-US" dirty="0"/>
              <a:t>Suppose we have this function, a weird calculation.</a:t>
            </a:r>
          </a:p>
          <a:p>
            <a:r>
              <a:rPr lang="en-US" dirty="0"/>
              <a:t>When the function is called, it goes on the stack to be executed (each one is a “stack frame”).   </a:t>
            </a:r>
          </a:p>
          <a:p>
            <a:pPr lvl="1"/>
            <a:r>
              <a:rPr lang="en-US" dirty="0"/>
              <a:t>During execution, the sqrt function is a new call, and goes on the stack to be executed. </a:t>
            </a:r>
          </a:p>
          <a:p>
            <a:pPr lvl="1"/>
            <a:r>
              <a:rPr lang="en-US" dirty="0"/>
              <a:t>During that execution, the log function is a new call to be executed. </a:t>
            </a:r>
          </a:p>
          <a:p>
            <a:r>
              <a:rPr lang="en-US" dirty="0"/>
              <a:t>All 3 functions will be on the stack prior to finishing. </a:t>
            </a:r>
          </a:p>
          <a:p>
            <a:r>
              <a:rPr lang="en-US" dirty="0"/>
              <a:t>The stack executes thing LIFO, so it starts with the log. </a:t>
            </a:r>
          </a:p>
          <a:p>
            <a:pPr lvl="1"/>
            <a:r>
              <a:rPr lang="en-US" dirty="0"/>
              <a:t>As things are executed they are taken off the stack.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7FF06-CA3B-3CC5-C99C-FD614E51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-28966"/>
            <a:ext cx="5473700" cy="2044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50E8084-D001-EC7F-2E96-84E7E2333794}"/>
              </a:ext>
            </a:extLst>
          </p:cNvPr>
          <p:cNvGrpSpPr/>
          <p:nvPr/>
        </p:nvGrpSpPr>
        <p:grpSpPr>
          <a:xfrm>
            <a:off x="7653052" y="2200539"/>
            <a:ext cx="3324960" cy="4003560"/>
            <a:chOff x="7653052" y="2200539"/>
            <a:chExt cx="3324960" cy="40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14:cNvPr>
                <p14:cNvContentPartPr/>
                <p14:nvPr/>
              </p14:nvContentPartPr>
              <p14:xfrm>
                <a:off x="7653052" y="2200539"/>
                <a:ext cx="3324960" cy="400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A87C02-BA5D-07D9-CA2D-AFB43BECE0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8732" y="2196219"/>
                  <a:ext cx="3333600" cy="40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14:cNvPr>
                <p14:cNvContentPartPr/>
                <p14:nvPr/>
              </p14:nvContentPartPr>
              <p14:xfrm>
                <a:off x="7883452" y="5330739"/>
                <a:ext cx="3041280" cy="7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6362BE-FF34-8E4E-3F32-9C14C7A119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79132" y="5326419"/>
                  <a:ext cx="3049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14:cNvPr>
                <p14:cNvContentPartPr/>
                <p14:nvPr/>
              </p14:nvContentPartPr>
              <p14:xfrm>
                <a:off x="8053372" y="5535579"/>
                <a:ext cx="599760" cy="36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D45F4F-0C36-F2F8-1A70-4203C51A98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49052" y="5531259"/>
                  <a:ext cx="608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14:cNvPr>
                <p14:cNvContentPartPr/>
                <p14:nvPr/>
              </p14:nvContentPartPr>
              <p14:xfrm>
                <a:off x="8718292" y="5696139"/>
                <a:ext cx="201960" cy="25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62441C-0321-C398-3E1B-9E74123951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13972" y="5691819"/>
                  <a:ext cx="210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14:cNvPr>
                <p14:cNvContentPartPr/>
                <p14:nvPr/>
              </p14:nvContentPartPr>
              <p14:xfrm>
                <a:off x="9025732" y="5693619"/>
                <a:ext cx="8280" cy="20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A43583-6157-7204-F025-A5F1168354F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021412" y="5689299"/>
                  <a:ext cx="1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14:cNvPr>
                <p14:cNvContentPartPr/>
                <p14:nvPr/>
              </p14:nvContentPartPr>
              <p14:xfrm>
                <a:off x="9017812" y="5512539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8E94D-5725-DB4C-69D7-3BB8BE954B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3492" y="5508219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14:cNvPr>
                <p14:cNvContentPartPr/>
                <p14:nvPr/>
              </p14:nvContentPartPr>
              <p14:xfrm>
                <a:off x="9139852" y="5646819"/>
                <a:ext cx="322560" cy="285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B84943-DE9A-4857-8CAC-0024A463E4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35532" y="5642499"/>
                  <a:ext cx="331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14:cNvPr>
                <p14:cNvContentPartPr/>
                <p14:nvPr/>
              </p14:nvContentPartPr>
              <p14:xfrm>
                <a:off x="9578692" y="5295099"/>
                <a:ext cx="255600" cy="66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A85317-732A-656E-6CBB-FF4EEAB5F1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74372" y="5290779"/>
                  <a:ext cx="2642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14:cNvPr>
                <p14:cNvContentPartPr/>
                <p14:nvPr/>
              </p14:nvContentPartPr>
              <p14:xfrm>
                <a:off x="7753852" y="4553859"/>
                <a:ext cx="3146040" cy="176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938FCF-07EC-F656-340F-17424B4C0B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49532" y="4549539"/>
                  <a:ext cx="31546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14:cNvPr>
                <p14:cNvContentPartPr/>
                <p14:nvPr/>
              </p14:nvContentPartPr>
              <p14:xfrm>
                <a:off x="8315812" y="4726659"/>
                <a:ext cx="214200" cy="45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D832F8-2FBB-402D-8678-3A5EE6C41F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11492" y="4722339"/>
                  <a:ext cx="2228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14:cNvPr>
                <p14:cNvContentPartPr/>
                <p14:nvPr/>
              </p14:nvContentPartPr>
              <p14:xfrm>
                <a:off x="8730172" y="4739619"/>
                <a:ext cx="212400" cy="40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311903-0784-BD70-7325-4285F37505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25852" y="4735299"/>
                  <a:ext cx="2210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14:cNvPr>
                <p14:cNvContentPartPr/>
                <p14:nvPr/>
              </p14:nvContentPartPr>
              <p14:xfrm>
                <a:off x="8887492" y="5006019"/>
                <a:ext cx="126720" cy="24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89485C-A454-51D2-674E-8072006B98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3172" y="5001699"/>
                  <a:ext cx="135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14:cNvPr>
                <p14:cNvContentPartPr/>
                <p14:nvPr/>
              </p14:nvContentPartPr>
              <p14:xfrm>
                <a:off x="9058852" y="4730619"/>
                <a:ext cx="45360" cy="464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35C91E-0341-DAE5-AB40-381FF85C55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54532" y="4726299"/>
                  <a:ext cx="540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14:cNvPr>
                <p14:cNvContentPartPr/>
                <p14:nvPr/>
              </p14:nvContentPartPr>
              <p14:xfrm>
                <a:off x="9075412" y="4742499"/>
                <a:ext cx="247320" cy="250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1A10E6-15F6-D9D3-677D-B126D9318DF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71092" y="4738179"/>
                  <a:ext cx="255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14:cNvPr>
                <p14:cNvContentPartPr/>
                <p14:nvPr/>
              </p14:nvContentPartPr>
              <p14:xfrm>
                <a:off x="9183412" y="5012859"/>
                <a:ext cx="130680" cy="33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D2F769-8B89-A3DF-6206-67994F9952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9092" y="5008539"/>
                  <a:ext cx="1393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14:cNvPr>
                <p14:cNvContentPartPr/>
                <p14:nvPr/>
              </p14:nvContentPartPr>
              <p14:xfrm>
                <a:off x="9485092" y="4828179"/>
                <a:ext cx="122760" cy="48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7F8B15-1775-FD99-5198-94EB0EFE6B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80772" y="4823859"/>
                  <a:ext cx="1314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14:cNvPr>
                <p14:cNvContentPartPr/>
                <p14:nvPr/>
              </p14:nvContentPartPr>
              <p14:xfrm>
                <a:off x="9441532" y="4809459"/>
                <a:ext cx="289800" cy="45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C8973-4ABE-15C8-1ED2-2341F45D1D7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37212" y="4805139"/>
                  <a:ext cx="2984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1E12BF-19C6-90FC-41AE-16CBD8AC30A7}"/>
              </a:ext>
            </a:extLst>
          </p:cNvPr>
          <p:cNvGrpSpPr/>
          <p:nvPr/>
        </p:nvGrpSpPr>
        <p:grpSpPr>
          <a:xfrm>
            <a:off x="7761772" y="3724779"/>
            <a:ext cx="3108240" cy="740160"/>
            <a:chOff x="7761772" y="3724779"/>
            <a:chExt cx="3108240" cy="7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14:cNvPr>
                <p14:cNvContentPartPr/>
                <p14:nvPr/>
              </p14:nvContentPartPr>
              <p14:xfrm>
                <a:off x="7761772" y="3724779"/>
                <a:ext cx="3108240" cy="9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A4EFF6-3B3C-81FB-B62E-B580E4E076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7452" y="3720459"/>
                  <a:ext cx="3116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14:cNvPr>
                <p14:cNvContentPartPr/>
                <p14:nvPr/>
              </p14:nvContentPartPr>
              <p14:xfrm>
                <a:off x="8478172" y="3943659"/>
                <a:ext cx="351000" cy="52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BB2F4C-81E9-A152-BEC6-529A64806E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73852" y="3939339"/>
                  <a:ext cx="35964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14:cNvPr>
                <p14:cNvContentPartPr/>
                <p14:nvPr/>
              </p14:nvContentPartPr>
              <p14:xfrm>
                <a:off x="8987572" y="3987579"/>
                <a:ext cx="388080" cy="45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F32FA3-6BC5-1FA6-BBF0-A78FDE1D78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3252" y="3983259"/>
                  <a:ext cx="3967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14:cNvPr>
                <p14:cNvContentPartPr/>
                <p14:nvPr/>
              </p14:nvContentPartPr>
              <p14:xfrm>
                <a:off x="9408412" y="3912339"/>
                <a:ext cx="432360" cy="50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3AEA62-5FEF-3E96-0BFC-C496E693B1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04092" y="3908019"/>
                  <a:ext cx="44100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6B1BB7-6147-687F-FC5C-1D51A7430F3B}"/>
              </a:ext>
            </a:extLst>
          </p:cNvPr>
          <p:cNvGrpSpPr/>
          <p:nvPr/>
        </p:nvGrpSpPr>
        <p:grpSpPr>
          <a:xfrm>
            <a:off x="8299252" y="2224659"/>
            <a:ext cx="1619640" cy="627840"/>
            <a:chOff x="8299252" y="2224659"/>
            <a:chExt cx="161964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14:cNvPr>
                <p14:cNvContentPartPr/>
                <p14:nvPr/>
              </p14:nvContentPartPr>
              <p14:xfrm>
                <a:off x="8299252" y="2379099"/>
                <a:ext cx="278280" cy="293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2483A2-4F32-7A4D-9E7B-21FC295BE4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94932" y="2374779"/>
                  <a:ext cx="286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14:cNvPr>
                <p14:cNvContentPartPr/>
                <p14:nvPr/>
              </p14:nvContentPartPr>
              <p14:xfrm>
                <a:off x="8920972" y="2336259"/>
                <a:ext cx="57600" cy="408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B38D71-7D52-9C58-64ED-D99EE145F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16652" y="2331939"/>
                  <a:ext cx="662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14:cNvPr>
                <p14:cNvContentPartPr/>
                <p14:nvPr/>
              </p14:nvContentPartPr>
              <p14:xfrm>
                <a:off x="8820532" y="2450739"/>
                <a:ext cx="391320" cy="12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650349-B546-A8E6-2594-05612DA8940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16212" y="2446419"/>
                  <a:ext cx="399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14:cNvPr>
                <p14:cNvContentPartPr/>
                <p14:nvPr/>
              </p14:nvContentPartPr>
              <p14:xfrm>
                <a:off x="9144892" y="2626059"/>
                <a:ext cx="120960" cy="204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7B2DAD9-81BD-FDE4-B894-0682F369943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0572" y="2621739"/>
                  <a:ext cx="129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14:cNvPr>
                <p14:cNvContentPartPr/>
                <p14:nvPr/>
              </p14:nvContentPartPr>
              <p14:xfrm>
                <a:off x="9238492" y="2601219"/>
                <a:ext cx="93960" cy="238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A2AD6-BF1C-15AC-B244-801B1D4250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34172" y="2596899"/>
                  <a:ext cx="102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14:cNvPr>
                <p14:cNvContentPartPr/>
                <p14:nvPr/>
              </p14:nvContentPartPr>
              <p14:xfrm>
                <a:off x="9358372" y="2472699"/>
                <a:ext cx="191880" cy="37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B70057-D2CE-AA1D-C24C-DB8B263667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052" y="2468379"/>
                  <a:ext cx="200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14:cNvPr>
                <p14:cNvContentPartPr/>
                <p14:nvPr/>
              </p14:nvContentPartPr>
              <p14:xfrm>
                <a:off x="9672652" y="2224659"/>
                <a:ext cx="40680" cy="48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44D679-9447-91A1-9F7F-ADB6D33E2D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68332" y="2220339"/>
                  <a:ext cx="49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14:cNvPr>
                <p14:cNvContentPartPr/>
                <p14:nvPr/>
              </p14:nvContentPartPr>
              <p14:xfrm>
                <a:off x="9684892" y="2415819"/>
                <a:ext cx="228600" cy="155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7C6602-031F-CF2A-A507-94F066E1397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80572" y="2411499"/>
                  <a:ext cx="237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14:cNvPr>
                <p14:cNvContentPartPr/>
                <p14:nvPr/>
              </p14:nvContentPartPr>
              <p14:xfrm>
                <a:off x="9800452" y="2573139"/>
                <a:ext cx="118440" cy="275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21FFE-86B3-E458-53D7-0D57217470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96132" y="2568819"/>
                  <a:ext cx="127080" cy="28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17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5CE-97E1-4427-7E18-3965028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A632-399D-9977-95EF-B621DFB8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stack is something we rarely (especially for DS in Python) think about. </a:t>
            </a:r>
          </a:p>
          <a:p>
            <a:pPr lvl="1"/>
            <a:r>
              <a:rPr lang="en-US" dirty="0"/>
              <a:t>If doing lower-level code, this is something that is more of a consideration. </a:t>
            </a:r>
          </a:p>
          <a:p>
            <a:r>
              <a:rPr lang="en-US" dirty="0"/>
              <a:t>Recursion can generate many additions to the stack. </a:t>
            </a:r>
          </a:p>
          <a:p>
            <a:pPr lvl="1"/>
            <a:r>
              <a:rPr lang="en-US" dirty="0"/>
              <a:t>Our simple example generated 3 function calls on the stack. </a:t>
            </a:r>
          </a:p>
          <a:p>
            <a:pPr lvl="1"/>
            <a:r>
              <a:rPr lang="en-US" dirty="0"/>
              <a:t>Each recursion round generates it’s own function call, at a minimum. </a:t>
            </a:r>
          </a:p>
          <a:p>
            <a:pPr lvl="1"/>
            <a:r>
              <a:rPr lang="en-US" dirty="0"/>
              <a:t>E.g. factorial(1000) would stack 1000 function calls on said stack. </a:t>
            </a:r>
          </a:p>
          <a:p>
            <a:r>
              <a:rPr lang="en-US" dirty="0"/>
              <a:t>There is a possibility for “stack overflow”, or too much stuff in the stack. </a:t>
            </a:r>
          </a:p>
          <a:p>
            <a:pPr lvl="1"/>
            <a:r>
              <a:rPr lang="en-US" dirty="0"/>
              <a:t>Each call of a function generates objects in memory. </a:t>
            </a:r>
          </a:p>
          <a:p>
            <a:pPr lvl="1"/>
            <a:r>
              <a:rPr lang="en-US" dirty="0"/>
              <a:t>Also one of the more useful sites for explanations and examples. </a:t>
            </a:r>
          </a:p>
          <a:p>
            <a:r>
              <a:rPr lang="en-US" dirty="0"/>
              <a:t>Python has a default limit of adding 1000 recursive calls to the stack. </a:t>
            </a:r>
          </a:p>
        </p:txBody>
      </p:sp>
    </p:spTree>
    <p:extLst>
      <p:ext uri="{BB962C8B-B14F-4D97-AF65-F5344CB8AC3E}">
        <p14:creationId xmlns:p14="http://schemas.microsoft.com/office/powerpoint/2010/main" val="42793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36442-EC7B-C00C-6165-CF7C9E4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Recursion vs Iteration (loops)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CitizenChoice">
            <a:extLst>
              <a:ext uri="{FF2B5EF4-FFF2-40B4-BE49-F238E27FC236}">
                <a16:creationId xmlns:a16="http://schemas.microsoft.com/office/drawing/2014/main" id="{34E1AFD2-F361-50AC-094A-D5FDDBFDC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66" y="22191"/>
            <a:ext cx="6545277" cy="683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B7A5-7FF4-E0A3-FC09-2C2E842F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043" y="2218867"/>
            <a:ext cx="5487653" cy="4511581"/>
          </a:xfrm>
        </p:spPr>
        <p:txBody>
          <a:bodyPr>
            <a:normAutofit/>
          </a:bodyPr>
          <a:lstStyle/>
          <a:p>
            <a:r>
              <a:rPr lang="en-US" dirty="0"/>
              <a:t>Recursion is another tool to accomplish the same tasks as recursion. </a:t>
            </a:r>
          </a:p>
          <a:p>
            <a:r>
              <a:rPr lang="en-US" dirty="0"/>
              <a:t>We don’t really need to do recursion, sometimes it just makes more sense. </a:t>
            </a:r>
          </a:p>
          <a:p>
            <a:pPr lvl="1"/>
            <a:r>
              <a:rPr lang="en-US" dirty="0"/>
              <a:t>Loop/recursion are interchangeable. </a:t>
            </a:r>
          </a:p>
          <a:p>
            <a:r>
              <a:rPr lang="en-US" dirty="0"/>
              <a:t>Each has positives and negatives. </a:t>
            </a:r>
          </a:p>
          <a:p>
            <a:pPr lvl="1"/>
            <a:r>
              <a:rPr lang="en-US" dirty="0"/>
              <a:t>Recursion is usually slower and more resource intensive. </a:t>
            </a:r>
          </a:p>
          <a:p>
            <a:pPr lvl="1"/>
            <a:r>
              <a:rPr lang="en-US" dirty="0"/>
              <a:t>Recursion can make the structure of the code easier for some problems making it easier to understand. </a:t>
            </a:r>
          </a:p>
        </p:txBody>
      </p:sp>
    </p:spTree>
    <p:extLst>
      <p:ext uri="{BB962C8B-B14F-4D97-AF65-F5344CB8AC3E}">
        <p14:creationId xmlns:p14="http://schemas.microsoft.com/office/powerpoint/2010/main" val="35533734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5889</TotalTime>
  <Words>879</Words>
  <Application>Microsoft Macintosh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Recursion</vt:lpstr>
      <vt:lpstr>PowerPoint Presentation</vt:lpstr>
      <vt:lpstr>Recursion</vt:lpstr>
      <vt:lpstr>Factorial!!!!!!!!</vt:lpstr>
      <vt:lpstr>Factorial</vt:lpstr>
      <vt:lpstr>Stack</vt:lpstr>
      <vt:lpstr>Simple stack Example</vt:lpstr>
      <vt:lpstr>Stack my Recursion</vt:lpstr>
      <vt:lpstr>Recursion vs Iteration (loops)</vt:lpstr>
      <vt:lpstr>Real Recursion</vt:lpstr>
      <vt:lpstr>So… Do I use 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10</cp:revision>
  <dcterms:created xsi:type="dcterms:W3CDTF">2023-09-15T14:36:22Z</dcterms:created>
  <dcterms:modified xsi:type="dcterms:W3CDTF">2023-09-19T16:45:56Z</dcterms:modified>
</cp:coreProperties>
</file>