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2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2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11DD-F22F-160C-7F0C-F823F740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6776-8385-38B2-22DA-A418DF46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6346"/>
          </a:xfrm>
        </p:spPr>
        <p:txBody>
          <a:bodyPr/>
          <a:lstStyle/>
          <a:p>
            <a:r>
              <a:rPr lang="en-US" dirty="0"/>
              <a:t>Lab solutions are in the repository. </a:t>
            </a:r>
          </a:p>
          <a:p>
            <a:r>
              <a:rPr lang="en-US" dirty="0"/>
              <a:t>Nov 2 class is cancelled for the conference. </a:t>
            </a:r>
          </a:p>
          <a:p>
            <a:pPr lvl="1"/>
            <a:r>
              <a:rPr lang="en-US" dirty="0"/>
              <a:t>We’ll do the test the following Tuesday, pending your objections.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– bulk arguments. Easy and simple. </a:t>
            </a:r>
          </a:p>
          <a:p>
            <a:pPr lvl="1"/>
            <a:r>
              <a:rPr lang="en-US" dirty="0"/>
              <a:t>Poker Card/Deck/Hand.</a:t>
            </a:r>
          </a:p>
          <a:p>
            <a:pPr lvl="2"/>
            <a:r>
              <a:rPr lang="en-US" dirty="0"/>
              <a:t>A realistic-</a:t>
            </a:r>
            <a:r>
              <a:rPr lang="en-US" dirty="0" err="1"/>
              <a:t>ish</a:t>
            </a:r>
            <a:r>
              <a:rPr lang="en-US" dirty="0"/>
              <a:t> example. </a:t>
            </a:r>
          </a:p>
          <a:p>
            <a:pPr lvl="2"/>
            <a:r>
              <a:rPr lang="en-US" dirty="0"/>
              <a:t>A good chance to work through an open ended problem. </a:t>
            </a:r>
          </a:p>
          <a:p>
            <a:pPr lvl="2"/>
            <a:r>
              <a:rPr lang="en-US" dirty="0"/>
              <a:t>We’ll carry this on later, as we get some more tools.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AE7BD-FE17-673E-9A55-25C361B4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5205"/>
            <a:ext cx="3505200" cy="34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F221-4540-09C5-E64F-8A8D3250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Large-</a:t>
            </a:r>
            <a:r>
              <a:rPr lang="en-US" dirty="0" err="1"/>
              <a:t>ish</a:t>
            </a:r>
            <a:r>
              <a:rPr lang="en-US" dirty="0"/>
              <a:t> Inheritance/Class/Function/Fun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7A344-F85A-1F76-F19C-F495A709C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C36B-77DF-19A8-7D4A-FA26DBF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6B46-D265-D762-F8FC-A381DC04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We’re pretty used to seeing arguments for functions. </a:t>
            </a:r>
          </a:p>
          <a:p>
            <a:r>
              <a:rPr lang="en-US" dirty="0"/>
              <a:t>We can divide up the arguments into two subgroups:</a:t>
            </a:r>
          </a:p>
          <a:p>
            <a:pPr lvl="1"/>
            <a:r>
              <a:rPr lang="en-US" dirty="0"/>
              <a:t>Unnamed or non-keyword ones</a:t>
            </a:r>
          </a:p>
          <a:p>
            <a:pPr lvl="1"/>
            <a:r>
              <a:rPr lang="en-US" dirty="0"/>
              <a:t>Named Arguments.</a:t>
            </a:r>
          </a:p>
          <a:p>
            <a:r>
              <a:rPr lang="en-US" dirty="0"/>
              <a:t>Non-keyword arguments are those that have no label. </a:t>
            </a:r>
          </a:p>
          <a:p>
            <a:pPr lvl="1"/>
            <a:r>
              <a:rPr lang="en-US" dirty="0"/>
              <a:t>E.g. sum(a, b)</a:t>
            </a:r>
          </a:p>
          <a:p>
            <a:r>
              <a:rPr lang="en-US" dirty="0"/>
              <a:t>Keyword arguments have a label. </a:t>
            </a:r>
          </a:p>
          <a:p>
            <a:pPr lvl="1"/>
            <a:r>
              <a:rPr lang="en-US" dirty="0"/>
              <a:t>E.g. sum(</a:t>
            </a:r>
            <a:r>
              <a:rPr lang="en-US" dirty="0" err="1"/>
              <a:t>num_a</a:t>
            </a:r>
            <a:r>
              <a:rPr lang="en-US" dirty="0"/>
              <a:t> = a, </a:t>
            </a:r>
            <a:r>
              <a:rPr lang="en-US" dirty="0" err="1"/>
              <a:t>num_b</a:t>
            </a:r>
            <a:r>
              <a:rPr lang="en-US"/>
              <a:t>=b)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3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AC2-5AF3-0D8A-1D89-F8C963A3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33E4-0828-0794-E0B0-757935C8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685"/>
          </a:xfrm>
        </p:spPr>
        <p:txBody>
          <a:bodyPr/>
          <a:lstStyle/>
          <a:p>
            <a:r>
              <a:rPr lang="en-US" dirty="0"/>
              <a:t>The *</a:t>
            </a:r>
            <a:r>
              <a:rPr lang="en-US" dirty="0" err="1"/>
              <a:t>args</a:t>
            </a:r>
            <a:r>
              <a:rPr lang="en-US" dirty="0"/>
              <a:t> argument accepts an arbitrary number of items and packages them into a tuple.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args</a:t>
            </a:r>
            <a:r>
              <a:rPr lang="en-US" dirty="0"/>
              <a:t> part can be anything, the star does the magic. </a:t>
            </a:r>
          </a:p>
          <a:p>
            <a:r>
              <a:rPr lang="en-US" dirty="0"/>
              <a:t>Inside the function </a:t>
            </a:r>
            <a:r>
              <a:rPr lang="en-US" dirty="0" err="1"/>
              <a:t>args</a:t>
            </a:r>
            <a:r>
              <a:rPr lang="en-US" dirty="0"/>
              <a:t> is a tuple of however many items are in the argument. </a:t>
            </a:r>
          </a:p>
          <a:p>
            <a:r>
              <a:rPr lang="en-US" dirty="0"/>
              <a:t>Useful for when there are lots of “the same” thing, and we are totally, adding, appending,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commonly do a for each item in </a:t>
            </a:r>
            <a:r>
              <a:rPr lang="en-US" dirty="0" err="1"/>
              <a:t>args</a:t>
            </a:r>
            <a:r>
              <a:rPr lang="en-US" dirty="0"/>
              <a:t>… type of loop to deal with the arguments. </a:t>
            </a:r>
          </a:p>
        </p:txBody>
      </p:sp>
    </p:spTree>
    <p:extLst>
      <p:ext uri="{BB962C8B-B14F-4D97-AF65-F5344CB8AC3E}">
        <p14:creationId xmlns:p14="http://schemas.microsoft.com/office/powerpoint/2010/main" val="185135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58FE-5C65-6C96-68E8-3FA6E14E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8CB6-367B-0CA5-802C-F2F04693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is </a:t>
            </a:r>
            <a:r>
              <a:rPr lang="en-US" dirty="0" err="1"/>
              <a:t>args</a:t>
            </a:r>
            <a:r>
              <a:rPr lang="en-US" dirty="0"/>
              <a:t>’ buddy, it works in the same way except it takes in named arguments and produces a dictionary of arguments. </a:t>
            </a:r>
          </a:p>
          <a:p>
            <a:pPr lvl="1"/>
            <a:r>
              <a:rPr lang="en-US" dirty="0"/>
              <a:t>The name of the argument is the key, the value is the value. </a:t>
            </a:r>
          </a:p>
          <a:p>
            <a:r>
              <a:rPr lang="en-US" dirty="0"/>
              <a:t>Useful for when we have a large number of optional settings.</a:t>
            </a:r>
          </a:p>
          <a:p>
            <a:pPr lvl="1"/>
            <a:r>
              <a:rPr lang="en-US" dirty="0"/>
              <a:t>E.g. graphing functions often take lots of options for color, style, line width,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9106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989</TotalTime>
  <Words>329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Housekeeping</vt:lpstr>
      <vt:lpstr>Args and Kwargs &amp; Large-ish Inheritance/Class/Function/Fun Exercise</vt:lpstr>
      <vt:lpstr>Function Arguments</vt:lpstr>
      <vt:lpstr>*Args</vt:lpstr>
      <vt:lpstr>**kwargs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Args and Kwargs Large-ish Inheritance/Class/Function/Fun Exercise</dc:title>
  <dc:creator>Akeem Semper</dc:creator>
  <cp:lastModifiedBy>Akeem Semper</cp:lastModifiedBy>
  <cp:revision>3</cp:revision>
  <dcterms:created xsi:type="dcterms:W3CDTF">2023-10-26T01:21:26Z</dcterms:created>
  <dcterms:modified xsi:type="dcterms:W3CDTF">2023-10-26T17:50:54Z</dcterms:modified>
</cp:coreProperties>
</file>