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66" r:id="rId10"/>
    <p:sldId id="261" r:id="rId11"/>
    <p:sldId id="262" r:id="rId12"/>
    <p:sldId id="260" r:id="rId13"/>
    <p:sldId id="259" r:id="rId14"/>
    <p:sldId id="267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</p14:sldIdLst>
        </p14:section>
        <p14:section name="Array details" id="{52269AA0-2B47-744B-824B-D5515BEF7E40}">
          <p14:sldIdLst>
            <p14:sldId id="266"/>
            <p14:sldId id="261"/>
            <p14:sldId id="262"/>
            <p14:sldId id="260"/>
            <p14:sldId id="259"/>
            <p14:sldId id="267"/>
            <p14:sldId id="270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1"/>
    <p:restoredTop sz="96327"/>
  </p:normalViewPr>
  <p:slideViewPr>
    <p:cSldViewPr snapToGrid="0">
      <p:cViewPr varScale="1">
        <p:scale>
          <a:sx n="185" d="100"/>
          <a:sy n="185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2 Review:</a:t>
            </a:r>
          </a:p>
          <a:p>
            <a:pPr lvl="1"/>
            <a:r>
              <a:rPr lang="en-US" dirty="0"/>
              <a:t>Example solution in repository. </a:t>
            </a:r>
          </a:p>
          <a:p>
            <a:pPr lvl="1"/>
            <a:r>
              <a:rPr lang="en-US" dirty="0"/>
              <a:t>I’ll go over a few common points that I saw, please ask if something doesn’t make sense. </a:t>
            </a:r>
          </a:p>
          <a:p>
            <a:r>
              <a:rPr lang="en-US" dirty="0"/>
              <a:t>Lab 3 – there is a </a:t>
            </a:r>
            <a:r>
              <a:rPr lang="en-US" dirty="0" err="1"/>
              <a:t>dropbox</a:t>
            </a:r>
            <a:r>
              <a:rPr lang="en-US" dirty="0"/>
              <a:t> up, I had it labeled “</a:t>
            </a:r>
            <a:r>
              <a:rPr lang="en-US" dirty="0" err="1"/>
              <a:t>Asn</a:t>
            </a:r>
            <a:r>
              <a:rPr lang="en-US" dirty="0"/>
              <a:t> 3” by mistake for a while. </a:t>
            </a:r>
          </a:p>
          <a:p>
            <a:r>
              <a:rPr lang="en-US" dirty="0"/>
              <a:t>Exam next time:</a:t>
            </a:r>
          </a:p>
          <a:p>
            <a:pPr lvl="1"/>
            <a:r>
              <a:rPr lang="en-US" dirty="0"/>
              <a:t>Open book. Normal browser. </a:t>
            </a:r>
          </a:p>
          <a:p>
            <a:pPr lvl="1"/>
            <a:r>
              <a:rPr lang="en-US" dirty="0"/>
              <a:t>90 minutes. Approximately 35-40 questions. Mostly MC, might be a couple of SA.</a:t>
            </a:r>
          </a:p>
          <a:p>
            <a:pPr lvl="2"/>
            <a:r>
              <a:rPr lang="en-US" dirty="0"/>
              <a:t>“knowledge” questions, what does this code do? What is the issue in this code? </a:t>
            </a:r>
          </a:p>
          <a:p>
            <a:pPr lvl="1"/>
            <a:r>
              <a:rPr lang="en-US" dirty="0"/>
              <a:t>Similar in complexity to the lab stuff, our class examples are more complex. </a:t>
            </a:r>
          </a:p>
          <a:p>
            <a:pPr lvl="1"/>
            <a:r>
              <a:rPr lang="en-US" dirty="0"/>
              <a:t>Basics of python and programming – basic variables, common operations, data structures, string manipulation, debugging, logic controls, loops. </a:t>
            </a:r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/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187896"/>
          </a:xfrm>
        </p:spPr>
        <p:txBody>
          <a:bodyPr/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650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4535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1101</TotalTime>
  <Words>1249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Building the Array</vt:lpstr>
      <vt:lpstr>Python Arrays</vt:lpstr>
      <vt:lpstr>PowerPoint Presentation</vt:lpstr>
      <vt:lpstr>PowerPoint Presentation</vt:lpstr>
      <vt:lpstr>PowerPoint Presentation</vt:lpstr>
      <vt:lpstr>Multi-Dimensional Arrays</vt:lpstr>
      <vt:lpstr>Reshaping</vt:lpstr>
      <vt:lpstr>Slice and Dice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2023-10-02T22:44:47Z</dcterms:created>
  <dcterms:modified xsi:type="dcterms:W3CDTF">2023-10-03T17:06:11Z</dcterms:modified>
</cp:coreProperties>
</file>