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A0F4-5B9D-7D4C-9DD5-F2987D1267F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8549F3-716A-8742-A474-A7378E920B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40B-C899-98F7-0DFF-4E37B025F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and More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DD14-BD97-0CE9-088E-6AC7ADE9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0FDF-AE9A-18B9-3398-89DCB578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Enumeration Use</a:t>
            </a:r>
          </a:p>
        </p:txBody>
      </p:sp>
      <p:pic>
        <p:nvPicPr>
          <p:cNvPr id="3076" name="Picture 4" descr="Python enumerate()">
            <a:extLst>
              <a:ext uri="{FF2B5EF4-FFF2-40B4-BE49-F238E27FC236}">
                <a16:creationId xmlns:a16="http://schemas.microsoft.com/office/drawing/2014/main" id="{A0DDE3D6-1EBF-486B-1CEA-66BE0894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22" y="2121328"/>
            <a:ext cx="4960443" cy="31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B1F9-F0EA-942A-30AB-3B73380C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3" y="2015734"/>
            <a:ext cx="6221894" cy="3947744"/>
          </a:xfrm>
        </p:spPr>
        <p:txBody>
          <a:bodyPr>
            <a:normAutofit/>
          </a:bodyPr>
          <a:lstStyle/>
          <a:p>
            <a:r>
              <a:rPr lang="en-US" sz="2800" dirty="0"/>
              <a:t>We can use the enumeration very similarly to a normal loop. </a:t>
            </a:r>
          </a:p>
          <a:p>
            <a:r>
              <a:rPr lang="en-US" sz="2800" dirty="0"/>
              <a:t>Index and item are returned. </a:t>
            </a:r>
          </a:p>
          <a:p>
            <a:pPr lvl="1"/>
            <a:r>
              <a:rPr lang="en-US" sz="2600" dirty="0"/>
              <a:t>Separately or as a tuple. </a:t>
            </a:r>
          </a:p>
        </p:txBody>
      </p:sp>
    </p:spTree>
    <p:extLst>
      <p:ext uri="{BB962C8B-B14F-4D97-AF65-F5344CB8AC3E}">
        <p14:creationId xmlns:p14="http://schemas.microsoft.com/office/powerpoint/2010/main" val="4738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3FD-BE37-87A4-CE58-884BBD45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6C11-15EB-CAE4-9CC8-A3002C30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/>
          <a:lstStyle/>
          <a:p>
            <a:r>
              <a:rPr lang="en-US" dirty="0"/>
              <a:t>Comments are something we’ve glossed over for the most part. </a:t>
            </a:r>
          </a:p>
          <a:p>
            <a:r>
              <a:rPr lang="en-US" dirty="0"/>
              <a:t>Comments are additional explanation or context explaining how code works. </a:t>
            </a:r>
          </a:p>
          <a:p>
            <a:pPr lvl="1"/>
            <a:r>
              <a:rPr lang="en-US" dirty="0"/>
              <a:t>For now, code is simple, so it is easy to understand. </a:t>
            </a:r>
          </a:p>
          <a:p>
            <a:pPr lvl="1"/>
            <a:r>
              <a:rPr lang="en-US" dirty="0"/>
              <a:t>Later, code gets long, complex, and shared, so it is hard to understand. </a:t>
            </a:r>
          </a:p>
          <a:p>
            <a:r>
              <a:rPr lang="en-US" dirty="0"/>
              <a:t>Comments are the voice of the developer, explaining how things work. </a:t>
            </a:r>
          </a:p>
        </p:txBody>
      </p:sp>
      <p:pic>
        <p:nvPicPr>
          <p:cNvPr id="2050" name="Picture 2" descr="The writing on the wall: Unraveling chalkboard mysteries">
            <a:extLst>
              <a:ext uri="{FF2B5EF4-FFF2-40B4-BE49-F238E27FC236}">
                <a16:creationId xmlns:a16="http://schemas.microsoft.com/office/drawing/2014/main" id="{2522AFB0-1E4A-6DB2-FC53-0FFDF2BE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6" y="4530416"/>
            <a:ext cx="5074508" cy="22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CF1C-B5F1-5620-3810-23D26D5D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Basic Comments</a:t>
            </a:r>
          </a:p>
        </p:txBody>
      </p:sp>
      <p:pic>
        <p:nvPicPr>
          <p:cNvPr id="1026" name="Picture 2" descr="Python Comments - Multiline Comments, Best Practices - AskPython">
            <a:extLst>
              <a:ext uri="{FF2B5EF4-FFF2-40B4-BE49-F238E27FC236}">
                <a16:creationId xmlns:a16="http://schemas.microsoft.com/office/drawing/2014/main" id="{8B743231-2409-AB4A-7F8C-EA277102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49" y="2166167"/>
            <a:ext cx="5876247" cy="26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6F49-266C-9472-5816-6BD506CC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296" y="1853754"/>
            <a:ext cx="6081655" cy="428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Python comments can be denoted with a #</a:t>
            </a:r>
          </a:p>
          <a:p>
            <a:pPr>
              <a:lnSpc>
                <a:spcPct val="110000"/>
              </a:lnSpc>
            </a:pPr>
            <a:r>
              <a:rPr lang="en-US" dirty="0"/>
              <a:t>The rest of the line will be “commented out” or ignored when code is run.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comments should be added when something could benefit from an explanation: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something complex.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You did something odd or unintuitive.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Future users need to know something.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There’s ambiguity.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Some condition is needed for the code.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If in doubt, comment. </a:t>
            </a:r>
          </a:p>
        </p:txBody>
      </p:sp>
    </p:spTree>
    <p:extLst>
      <p:ext uri="{BB962C8B-B14F-4D97-AF65-F5344CB8AC3E}">
        <p14:creationId xmlns:p14="http://schemas.microsoft.com/office/powerpoint/2010/main" val="14526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CF9-838D-D625-E0CB-54405946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EAB8-3F20-0037-3562-C5739001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data science we normally use notebooks for our code. </a:t>
            </a:r>
          </a:p>
          <a:p>
            <a:pPr lvl="1"/>
            <a:r>
              <a:rPr lang="en-US" dirty="0"/>
              <a:t>Allows us to integrate text, images, code, and results in one place. </a:t>
            </a:r>
          </a:p>
          <a:p>
            <a:r>
              <a:rPr lang="en-US" dirty="0"/>
              <a:t>We are generally “exploring” when doing machine learning:</a:t>
            </a:r>
          </a:p>
          <a:p>
            <a:pPr lvl="1"/>
            <a:r>
              <a:rPr lang="en-US" dirty="0"/>
              <a:t>Looking at data and preparing it for use. </a:t>
            </a:r>
          </a:p>
          <a:p>
            <a:pPr lvl="1"/>
            <a:r>
              <a:rPr lang="en-US" dirty="0"/>
              <a:t>Trying different models and observing the results. </a:t>
            </a:r>
          </a:p>
          <a:p>
            <a:r>
              <a:rPr lang="en-US" dirty="0"/>
              <a:t>Markdown cells can also be used to add context and information. </a:t>
            </a:r>
          </a:p>
          <a:p>
            <a:pPr lvl="1"/>
            <a:r>
              <a:rPr lang="en-US" dirty="0"/>
              <a:t>If it is “what it means” lean markdown, if it is “how it works” lean comment. </a:t>
            </a:r>
          </a:p>
          <a:p>
            <a:r>
              <a:rPr lang="en-US" dirty="0"/>
              <a:t>Markdown language can be used for display customization and formatting. </a:t>
            </a:r>
          </a:p>
          <a:p>
            <a:pPr lvl="1"/>
            <a:r>
              <a:rPr lang="en-US" dirty="0" err="1"/>
              <a:t>Cheatsheet</a:t>
            </a:r>
            <a:r>
              <a:rPr lang="en-US" dirty="0"/>
              <a:t> in the </a:t>
            </a:r>
            <a:r>
              <a:rPr lang="en-US" dirty="0" err="1"/>
              <a:t>course_material</a:t>
            </a:r>
            <a:r>
              <a:rPr lang="en-US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17771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215B32-0BA9-984C-87C5-E2E40D4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Docstrings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8253-AC3E-A974-6A12-80A2ABF4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2015732"/>
            <a:ext cx="5140411" cy="4037742"/>
          </a:xfrm>
        </p:spPr>
        <p:txBody>
          <a:bodyPr>
            <a:normAutofit/>
          </a:bodyPr>
          <a:lstStyle/>
          <a:p>
            <a:r>
              <a:rPr lang="en-US" dirty="0"/>
              <a:t>Docstrings are a special type of comment, that details what is in a class and method. </a:t>
            </a:r>
          </a:p>
          <a:p>
            <a:r>
              <a:rPr lang="en-US" dirty="0"/>
              <a:t>Docstrings are located in the first line of a class or method. </a:t>
            </a:r>
          </a:p>
          <a:p>
            <a:r>
              <a:rPr lang="en-US" dirty="0"/>
              <a:t>They can be multi-lined, which is denoted by the triple quote. </a:t>
            </a:r>
          </a:p>
          <a:p>
            <a:r>
              <a:rPr lang="en-US" dirty="0"/>
              <a:t>Docstrings are captured automatically:</a:t>
            </a:r>
          </a:p>
          <a:p>
            <a:pPr lvl="1"/>
            <a:r>
              <a:rPr lang="en-US" dirty="0"/>
              <a:t>__doc__ attribute or help(obj) function.</a:t>
            </a:r>
          </a:p>
          <a:p>
            <a:pPr lvl="1"/>
            <a:r>
              <a:rPr lang="en-US" dirty="0"/>
              <a:t>Other tools to generate doc pages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89D7-2DCE-7206-D0F9-BD8F4234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70" y="-11430"/>
            <a:ext cx="6600161" cy="6385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1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EAA-A76F-E239-BA6C-4A5F86C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Docstring contents -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709E6-8A78-E7C1-2F7E-76848433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01"/>
          <a:stretch/>
        </p:blipFill>
        <p:spPr>
          <a:xfrm>
            <a:off x="-55921" y="2015734"/>
            <a:ext cx="6807201" cy="43055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8ED8-EA0B-8D6C-C3BD-7294B2CC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2557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Docstrings for functions contain:</a:t>
            </a:r>
          </a:p>
          <a:p>
            <a:pPr lvl="1"/>
            <a:r>
              <a:rPr lang="en-US" sz="2800" dirty="0"/>
              <a:t>A one line description of the function. </a:t>
            </a:r>
          </a:p>
          <a:p>
            <a:pPr lvl="1"/>
            <a:r>
              <a:rPr lang="en-US" sz="2800" dirty="0"/>
              <a:t>A longer description, if needed. </a:t>
            </a:r>
          </a:p>
          <a:p>
            <a:pPr lvl="1"/>
            <a:r>
              <a:rPr lang="en-US" sz="2800" dirty="0"/>
              <a:t>The parameters. </a:t>
            </a:r>
          </a:p>
          <a:p>
            <a:pPr lvl="1"/>
            <a:r>
              <a:rPr lang="en-US" sz="2800" dirty="0"/>
              <a:t>The return. </a:t>
            </a:r>
          </a:p>
        </p:txBody>
      </p:sp>
    </p:spTree>
    <p:extLst>
      <p:ext uri="{BB962C8B-B14F-4D97-AF65-F5344CB8AC3E}">
        <p14:creationId xmlns:p14="http://schemas.microsoft.com/office/powerpoint/2010/main" val="35105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A1C131-96DA-93F9-15E9-E1D62091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Docstring Contents -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88CC-287E-202A-BC6E-0FE8C559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For a class, we have a similar structure. </a:t>
            </a:r>
          </a:p>
          <a:p>
            <a:r>
              <a:rPr lang="en-US" dirty="0"/>
              <a:t>One-line explanation. </a:t>
            </a:r>
          </a:p>
          <a:p>
            <a:r>
              <a:rPr lang="en-US" dirty="0"/>
              <a:t>Longer explanation. </a:t>
            </a:r>
          </a:p>
          <a:p>
            <a:r>
              <a:rPr lang="en-US" dirty="0"/>
              <a:t>Arguments for creation. </a:t>
            </a:r>
          </a:p>
          <a:p>
            <a:r>
              <a:rPr lang="en-US" dirty="0"/>
              <a:t>Attributes.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D20B1-A6D5-12FA-DBBD-5E28568B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64" y="490"/>
            <a:ext cx="6633404" cy="6052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9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7075-665B-2C96-C01F-647DF79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08EF-DE8C-6ECD-5863-8C4D54A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/>
          <a:lstStyle/>
          <a:p>
            <a:r>
              <a:rPr lang="en-US" dirty="0"/>
              <a:t>We want to comment as much as is reasonable. </a:t>
            </a:r>
          </a:p>
          <a:p>
            <a:r>
              <a:rPr lang="en-US" dirty="0"/>
              <a:t>In larger projects, commenting will be standardized. </a:t>
            </a:r>
          </a:p>
          <a:p>
            <a:pPr lvl="1"/>
            <a:r>
              <a:rPr lang="en-US" dirty="0"/>
              <a:t>Everyone structures comments similarly. </a:t>
            </a:r>
          </a:p>
          <a:p>
            <a:pPr lvl="1"/>
            <a:r>
              <a:rPr lang="en-US" dirty="0"/>
              <a:t>May be wrapped into automated documentation. </a:t>
            </a:r>
          </a:p>
          <a:p>
            <a:r>
              <a:rPr lang="en-US" dirty="0"/>
              <a:t>Nothing will fail if we comment poorly, it just may be hard to understand later or for others. </a:t>
            </a:r>
          </a:p>
        </p:txBody>
      </p:sp>
    </p:spTree>
    <p:extLst>
      <p:ext uri="{BB962C8B-B14F-4D97-AF65-F5344CB8AC3E}">
        <p14:creationId xmlns:p14="http://schemas.microsoft.com/office/powerpoint/2010/main" val="126524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32F-D369-384B-39ED-0A15BD8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AF4B-5D66-8855-367B-4389F4AF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Enumeration is another way to loop through stuff. </a:t>
            </a:r>
          </a:p>
          <a:p>
            <a:r>
              <a:rPr lang="en-US" dirty="0"/>
              <a:t>Enumeration is a function that takes in an </a:t>
            </a:r>
            <a:r>
              <a:rPr lang="en-US" dirty="0" err="1"/>
              <a:t>iterable</a:t>
            </a:r>
            <a:r>
              <a:rPr lang="en-US" dirty="0"/>
              <a:t> data structure and returns a tuple:</a:t>
            </a:r>
          </a:p>
          <a:p>
            <a:pPr lvl="1"/>
            <a:r>
              <a:rPr lang="en-US" dirty="0"/>
              <a:t>Index. </a:t>
            </a:r>
          </a:p>
          <a:p>
            <a:pPr lvl="1"/>
            <a:r>
              <a:rPr lang="en-US" dirty="0"/>
              <a:t>Item. </a:t>
            </a:r>
          </a:p>
          <a:p>
            <a:r>
              <a:rPr lang="en-US" dirty="0"/>
              <a:t>Allows us to loop through things like a for loop and keep the index. </a:t>
            </a:r>
          </a:p>
          <a:p>
            <a:r>
              <a:rPr lang="en-US" dirty="0"/>
              <a:t>Looping through any data structure is the same, as long as we can enumerate it. </a:t>
            </a:r>
          </a:p>
          <a:p>
            <a:pPr lvl="1"/>
            <a:r>
              <a:rPr lang="en-US" dirty="0"/>
              <a:t>Helps interchangeability. </a:t>
            </a:r>
          </a:p>
          <a:p>
            <a:r>
              <a:rPr lang="en-US" dirty="0"/>
              <a:t>Used in data science with larger datasets. </a:t>
            </a:r>
          </a:p>
          <a:p>
            <a:pPr lvl="1"/>
            <a:r>
              <a:rPr lang="en-US" dirty="0"/>
              <a:t>E.g. data that is images in folders, we don’t have a table but need to </a:t>
            </a:r>
            <a:r>
              <a:rPr lang="en-US"/>
              <a:t>keep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64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41</TotalTime>
  <Words>554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Comments and More Loops</vt:lpstr>
      <vt:lpstr>Comments</vt:lpstr>
      <vt:lpstr>Basic Comments</vt:lpstr>
      <vt:lpstr>Markdown Cells</vt:lpstr>
      <vt:lpstr>Docstrings</vt:lpstr>
      <vt:lpstr>Docstring contents - Functions</vt:lpstr>
      <vt:lpstr>Docstring Contents - Classes</vt:lpstr>
      <vt:lpstr>Commenting</vt:lpstr>
      <vt:lpstr>Enumeration</vt:lpstr>
      <vt:lpstr>Enumeration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and Loops</dc:title>
  <dc:creator>Akeem Semper</dc:creator>
  <cp:lastModifiedBy>Akeem Semper</cp:lastModifiedBy>
  <cp:revision>2</cp:revision>
  <dcterms:created xsi:type="dcterms:W3CDTF">2023-09-26T16:56:54Z</dcterms:created>
  <dcterms:modified xsi:type="dcterms:W3CDTF">2023-09-26T17:37:57Z</dcterms:modified>
</cp:coreProperties>
</file>