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8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6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219-80F3-CD64-575F-C671F9E5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8C2B-E018-C693-7C0B-D71688FE6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C19C-F7D5-8AE9-C61B-AD970631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4997-CCA2-F96F-D19A-E923321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Lab 5 – solution is up. We can look at it quick, I’ll mark it over the weekend. </a:t>
            </a:r>
          </a:p>
          <a:p>
            <a:r>
              <a:rPr lang="en-US" dirty="0"/>
              <a:t>Assignment 1 – grades are up. </a:t>
            </a:r>
          </a:p>
          <a:p>
            <a:pPr lvl="1"/>
            <a:r>
              <a:rPr lang="en-US" dirty="0"/>
              <a:t>We’ll go over it in detail next week, I want to highlight some of the common issues more. </a:t>
            </a:r>
          </a:p>
          <a:p>
            <a:r>
              <a:rPr lang="en-US" dirty="0"/>
              <a:t>Review exercise:</a:t>
            </a:r>
          </a:p>
          <a:p>
            <a:pPr lvl="1"/>
            <a:r>
              <a:rPr lang="en-US" dirty="0"/>
              <a:t>There are parts that should touch on all of the larger things that we’ve gone over. </a:t>
            </a:r>
          </a:p>
          <a:p>
            <a:pPr lvl="1"/>
            <a:r>
              <a:rPr lang="en-US" dirty="0"/>
              <a:t>Each part is pretty open ended, you can solve it in several ways. </a:t>
            </a:r>
          </a:p>
          <a:p>
            <a:pPr lvl="1"/>
            <a:r>
              <a:rPr lang="en-US" dirty="0"/>
              <a:t>If something is easy for you, don’t worry about it. If it is hard, work on that, ask questions, and if you need another exercise I can make one up. </a:t>
            </a:r>
          </a:p>
          <a:p>
            <a:pPr lvl="1"/>
            <a:r>
              <a:rPr lang="en-US" dirty="0"/>
              <a:t>Also, check the end of chapter exercises, we’ve covered (virtually) the entire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E50-37FA-1087-A9A3-8E8CD47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250E-EC25-F7F2-AD9B-EE28D60E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is a function that provides a representation of an object, in string form. </a:t>
            </a:r>
          </a:p>
          <a:p>
            <a:pPr lvl="1"/>
            <a:r>
              <a:rPr lang="en-US" dirty="0"/>
              <a:t>This is meant to give unambiguous info to developers, while str is meant to be readable. </a:t>
            </a:r>
          </a:p>
          <a:p>
            <a:pPr lvl="1"/>
            <a:r>
              <a:rPr lang="en-US" dirty="0"/>
              <a:t>The structure is identical to str, return a string representation of an object. </a:t>
            </a:r>
          </a:p>
          <a:p>
            <a:pPr lvl="1"/>
            <a:r>
              <a:rPr lang="en-US" dirty="0"/>
              <a:t>Many objects return something like: </a:t>
            </a:r>
            <a:r>
              <a:rPr lang="en-CA" dirty="0"/>
              <a:t>&lt;__</a:t>
            </a:r>
            <a:r>
              <a:rPr lang="en-CA" dirty="0" err="1"/>
              <a:t>main__.Foo</a:t>
            </a:r>
            <a:r>
              <a:rPr lang="en-CA" dirty="0"/>
              <a:t> </a:t>
            </a:r>
            <a:r>
              <a:rPr lang="en-CA" dirty="0">
                <a:effectLst/>
                <a:latin typeface="inherit"/>
              </a:rPr>
              <a:t>object</a:t>
            </a:r>
            <a:r>
              <a:rPr lang="en-CA" dirty="0"/>
              <a:t> at </a:t>
            </a:r>
            <a:r>
              <a:rPr lang="en-CA" dirty="0">
                <a:effectLst/>
                <a:latin typeface="inherit"/>
              </a:rPr>
              <a:t>0x7f80665abdd0</a:t>
            </a:r>
            <a:r>
              <a:rPr lang="en-CA" dirty="0"/>
              <a:t>&gt;</a:t>
            </a:r>
            <a:endParaRPr lang="en-US" dirty="0"/>
          </a:p>
          <a:p>
            <a:r>
              <a:rPr lang="en-US" dirty="0"/>
              <a:t>Make classes once, don’t repeat them. </a:t>
            </a:r>
          </a:p>
          <a:p>
            <a:pPr lvl="1"/>
            <a:r>
              <a:rPr lang="en-US" dirty="0"/>
              <a:t>If I ever have multiple copies in code it is to demo things as we work, i.e. “now we’ll add…”</a:t>
            </a:r>
          </a:p>
          <a:p>
            <a:pPr lvl="1"/>
            <a:r>
              <a:rPr lang="en-US" dirty="0"/>
              <a:t>In reality, don’t do this. It is bad and confusing – if we run the wrong class def, that’ll be active. </a:t>
            </a:r>
          </a:p>
          <a:p>
            <a:r>
              <a:rPr lang="en-US" dirty="0"/>
              <a:t>Check types when loading data from a file. </a:t>
            </a:r>
          </a:p>
          <a:p>
            <a:pPr lvl="1"/>
            <a:r>
              <a:rPr lang="en-US" dirty="0"/>
              <a:t>Most datasets will have some sort of issue, largely a numeric column being treated as strings. </a:t>
            </a:r>
          </a:p>
          <a:p>
            <a:pPr lvl="1"/>
            <a:r>
              <a:rPr lang="en-US" dirty="0"/>
              <a:t>Describe, info, </a:t>
            </a:r>
            <a:r>
              <a:rPr lang="en-US" dirty="0" err="1"/>
              <a:t>value_counts</a:t>
            </a:r>
            <a:r>
              <a:rPr lang="en-US" dirty="0"/>
              <a:t> and others will show the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11761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6B68-C0F9-C078-6E0E-A044C6E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BAD2-7283-B715-41C6-0939FC12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39273" cy="4199727"/>
          </a:xfrm>
        </p:spPr>
        <p:txBody>
          <a:bodyPr/>
          <a:lstStyle/>
          <a:p>
            <a:r>
              <a:rPr lang="en-US" dirty="0"/>
              <a:t>In general, we want a function to do one thing (or outsource </a:t>
            </a:r>
            <a:r>
              <a:rPr lang="en-US" dirty="0" err="1"/>
              <a:t>substeps</a:t>
            </a:r>
            <a:r>
              <a:rPr lang="en-US" dirty="0"/>
              <a:t> to other functions). </a:t>
            </a:r>
          </a:p>
          <a:p>
            <a:pPr lvl="1"/>
            <a:r>
              <a:rPr lang="en-US" dirty="0"/>
              <a:t>Specifically with functions that people made that take input of a value. </a:t>
            </a:r>
          </a:p>
          <a:p>
            <a:pPr lvl="1"/>
            <a:r>
              <a:rPr lang="en-US" dirty="0"/>
              <a:t>If we want to modify Item X in a list, and the user says what X is, it is probably better to have a function that modifies X, and takes X as an argument than to have the first step in that function be to ask the user for X. </a:t>
            </a:r>
          </a:p>
          <a:p>
            <a:pPr lvl="1"/>
            <a:r>
              <a:rPr lang="en-US" dirty="0"/>
              <a:t>If our modify function was used elsewhere, we may want to be able to use it directly, without user input. E.g. what if we had a function to “apply 10% discount” to all items. </a:t>
            </a:r>
          </a:p>
          <a:p>
            <a:r>
              <a:rPr lang="en-US" dirty="0"/>
              <a:t>Error checking – places where we are likely to have errors:</a:t>
            </a:r>
          </a:p>
          <a:p>
            <a:pPr lvl="1"/>
            <a:r>
              <a:rPr lang="en-US" dirty="0"/>
              <a:t>Dealing with outside data, we generally expect that to have errors or inconsistencies. </a:t>
            </a:r>
          </a:p>
          <a:p>
            <a:r>
              <a:rPr lang="en-US" dirty="0"/>
              <a:t>Do things in smaller chunks, test if that works, </a:t>
            </a:r>
            <a:r>
              <a:rPr lang="en-US"/>
              <a:t>then move 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EFDA-23A7-9E43-EC0F-A16A2CB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E28C-143B-00D2-BDB4-7EF9453A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next assignment will check the output of your code. </a:t>
            </a:r>
          </a:p>
          <a:p>
            <a:pPr lvl="1"/>
            <a:r>
              <a:rPr lang="en-US" dirty="0"/>
              <a:t>I.e. you’ll be given a specified output format and data, and what your code generates will need to match that formatting and structure. </a:t>
            </a:r>
          </a:p>
          <a:p>
            <a:r>
              <a:rPr lang="en-US" dirty="0"/>
              <a:t>The idea is simple, we have your outputs and the correct answers. </a:t>
            </a:r>
          </a:p>
          <a:p>
            <a:pPr lvl="1"/>
            <a:r>
              <a:rPr lang="en-US" dirty="0"/>
              <a:t>There is a “scoring” function that compares the two, if they match, you’re correct. </a:t>
            </a:r>
          </a:p>
          <a:p>
            <a:pPr lvl="1"/>
            <a:r>
              <a:rPr lang="en-US" dirty="0"/>
              <a:t>The same as all of the scoring things in </a:t>
            </a:r>
            <a:r>
              <a:rPr lang="en-US" dirty="0" err="1"/>
              <a:t>sklearn</a:t>
            </a:r>
            <a:r>
              <a:rPr lang="en-US" dirty="0"/>
              <a:t> that you probably use in stats by now. </a:t>
            </a:r>
          </a:p>
          <a:p>
            <a:r>
              <a:rPr lang="en-US" dirty="0"/>
              <a:t>In building your assignment you’ll have a smaller set to check:</a:t>
            </a:r>
          </a:p>
          <a:p>
            <a:pPr lvl="1"/>
            <a:r>
              <a:rPr lang="en-US" dirty="0"/>
              <a:t>A different set of inputs and correct results that you can run and score. </a:t>
            </a:r>
          </a:p>
          <a:p>
            <a:pPr lvl="1"/>
            <a:r>
              <a:rPr lang="en-US" dirty="0"/>
              <a:t>The actual scoring function that I’ll use. </a:t>
            </a:r>
          </a:p>
          <a:p>
            <a:pPr lvl="1"/>
            <a:r>
              <a:rPr lang="en-US" dirty="0"/>
              <a:t>Make it work with the sample data and it’ll work for any data! </a:t>
            </a:r>
          </a:p>
          <a:p>
            <a:r>
              <a:rPr lang="en-US" dirty="0"/>
              <a:t>This is really strict in that a small error makes it fail, that’s kind of normal in many cases. </a:t>
            </a:r>
          </a:p>
        </p:txBody>
      </p:sp>
    </p:spTree>
    <p:extLst>
      <p:ext uri="{BB962C8B-B14F-4D97-AF65-F5344CB8AC3E}">
        <p14:creationId xmlns:p14="http://schemas.microsoft.com/office/powerpoint/2010/main" val="3897319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67</TotalTime>
  <Words>647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inherit</vt:lpstr>
      <vt:lpstr>Gallery</vt:lpstr>
      <vt:lpstr>Review Stuff</vt:lpstr>
      <vt:lpstr>Housekeeping</vt:lpstr>
      <vt:lpstr>Small notes</vt:lpstr>
      <vt:lpstr>Small Notes Cont…</vt:lpstr>
      <vt:lpstr>Output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2023-11-16T16:37:36Z</dcterms:created>
  <dcterms:modified xsi:type="dcterms:W3CDTF">2023-11-16T17:45:12Z</dcterms:modified>
</cp:coreProperties>
</file>