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58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and classes, part 1. </a:t>
            </a:r>
          </a:p>
          <a:p>
            <a:pPr lvl="1"/>
            <a:r>
              <a:rPr lang="en-US" dirty="0"/>
              <a:t>Work/question time. 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Overall, we’ve covered most of the foundational concepts we need. </a:t>
            </a:r>
          </a:p>
          <a:p>
            <a:pPr lvl="1"/>
            <a:r>
              <a:rPr lang="en-US" dirty="0"/>
              <a:t>Notebook interface, functions, variables, basic types, flow control, objects. </a:t>
            </a:r>
          </a:p>
          <a:p>
            <a:pPr lvl="1"/>
            <a:r>
              <a:rPr lang="en-US" dirty="0"/>
              <a:t>We’ve looked at and used things at a basic level, not in depth yet. </a:t>
            </a:r>
          </a:p>
          <a:p>
            <a:r>
              <a:rPr lang="en-US" dirty="0"/>
              <a:t>We can hopefully start working towards higher level challenges. </a:t>
            </a:r>
          </a:p>
          <a:p>
            <a:pPr lvl="1"/>
            <a:r>
              <a:rPr lang="en-US" dirty="0"/>
              <a:t>Goals defined broadly, where we have to figure out our own solution leveraging the basics. </a:t>
            </a:r>
          </a:p>
          <a:p>
            <a:pPr lvl="1"/>
            <a:r>
              <a:rPr lang="en-US" dirty="0"/>
              <a:t>Think, pseudocode, research, code, test, debug, repeat. </a:t>
            </a:r>
          </a:p>
          <a:p>
            <a:r>
              <a:rPr lang="en-US" dirty="0"/>
              <a:t>We’re going reasonably fast, and leaving some details, on purpose. </a:t>
            </a:r>
          </a:p>
          <a:p>
            <a:pPr lvl="1"/>
            <a:r>
              <a:rPr lang="en-US" dirty="0"/>
              <a:t>I think it is a lot easier to build basic skills and comfort, which is where we are hopefully close to now, then expand that and dig deeper in the context of larger problems. </a:t>
            </a:r>
          </a:p>
          <a:p>
            <a:pPr lvl="1"/>
            <a:r>
              <a:rPr lang="en-US" dirty="0"/>
              <a:t>We’ll loop back on some other stuff and explore in more detail, in the context of classes. </a:t>
            </a:r>
          </a:p>
        </p:txBody>
      </p:sp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Python programs normally run within their environment. </a:t>
            </a:r>
          </a:p>
          <a:p>
            <a:r>
              <a:rPr lang="en-US" dirty="0"/>
              <a:t>We can “reach out” to interact with the underlying computer. </a:t>
            </a:r>
          </a:p>
          <a:p>
            <a:pPr lvl="1"/>
            <a:r>
              <a:rPr lang="en-US" dirty="0"/>
              <a:t>Most relevant for data science, to load data from a file. </a:t>
            </a:r>
          </a:p>
          <a:p>
            <a:pPr lvl="1"/>
            <a:r>
              <a:rPr lang="en-US" dirty="0"/>
              <a:t>In other scenarios, to interact with the user or their input. 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formatted just like a spreadsheet. </a:t>
            </a:r>
          </a:p>
          <a:p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We will use pandas throughout machine learning, unless the data we are using is large. </a:t>
            </a:r>
          </a:p>
        </p:txBody>
      </p:sp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231</TotalTime>
  <Words>644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User Input</vt:lpstr>
      <vt:lpstr>File Access</vt:lpstr>
      <vt:lpstr>Pandas</vt:lpstr>
      <vt:lpstr>Using Dataframes</vt:lpstr>
      <vt:lpstr>Manipulating Dataframes</vt:lpstr>
      <vt:lpstr>Manipulating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2023-09-13T02:16:24Z</dcterms:created>
  <dcterms:modified xsi:type="dcterms:W3CDTF">2023-09-14T17:25:35Z</dcterms:modified>
</cp:coreProperties>
</file>