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0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2.png"/><Relationship Id="rId7" Type="http://schemas.openxmlformats.org/officeDocument/2006/relationships/image" Target="../media/image7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.png"/><Relationship Id="rId4" Type="http://schemas.openxmlformats.org/officeDocument/2006/relationships/image" Target="../media/image45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8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7.png"/><Relationship Id="rId7" Type="http://schemas.openxmlformats.org/officeDocument/2006/relationships/image" Target="../media/image8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.png"/><Relationship Id="rId4" Type="http://schemas.openxmlformats.org/officeDocument/2006/relationships/image" Target="../media/image45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8.png"/><Relationship Id="rId7" Type="http://schemas.openxmlformats.org/officeDocument/2006/relationships/image" Target="../media/image9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.png"/><Relationship Id="rId4" Type="http://schemas.openxmlformats.org/officeDocument/2006/relationships/image" Target="../media/image45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3.png"/><Relationship Id="rId7" Type="http://schemas.openxmlformats.org/officeDocument/2006/relationships/image" Target="../media/image34.png"/><Relationship Id="rId12" Type="http://schemas.openxmlformats.org/officeDocument/2006/relationships/image" Target="../media/image119.png"/><Relationship Id="rId2" Type="http://schemas.openxmlformats.org/officeDocument/2006/relationships/image" Target="../media/image112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118.png"/><Relationship Id="rId5" Type="http://schemas.openxmlformats.org/officeDocument/2006/relationships/image" Target="../media/image114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3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.png"/><Relationship Id="rId4" Type="http://schemas.openxmlformats.org/officeDocument/2006/relationships/image" Target="../media/image45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55.png"/><Relationship Id="rId5" Type="http://schemas.openxmlformats.org/officeDocument/2006/relationships/image" Target="../media/image33.png"/><Relationship Id="rId10" Type="http://schemas.openxmlformats.org/officeDocument/2006/relationships/image" Target="../media/image54.png"/><Relationship Id="rId4" Type="http://schemas.openxmlformats.org/officeDocument/2006/relationships/image" Target="../media/image31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.png"/><Relationship Id="rId4" Type="http://schemas.openxmlformats.org/officeDocument/2006/relationships/image" Target="../media/image45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31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4197" y="3027183"/>
            <a:ext cx="8060195" cy="21743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049" y="838012"/>
            <a:ext cx="3167224" cy="5552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5520" y="826018"/>
            <a:ext cx="2633217" cy="572295"/>
            <a:chOff x="14725520" y="826018"/>
            <a:chExt cx="2633217" cy="5722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063319" y="826018"/>
              <a:ext cx="1963920" cy="572295"/>
              <a:chOff x="15063319" y="826018"/>
              <a:chExt cx="1963920" cy="5722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063319" y="826018"/>
                <a:ext cx="1963920" cy="572295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89776" y="899723"/>
              <a:ext cx="2215516" cy="46167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88856" y="8633639"/>
            <a:ext cx="4319891" cy="5349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7887" y="4952361"/>
            <a:ext cx="6046575" cy="8495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493" y="4109626"/>
            <a:ext cx="6697763" cy="68366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049" y="838016"/>
            <a:ext cx="2025348" cy="5552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5524" y="826018"/>
            <a:ext cx="2633217" cy="572295"/>
            <a:chOff x="14725524" y="826018"/>
            <a:chExt cx="2633217" cy="5722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063319" y="826018"/>
              <a:ext cx="1963920" cy="572295"/>
              <a:chOff x="15063319" y="826018"/>
              <a:chExt cx="1963920" cy="57229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063319" y="826018"/>
                <a:ext cx="1963920" cy="572295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89781" y="922057"/>
              <a:ext cx="2146916" cy="43934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59241" y="5913355"/>
            <a:ext cx="6132579" cy="16017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16382" y="7800925"/>
            <a:ext cx="4124508" cy="12880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73524" y="7466241"/>
            <a:ext cx="6931238" cy="57953"/>
            <a:chOff x="10173524" y="7466241"/>
            <a:chExt cx="6931238" cy="579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73524" y="7466241"/>
              <a:ext cx="6931238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73524" y="9370092"/>
            <a:ext cx="6931238" cy="57953"/>
            <a:chOff x="10173524" y="9370092"/>
            <a:chExt cx="6931238" cy="579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73524" y="9370092"/>
              <a:ext cx="6931238" cy="57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993" y="784765"/>
            <a:ext cx="5621894" cy="14727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3938461"/>
            <a:ext cx="15934209" cy="5714286"/>
            <a:chOff x="1175752" y="3938461"/>
            <a:chExt cx="15934209" cy="57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3938461"/>
              <a:ext cx="15934209" cy="57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4828" y="2514685"/>
            <a:ext cx="9000040" cy="12583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5753" y="2297494"/>
            <a:ext cx="7512939" cy="53998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993" y="784765"/>
            <a:ext cx="5621894" cy="14727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2908006"/>
            <a:ext cx="10023603" cy="5098799"/>
            <a:chOff x="1175752" y="2908006"/>
            <a:chExt cx="10023603" cy="50987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5752" y="2908006"/>
              <a:ext cx="10023603" cy="509879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20352" y="3476323"/>
            <a:ext cx="4329840" cy="33538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44531" y="8562811"/>
            <a:ext cx="6671164" cy="6688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993" y="815174"/>
            <a:ext cx="6229504" cy="12654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2634030"/>
            <a:ext cx="10526728" cy="5017654"/>
            <a:chOff x="1175752" y="2634030"/>
            <a:chExt cx="10526728" cy="50176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2634030"/>
              <a:ext cx="10526728" cy="501765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14001" y="2588315"/>
            <a:ext cx="3599576" cy="31290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67554" y="7779458"/>
            <a:ext cx="4196214" cy="17371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61390" y="8290219"/>
            <a:ext cx="6843907" cy="6688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493" y="4109626"/>
            <a:ext cx="6636249" cy="68267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049" y="838016"/>
            <a:ext cx="2025348" cy="5552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5524" y="826018"/>
            <a:ext cx="2633217" cy="572295"/>
            <a:chOff x="14725524" y="826018"/>
            <a:chExt cx="2633217" cy="5722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063319" y="826018"/>
              <a:ext cx="1963920" cy="572295"/>
              <a:chOff x="15063319" y="826018"/>
              <a:chExt cx="1963920" cy="57229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063319" y="826018"/>
                <a:ext cx="1963920" cy="572295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89781" y="922057"/>
              <a:ext cx="2146916" cy="43934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59241" y="5909203"/>
            <a:ext cx="6922874" cy="16419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16382" y="7778382"/>
            <a:ext cx="3194156" cy="13402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73524" y="7466241"/>
            <a:ext cx="6931238" cy="57953"/>
            <a:chOff x="10173524" y="7466241"/>
            <a:chExt cx="6931238" cy="579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73524" y="7466241"/>
              <a:ext cx="6931238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73524" y="9370092"/>
            <a:ext cx="6931238" cy="57953"/>
            <a:chOff x="10173524" y="9370092"/>
            <a:chExt cx="6931238" cy="579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73524" y="9370092"/>
              <a:ext cx="6931238" cy="57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993" y="784765"/>
            <a:ext cx="7727723" cy="14727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2488419"/>
            <a:ext cx="6171429" cy="5188645"/>
            <a:chOff x="1175752" y="2488419"/>
            <a:chExt cx="6171429" cy="51886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2488419"/>
              <a:ext cx="6171429" cy="51886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22207" y="2723057"/>
            <a:ext cx="6171429" cy="4839601"/>
            <a:chOff x="9922207" y="2723057"/>
            <a:chExt cx="6171429" cy="48396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22207" y="2723057"/>
              <a:ext cx="6171429" cy="4839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993" y="815174"/>
            <a:ext cx="8282989" cy="13975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26531" y="2687660"/>
            <a:ext cx="6171429" cy="6171429"/>
            <a:chOff x="5926531" y="2687660"/>
            <a:chExt cx="6171429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6531" y="2687660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993" y="815174"/>
            <a:ext cx="8268999" cy="13797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3055641"/>
            <a:ext cx="6302100" cy="5816841"/>
            <a:chOff x="9142857" y="3055641"/>
            <a:chExt cx="6302100" cy="58168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3055641"/>
              <a:ext cx="6302100" cy="58168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201" y="3055641"/>
            <a:ext cx="5780156" cy="6171429"/>
            <a:chOff x="1698201" y="3055641"/>
            <a:chExt cx="5780156" cy="61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201" y="3055641"/>
              <a:ext cx="5780156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493" y="4109626"/>
            <a:ext cx="6636249" cy="68267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049" y="838016"/>
            <a:ext cx="2025348" cy="5552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5524" y="826018"/>
            <a:ext cx="2633217" cy="572295"/>
            <a:chOff x="14725524" y="826018"/>
            <a:chExt cx="2633217" cy="5722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063319" y="826018"/>
              <a:ext cx="1963920" cy="572295"/>
              <a:chOff x="15063319" y="826018"/>
              <a:chExt cx="1963920" cy="57229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063319" y="826018"/>
                <a:ext cx="1963920" cy="572295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89781" y="922057"/>
              <a:ext cx="2146916" cy="43934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59241" y="5288493"/>
            <a:ext cx="5204303" cy="163144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16382" y="7800925"/>
            <a:ext cx="5166899" cy="128565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73524" y="7466241"/>
            <a:ext cx="6931238" cy="57953"/>
            <a:chOff x="10173524" y="7466241"/>
            <a:chExt cx="6931238" cy="579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73524" y="7466241"/>
              <a:ext cx="6931238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73524" y="9370092"/>
            <a:ext cx="6931238" cy="57953"/>
            <a:chOff x="10173524" y="9370092"/>
            <a:chExt cx="6931238" cy="579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73524" y="9370092"/>
              <a:ext cx="6931238" cy="57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993" y="730687"/>
            <a:ext cx="8675208" cy="14727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8059" y="3471637"/>
            <a:ext cx="6171429" cy="4181234"/>
            <a:chOff x="1658059" y="3471637"/>
            <a:chExt cx="6171429" cy="418123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059" y="3471637"/>
              <a:ext cx="6171429" cy="41812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8848" y="3157089"/>
            <a:ext cx="8263301" cy="5712034"/>
            <a:chOff x="8258848" y="3157089"/>
            <a:chExt cx="8263301" cy="571203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8848" y="3157089"/>
              <a:ext cx="8263301" cy="5712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993" y="817905"/>
            <a:ext cx="3970065" cy="12130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9525" y="5291868"/>
            <a:ext cx="3200014" cy="6942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2858" y="6326030"/>
            <a:ext cx="1227749" cy="5142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75752" y="5213190"/>
            <a:ext cx="3615873" cy="57953"/>
            <a:chOff x="1175752" y="5213190"/>
            <a:chExt cx="3615873" cy="579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5752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81864" y="5213190"/>
            <a:ext cx="3615873" cy="57953"/>
            <a:chOff x="5281864" y="5213190"/>
            <a:chExt cx="3615873" cy="579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1864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87977" y="5213190"/>
            <a:ext cx="3615873" cy="57953"/>
            <a:chOff x="9387977" y="5213190"/>
            <a:chExt cx="3615873" cy="579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7977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494089" y="5213190"/>
            <a:ext cx="3615873" cy="57953"/>
            <a:chOff x="13494089" y="5213190"/>
            <a:chExt cx="3615873" cy="579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94089" y="5213190"/>
              <a:ext cx="3615873" cy="579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5752" y="5934636"/>
            <a:ext cx="3615873" cy="57953"/>
            <a:chOff x="1175752" y="5934636"/>
            <a:chExt cx="3615873" cy="5795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5752" y="5934636"/>
              <a:ext cx="3615873" cy="5795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5639" y="5258230"/>
            <a:ext cx="1451747" cy="69427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8972" y="6334506"/>
            <a:ext cx="1948958" cy="514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281864" y="5934636"/>
            <a:ext cx="3615873" cy="57953"/>
            <a:chOff x="5281864" y="5934636"/>
            <a:chExt cx="3615873" cy="5795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1864" y="5934636"/>
              <a:ext cx="3615873" cy="5795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41754" y="5254646"/>
            <a:ext cx="3968204" cy="69427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55087" y="6136096"/>
            <a:ext cx="2449349" cy="91109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387977" y="5934636"/>
            <a:ext cx="3615873" cy="57953"/>
            <a:chOff x="9387977" y="5934636"/>
            <a:chExt cx="3615873" cy="5795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7977" y="5934636"/>
              <a:ext cx="3615873" cy="5795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447906" y="5258230"/>
            <a:ext cx="3292957" cy="69427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239" y="6136096"/>
            <a:ext cx="3213806" cy="91109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494089" y="5934636"/>
            <a:ext cx="3615873" cy="57953"/>
            <a:chOff x="13494089" y="5934636"/>
            <a:chExt cx="3615873" cy="5795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94089" y="5934636"/>
              <a:ext cx="3615873" cy="5795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29525" y="7745668"/>
            <a:ext cx="3748843" cy="69427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42858" y="8599191"/>
            <a:ext cx="1108110" cy="91109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75752" y="7672057"/>
            <a:ext cx="3615873" cy="57953"/>
            <a:chOff x="1175752" y="7672057"/>
            <a:chExt cx="3615873" cy="5795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5752" y="7672057"/>
              <a:ext cx="3615873" cy="5795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75752" y="8393503"/>
            <a:ext cx="3615873" cy="57953"/>
            <a:chOff x="1175752" y="8393503"/>
            <a:chExt cx="3615873" cy="5795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5752" y="8393503"/>
              <a:ext cx="3615873" cy="5795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281864" y="7672057"/>
            <a:ext cx="3615873" cy="57953"/>
            <a:chOff x="5281864" y="7672057"/>
            <a:chExt cx="3615873" cy="5795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1864" y="7672057"/>
              <a:ext cx="3615873" cy="57953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230439" y="7828620"/>
            <a:ext cx="2958785" cy="682357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185040" y="8599191"/>
            <a:ext cx="3170558" cy="91109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281864" y="8308432"/>
            <a:ext cx="3615873" cy="57953"/>
            <a:chOff x="5281864" y="8308432"/>
            <a:chExt cx="3615873" cy="5795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1864" y="8308432"/>
              <a:ext cx="3615873" cy="57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2936" y="730687"/>
            <a:ext cx="10658408" cy="14727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20145" y="2030952"/>
            <a:ext cx="7961544" cy="7712746"/>
            <a:chOff x="5120145" y="2030952"/>
            <a:chExt cx="7961544" cy="771274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0145" y="2030952"/>
              <a:ext cx="7961544" cy="77127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993" y="784765"/>
            <a:ext cx="8675208" cy="14727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93304" y="2838802"/>
            <a:ext cx="10299106" cy="5590468"/>
            <a:chOff x="3993304" y="2838802"/>
            <a:chExt cx="10299106" cy="55904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3304" y="2838802"/>
              <a:ext cx="10299106" cy="5590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993" y="784765"/>
            <a:ext cx="8675208" cy="14727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92915" y="2303561"/>
            <a:ext cx="8699883" cy="7626941"/>
            <a:chOff x="4792915" y="2303561"/>
            <a:chExt cx="8699883" cy="76269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2915" y="2303561"/>
              <a:ext cx="8699883" cy="76269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993" y="784765"/>
            <a:ext cx="8675208" cy="14727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5752" y="2571875"/>
            <a:ext cx="6171429" cy="5603301"/>
            <a:chOff x="1175752" y="2571875"/>
            <a:chExt cx="6171429" cy="560330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2571875"/>
              <a:ext cx="6171429" cy="560330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02455" y="3658171"/>
            <a:ext cx="5759489" cy="297200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9011" y="3141601"/>
            <a:ext cx="6487758" cy="5566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993" y="784765"/>
            <a:ext cx="8326323" cy="14727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12858" y="1010212"/>
            <a:ext cx="6009358" cy="9533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952" y="4570995"/>
            <a:ext cx="3342039" cy="4829005"/>
            <a:chOff x="1180952" y="4570995"/>
            <a:chExt cx="3342039" cy="48290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90067" y="2156492"/>
              <a:ext cx="6684078" cy="9658010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0952" y="4570995"/>
              <a:ext cx="3342039" cy="48290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3510" y="4570995"/>
            <a:ext cx="3342039" cy="4829005"/>
            <a:chOff x="5143510" y="4570995"/>
            <a:chExt cx="3342039" cy="482900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2490" y="2156492"/>
              <a:ext cx="6684078" cy="9658010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3510" y="4570995"/>
              <a:ext cx="3342039" cy="48290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06067" y="4570995"/>
            <a:ext cx="3342039" cy="4829005"/>
            <a:chOff x="9106067" y="4570995"/>
            <a:chExt cx="3342039" cy="48290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35048" y="2156492"/>
              <a:ext cx="6684078" cy="9658010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06067" y="4570995"/>
              <a:ext cx="3342039" cy="482900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1344" y="4844449"/>
            <a:ext cx="2716900" cy="66863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07427" y="4875006"/>
            <a:ext cx="2649928" cy="57165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19906" y="4844449"/>
            <a:ext cx="1404776" cy="66863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41763" y="7741801"/>
            <a:ext cx="2388349" cy="75299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65535" y="5997588"/>
            <a:ext cx="3057771" cy="202386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054949" y="4487115"/>
            <a:ext cx="3342039" cy="4829005"/>
            <a:chOff x="13054949" y="4487115"/>
            <a:chExt cx="3342039" cy="48290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83929" y="2072613"/>
              <a:ext cx="6684078" cy="9658010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54949" y="4487115"/>
              <a:ext cx="3342039" cy="482900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15334" y="4766915"/>
            <a:ext cx="2253367" cy="66863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214416" y="5993034"/>
            <a:ext cx="2632030" cy="36682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73078" y="6182497"/>
            <a:ext cx="1895191" cy="1665477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145802" y="6118853"/>
            <a:ext cx="1430717" cy="1360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9049" y="838016"/>
            <a:ext cx="2025348" cy="5552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5524" y="826018"/>
            <a:ext cx="2633217" cy="572295"/>
            <a:chOff x="14725524" y="826018"/>
            <a:chExt cx="2633217" cy="5722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063319" y="826018"/>
              <a:ext cx="1963920" cy="572295"/>
              <a:chOff x="15063319" y="826018"/>
              <a:chExt cx="1963920" cy="5722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063319" y="826018"/>
                <a:ext cx="1963920" cy="57229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89781" y="899717"/>
              <a:ext cx="2180240" cy="46168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59241" y="5942755"/>
            <a:ext cx="6024074" cy="133079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16382" y="7800916"/>
            <a:ext cx="2170289" cy="6784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73524" y="7466241"/>
            <a:ext cx="6931238" cy="57953"/>
            <a:chOff x="10173524" y="7466241"/>
            <a:chExt cx="6931238" cy="579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73524" y="7466241"/>
              <a:ext cx="6931238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73524" y="9370092"/>
            <a:ext cx="6931238" cy="57953"/>
            <a:chOff x="10173524" y="9370092"/>
            <a:chExt cx="6931238" cy="579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73524" y="9370092"/>
              <a:ext cx="6931238" cy="57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953" y="2880363"/>
            <a:ext cx="9150606" cy="95664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993" y="815174"/>
            <a:ext cx="2992723" cy="12654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68625" y="2687660"/>
            <a:ext cx="4041352" cy="7598054"/>
            <a:chOff x="13068625" y="2687660"/>
            <a:chExt cx="4041352" cy="7598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68625" y="2687660"/>
              <a:ext cx="4041352" cy="7598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0952" y="4570995"/>
            <a:ext cx="3342039" cy="4829005"/>
            <a:chOff x="1180952" y="4570995"/>
            <a:chExt cx="3342039" cy="48290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90067" y="2156492"/>
              <a:ext cx="6684078" cy="9658010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0952" y="4570995"/>
              <a:ext cx="3342039" cy="48290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43510" y="4570995"/>
            <a:ext cx="3342039" cy="4829005"/>
            <a:chOff x="5143510" y="4570995"/>
            <a:chExt cx="3342039" cy="48290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2490" y="2156492"/>
              <a:ext cx="6684078" cy="9658010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3510" y="4570995"/>
              <a:ext cx="3342039" cy="48290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06067" y="4570995"/>
            <a:ext cx="3342039" cy="4829005"/>
            <a:chOff x="9106067" y="4570995"/>
            <a:chExt cx="3342039" cy="482900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35048" y="2156492"/>
              <a:ext cx="6684078" cy="9658010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06067" y="4570995"/>
              <a:ext cx="3342039" cy="482900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1344" y="4844449"/>
            <a:ext cx="2394491" cy="66863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03906" y="4850792"/>
            <a:ext cx="2394491" cy="66863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19906" y="4844451"/>
            <a:ext cx="1404776" cy="66863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58487" y="8081172"/>
            <a:ext cx="3034920" cy="75299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121887" y="5620899"/>
            <a:ext cx="3342039" cy="1828571"/>
            <a:chOff x="9121887" y="5620899"/>
            <a:chExt cx="3342039" cy="1828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21887" y="5620899"/>
              <a:ext cx="3342039" cy="182857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21048" y="8073220"/>
            <a:ext cx="2993730" cy="75299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143510" y="5619048"/>
            <a:ext cx="3342039" cy="1828571"/>
            <a:chOff x="5143510" y="5619048"/>
            <a:chExt cx="3342039" cy="182857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43510" y="5619048"/>
              <a:ext cx="3342039" cy="182857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83601" y="8073219"/>
            <a:ext cx="3040235" cy="75299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80952" y="5639946"/>
            <a:ext cx="3342039" cy="1828571"/>
            <a:chOff x="1180952" y="5639946"/>
            <a:chExt cx="3342039" cy="182857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0952" y="5639946"/>
              <a:ext cx="3342039" cy="18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493" y="4109626"/>
            <a:ext cx="6636249" cy="68267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049" y="838016"/>
            <a:ext cx="2025348" cy="5552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5524" y="826018"/>
            <a:ext cx="2633217" cy="572295"/>
            <a:chOff x="14725524" y="826018"/>
            <a:chExt cx="2633217" cy="5722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063319" y="826018"/>
              <a:ext cx="1963920" cy="572295"/>
              <a:chOff x="15063319" y="826018"/>
              <a:chExt cx="1963920" cy="57229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063319" y="826018"/>
                <a:ext cx="1963920" cy="572295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89781" y="922057"/>
              <a:ext cx="2146916" cy="43934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59241" y="5942755"/>
            <a:ext cx="1921388" cy="13168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16382" y="7800925"/>
            <a:ext cx="3335175" cy="6860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73524" y="7466241"/>
            <a:ext cx="6931238" cy="57953"/>
            <a:chOff x="10173524" y="7466241"/>
            <a:chExt cx="6931238" cy="579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73524" y="7466241"/>
              <a:ext cx="6931238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73524" y="9370092"/>
            <a:ext cx="6931238" cy="57953"/>
            <a:chOff x="10173524" y="9370092"/>
            <a:chExt cx="6931238" cy="579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73524" y="9370092"/>
              <a:ext cx="6931238" cy="57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0953" y="3078682"/>
            <a:ext cx="10884310" cy="55665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993" y="815174"/>
            <a:ext cx="4976208" cy="12749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952" y="4570995"/>
            <a:ext cx="3342039" cy="4829005"/>
            <a:chOff x="1180952" y="4570995"/>
            <a:chExt cx="3342039" cy="48290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0067" y="2156492"/>
              <a:ext cx="6684078" cy="965801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0952" y="4570995"/>
              <a:ext cx="3342039" cy="48290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43510" y="4570995"/>
            <a:ext cx="3342039" cy="4829005"/>
            <a:chOff x="5143510" y="4570995"/>
            <a:chExt cx="3342039" cy="48290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2490" y="2156492"/>
              <a:ext cx="6684078" cy="9658010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3510" y="4570995"/>
              <a:ext cx="3342039" cy="48290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06067" y="4570995"/>
            <a:ext cx="3342039" cy="4829005"/>
            <a:chOff x="9106067" y="4570995"/>
            <a:chExt cx="3342039" cy="48290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5048" y="2156492"/>
              <a:ext cx="6684078" cy="965801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06067" y="4570995"/>
              <a:ext cx="3342039" cy="482900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41344" y="4844449"/>
            <a:ext cx="2029414" cy="66863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03906" y="4850792"/>
            <a:ext cx="2160862" cy="66863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66458" y="4844449"/>
            <a:ext cx="2113738" cy="66863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0420" y="6152506"/>
            <a:ext cx="3049482" cy="172694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02977" y="6152501"/>
            <a:ext cx="3048168" cy="172694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65534" y="5507448"/>
            <a:ext cx="3038330" cy="270087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219596" y="4570995"/>
            <a:ext cx="3342039" cy="4829005"/>
            <a:chOff x="13219596" y="4570995"/>
            <a:chExt cx="3342039" cy="48290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48576" y="2156492"/>
              <a:ext cx="6684078" cy="9658010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19596" y="4570995"/>
              <a:ext cx="3342039" cy="482900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80001" y="4844449"/>
            <a:ext cx="2266519" cy="66863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379048" y="5508715"/>
            <a:ext cx="3017063" cy="20494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493" y="483265"/>
            <a:ext cx="6636249" cy="683667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049" y="838016"/>
            <a:ext cx="2025348" cy="5552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25524" y="826018"/>
            <a:ext cx="2633217" cy="572295"/>
            <a:chOff x="14725524" y="826018"/>
            <a:chExt cx="2633217" cy="5722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063319" y="826018"/>
              <a:ext cx="1963920" cy="572295"/>
              <a:chOff x="15063319" y="826018"/>
              <a:chExt cx="1963920" cy="57229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063319" y="826018"/>
                <a:ext cx="1963920" cy="572295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89781" y="922057"/>
              <a:ext cx="2146916" cy="43934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59241" y="5913769"/>
            <a:ext cx="7633731" cy="15904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16382" y="7800925"/>
            <a:ext cx="2585756" cy="12880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73524" y="7466241"/>
            <a:ext cx="6931238" cy="57953"/>
            <a:chOff x="10173524" y="7466241"/>
            <a:chExt cx="6931238" cy="5795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73524" y="7466241"/>
              <a:ext cx="6931238" cy="57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73524" y="9370092"/>
            <a:ext cx="6931238" cy="57953"/>
            <a:chOff x="10173524" y="9370092"/>
            <a:chExt cx="6931238" cy="579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73524" y="9370092"/>
              <a:ext cx="6931238" cy="57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0991" y="2281953"/>
            <a:ext cx="10012044" cy="9883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0993" y="806000"/>
            <a:ext cx="3600437" cy="12797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952" y="3460372"/>
            <a:ext cx="7982875" cy="5939628"/>
            <a:chOff x="1180952" y="3460372"/>
            <a:chExt cx="7982875" cy="593962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810485" y="490558"/>
              <a:ext cx="15965749" cy="11879256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0952" y="3460372"/>
              <a:ext cx="7982875" cy="59396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3324074"/>
            <a:ext cx="8003895" cy="6013016"/>
            <a:chOff x="9142857" y="3324074"/>
            <a:chExt cx="8003895" cy="60130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0910" y="317566"/>
              <a:ext cx="16007789" cy="1202603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3324074"/>
              <a:ext cx="8003895" cy="601301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83476" y="3669476"/>
            <a:ext cx="7547440" cy="245956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81916" y="5421240"/>
            <a:ext cx="4046804" cy="25904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993" y="780250"/>
            <a:ext cx="4993523" cy="14666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38797" y="2399900"/>
            <a:ext cx="12608120" cy="7885815"/>
            <a:chOff x="2838797" y="2399900"/>
            <a:chExt cx="12608120" cy="78858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8797" y="2399900"/>
              <a:ext cx="12608120" cy="78858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Kang InGoo</cp:lastModifiedBy>
  <cp:revision>2</cp:revision>
  <dcterms:created xsi:type="dcterms:W3CDTF">2022-06-27T16:14:26Z</dcterms:created>
  <dcterms:modified xsi:type="dcterms:W3CDTF">2022-06-27T07:57:05Z</dcterms:modified>
</cp:coreProperties>
</file>