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74"/>
  </p:notesMasterIdLst>
  <p:sldIdLst>
    <p:sldId id="256" r:id="rId2"/>
    <p:sldId id="257" r:id="rId3"/>
    <p:sldId id="258" r:id="rId4"/>
    <p:sldId id="302" r:id="rId5"/>
    <p:sldId id="282" r:id="rId6"/>
    <p:sldId id="283" r:id="rId7"/>
    <p:sldId id="284" r:id="rId8"/>
    <p:sldId id="259" r:id="rId9"/>
    <p:sldId id="285" r:id="rId10"/>
    <p:sldId id="286" r:id="rId11"/>
    <p:sldId id="260" r:id="rId12"/>
    <p:sldId id="261" r:id="rId13"/>
    <p:sldId id="287" r:id="rId14"/>
    <p:sldId id="288" r:id="rId15"/>
    <p:sldId id="348" r:id="rId16"/>
    <p:sldId id="269" r:id="rId17"/>
    <p:sldId id="289" r:id="rId18"/>
    <p:sldId id="290" r:id="rId19"/>
    <p:sldId id="262" r:id="rId20"/>
    <p:sldId id="291" r:id="rId21"/>
    <p:sldId id="292" r:id="rId22"/>
    <p:sldId id="310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06" r:id="rId31"/>
    <p:sldId id="307" r:id="rId32"/>
    <p:sldId id="311" r:id="rId33"/>
    <p:sldId id="270" r:id="rId34"/>
    <p:sldId id="271" r:id="rId35"/>
    <p:sldId id="278" r:id="rId36"/>
    <p:sldId id="279" r:id="rId37"/>
    <p:sldId id="280" r:id="rId38"/>
    <p:sldId id="272" r:id="rId39"/>
    <p:sldId id="294" r:id="rId40"/>
    <p:sldId id="295" r:id="rId41"/>
    <p:sldId id="31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20" r:id="rId51"/>
    <p:sldId id="321" r:id="rId52"/>
    <p:sldId id="322" r:id="rId53"/>
    <p:sldId id="276" r:id="rId54"/>
    <p:sldId id="273" r:id="rId55"/>
    <p:sldId id="296" r:id="rId56"/>
    <p:sldId id="297" r:id="rId57"/>
    <p:sldId id="298" r:id="rId58"/>
    <p:sldId id="277" r:id="rId59"/>
    <p:sldId id="299" r:id="rId60"/>
    <p:sldId id="300" r:id="rId61"/>
    <p:sldId id="301" r:id="rId62"/>
    <p:sldId id="305" r:id="rId63"/>
    <p:sldId id="33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9" r:id="rId72"/>
    <p:sldId id="30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2E876-8E40-4948-A962-D4EBDE330BDA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123EC50-7D0F-4F48-87EA-D24E097603DE}">
      <dgm:prSet phldrT="[文字]"/>
      <dgm:spPr/>
      <dgm:t>
        <a:bodyPr/>
        <a:lstStyle/>
        <a:p>
          <a:r>
            <a:rPr lang="en-US" altLang="zh-TW" dirty="0" smtClean="0"/>
            <a:t>DEH Lite</a:t>
          </a:r>
          <a:endParaRPr lang="zh-TW" altLang="en-US" dirty="0"/>
        </a:p>
      </dgm:t>
    </dgm:pt>
    <dgm:pt modelId="{9A94AC98-F9D8-4875-B246-30325F9CE7BB}" type="parTrans" cxnId="{C0BB8DB6-3F62-4C78-B1CA-A158F1FF83DE}">
      <dgm:prSet/>
      <dgm:spPr/>
      <dgm:t>
        <a:bodyPr/>
        <a:lstStyle/>
        <a:p>
          <a:endParaRPr lang="zh-TW" altLang="en-US"/>
        </a:p>
      </dgm:t>
    </dgm:pt>
    <dgm:pt modelId="{85A64670-55EB-4F38-813B-D58542F34C3D}" type="sibTrans" cxnId="{C0BB8DB6-3F62-4C78-B1CA-A158F1FF83DE}">
      <dgm:prSet/>
      <dgm:spPr/>
      <dgm:t>
        <a:bodyPr/>
        <a:lstStyle/>
        <a:p>
          <a:endParaRPr lang="zh-TW" altLang="en-US"/>
        </a:p>
      </dgm:t>
    </dgm:pt>
    <dgm:pt modelId="{8EBE0D91-714B-4DD6-9644-A346C51BA96D}">
      <dgm:prSet phldrT="[文字]"/>
      <dgm:spPr/>
      <dgm:t>
        <a:bodyPr/>
        <a:lstStyle/>
        <a:p>
          <a:r>
            <a:rPr lang="zh-TW" altLang="en-US" dirty="0" smtClean="0"/>
            <a:t>影片導覽</a:t>
          </a:r>
          <a:endParaRPr lang="zh-TW" altLang="en-US" dirty="0"/>
        </a:p>
      </dgm:t>
    </dgm:pt>
    <dgm:pt modelId="{B1C8C873-B7E9-4A0E-979B-CDAF90D8E28F}" type="parTrans" cxnId="{CE32188D-B598-4F5F-B49E-7DFB7DD3D833}">
      <dgm:prSet/>
      <dgm:spPr/>
      <dgm:t>
        <a:bodyPr/>
        <a:lstStyle/>
        <a:p>
          <a:endParaRPr lang="zh-TW" altLang="en-US"/>
        </a:p>
      </dgm:t>
    </dgm:pt>
    <dgm:pt modelId="{53152907-7A67-48CC-BF03-F5676388C9CE}" type="sibTrans" cxnId="{CE32188D-B598-4F5F-B49E-7DFB7DD3D833}">
      <dgm:prSet/>
      <dgm:spPr/>
      <dgm:t>
        <a:bodyPr/>
        <a:lstStyle/>
        <a:p>
          <a:endParaRPr lang="zh-TW" altLang="en-US"/>
        </a:p>
      </dgm:t>
    </dgm:pt>
    <dgm:pt modelId="{962BE65E-50B5-423F-9B01-C21495F560FA}">
      <dgm:prSet phldrT="[文字]"/>
      <dgm:spPr/>
      <dgm:t>
        <a:bodyPr/>
        <a:lstStyle/>
        <a:p>
          <a:r>
            <a:rPr lang="zh-TW" altLang="en-US" dirty="0" smtClean="0"/>
            <a:t>搜尋附近景點</a:t>
          </a:r>
          <a:endParaRPr lang="zh-TW" altLang="en-US" dirty="0"/>
        </a:p>
      </dgm:t>
    </dgm:pt>
    <dgm:pt modelId="{8E1CDF48-46CF-482D-AA59-C3BAAF21E57F}" type="parTrans" cxnId="{983418BE-1190-4648-9D67-3E2E7B83F9C5}">
      <dgm:prSet/>
      <dgm:spPr/>
      <dgm:t>
        <a:bodyPr/>
        <a:lstStyle/>
        <a:p>
          <a:endParaRPr lang="zh-TW" altLang="en-US"/>
        </a:p>
      </dgm:t>
    </dgm:pt>
    <dgm:pt modelId="{87C9DCE3-8E81-4B8E-B028-793272821802}" type="sibTrans" cxnId="{983418BE-1190-4648-9D67-3E2E7B83F9C5}">
      <dgm:prSet/>
      <dgm:spPr/>
      <dgm:t>
        <a:bodyPr/>
        <a:lstStyle/>
        <a:p>
          <a:endParaRPr lang="zh-TW" altLang="en-US"/>
        </a:p>
      </dgm:t>
    </dgm:pt>
    <dgm:pt modelId="{57D14476-B7F3-4DEC-B8CD-177A6192AFA6}">
      <dgm:prSet phldrT="[文字]"/>
      <dgm:spPr/>
      <dgm:t>
        <a:bodyPr/>
        <a:lstStyle/>
        <a:p>
          <a:r>
            <a:rPr lang="zh-TW" altLang="en-US" dirty="0" smtClean="0"/>
            <a:t>聲音導覽</a:t>
          </a:r>
          <a:endParaRPr lang="zh-TW" altLang="en-US" dirty="0"/>
        </a:p>
      </dgm:t>
    </dgm:pt>
    <dgm:pt modelId="{CCB23E93-9805-49E5-B1E4-083C555462D3}" type="parTrans" cxnId="{6B4ABDE8-404D-49AC-8710-950B30FB2792}">
      <dgm:prSet/>
      <dgm:spPr/>
      <dgm:t>
        <a:bodyPr/>
        <a:lstStyle/>
        <a:p>
          <a:endParaRPr lang="zh-TW" altLang="en-US"/>
        </a:p>
      </dgm:t>
    </dgm:pt>
    <dgm:pt modelId="{7AA310EA-948F-49B4-B101-F5F7A7D94A20}" type="sibTrans" cxnId="{6B4ABDE8-404D-49AC-8710-950B30FB2792}">
      <dgm:prSet/>
      <dgm:spPr/>
      <dgm:t>
        <a:bodyPr/>
        <a:lstStyle/>
        <a:p>
          <a:endParaRPr lang="zh-TW" altLang="en-US"/>
        </a:p>
      </dgm:t>
    </dgm:pt>
    <dgm:pt modelId="{88EB0911-8A34-4AAF-8860-ECF4AC846764}">
      <dgm:prSet phldrT="[文字]"/>
      <dgm:spPr/>
      <dgm:t>
        <a:bodyPr/>
        <a:lstStyle/>
        <a:p>
          <a:r>
            <a:rPr lang="zh-TW" altLang="en-US" dirty="0" smtClean="0"/>
            <a:t>搜尋附近景點</a:t>
          </a:r>
          <a:endParaRPr lang="zh-TW" altLang="en-US" dirty="0"/>
        </a:p>
      </dgm:t>
    </dgm:pt>
    <dgm:pt modelId="{66AA25F5-0C55-4662-834D-EAAC2467921C}" type="parTrans" cxnId="{922A9A2C-B8C3-41D1-B7B5-E40E06CB5626}">
      <dgm:prSet/>
      <dgm:spPr/>
      <dgm:t>
        <a:bodyPr/>
        <a:lstStyle/>
        <a:p>
          <a:endParaRPr lang="zh-TW" altLang="en-US"/>
        </a:p>
      </dgm:t>
    </dgm:pt>
    <dgm:pt modelId="{941997A2-83B7-4AA0-A05F-161EE35BE2AB}" type="sibTrans" cxnId="{922A9A2C-B8C3-41D1-B7B5-E40E06CB5626}">
      <dgm:prSet/>
      <dgm:spPr/>
      <dgm:t>
        <a:bodyPr/>
        <a:lstStyle/>
        <a:p>
          <a:endParaRPr lang="zh-TW" altLang="en-US"/>
        </a:p>
      </dgm:t>
    </dgm:pt>
    <dgm:pt modelId="{6B4D995A-02F6-446A-BCC0-D2385036EFAE}">
      <dgm:prSet phldrT="[文字]"/>
      <dgm:spPr/>
      <dgm:t>
        <a:bodyPr/>
        <a:lstStyle/>
        <a:p>
          <a:r>
            <a:rPr lang="zh-TW" altLang="en-US" dirty="0" smtClean="0"/>
            <a:t>搜尋附近景點</a:t>
          </a:r>
          <a:endParaRPr lang="zh-TW" altLang="en-US" dirty="0"/>
        </a:p>
      </dgm:t>
    </dgm:pt>
    <dgm:pt modelId="{64F887DC-FC99-456A-BCCC-B30630593FAC}" type="parTrans" cxnId="{1E1FD400-A29D-4374-913C-8BAA7A835744}">
      <dgm:prSet/>
      <dgm:spPr/>
      <dgm:t>
        <a:bodyPr/>
        <a:lstStyle/>
        <a:p>
          <a:endParaRPr lang="zh-TW" altLang="en-US"/>
        </a:p>
      </dgm:t>
    </dgm:pt>
    <dgm:pt modelId="{CD162182-3072-422F-9C81-46201ACC9702}" type="sibTrans" cxnId="{1E1FD400-A29D-4374-913C-8BAA7A835744}">
      <dgm:prSet/>
      <dgm:spPr/>
      <dgm:t>
        <a:bodyPr/>
        <a:lstStyle/>
        <a:p>
          <a:endParaRPr lang="zh-TW" altLang="en-US"/>
        </a:p>
      </dgm:t>
    </dgm:pt>
    <dgm:pt modelId="{E2354100-6D47-42FF-B3C3-39E2AE99F66E}">
      <dgm:prSet phldrT="[文字]"/>
      <dgm:spPr/>
      <dgm:t>
        <a:bodyPr/>
        <a:lstStyle/>
        <a:p>
          <a:r>
            <a:rPr lang="zh-TW" altLang="en-US" dirty="0" smtClean="0"/>
            <a:t>任一位置附近</a:t>
          </a:r>
          <a:endParaRPr lang="zh-TW" altLang="en-US" dirty="0"/>
        </a:p>
      </dgm:t>
    </dgm:pt>
    <dgm:pt modelId="{56CE4469-5F7A-47A7-ACC6-2854CFA4A6A3}" type="parTrans" cxnId="{1BF2D26C-91D9-45A0-9766-CD875399D8C3}">
      <dgm:prSet/>
      <dgm:spPr/>
      <dgm:t>
        <a:bodyPr/>
        <a:lstStyle/>
        <a:p>
          <a:endParaRPr lang="zh-TW" altLang="en-US"/>
        </a:p>
      </dgm:t>
    </dgm:pt>
    <dgm:pt modelId="{B5806BB5-3A2B-4C91-93DF-F8CE14D8CDB8}" type="sibTrans" cxnId="{1BF2D26C-91D9-45A0-9766-CD875399D8C3}">
      <dgm:prSet/>
      <dgm:spPr/>
      <dgm:t>
        <a:bodyPr/>
        <a:lstStyle/>
        <a:p>
          <a:endParaRPr lang="zh-TW" altLang="en-US"/>
        </a:p>
      </dgm:t>
    </dgm:pt>
    <dgm:pt modelId="{9C79453C-EE9E-4B63-B760-DDF969BE82D7}">
      <dgm:prSet phldrT="[文字]"/>
      <dgm:spPr/>
      <dgm:t>
        <a:bodyPr/>
        <a:lstStyle/>
        <a:p>
          <a:r>
            <a:rPr lang="zh-TW" altLang="en-US" dirty="0" smtClean="0"/>
            <a:t>目前位置附近</a:t>
          </a:r>
          <a:endParaRPr lang="zh-TW" altLang="en-US" dirty="0"/>
        </a:p>
      </dgm:t>
    </dgm:pt>
    <dgm:pt modelId="{07F7E000-EBC0-484E-9BB4-EE825A3C6875}" type="parTrans" cxnId="{6CBCA2D3-0413-4668-B8ED-E83756DEE602}">
      <dgm:prSet/>
      <dgm:spPr/>
      <dgm:t>
        <a:bodyPr/>
        <a:lstStyle/>
        <a:p>
          <a:endParaRPr lang="zh-TW" altLang="en-US"/>
        </a:p>
      </dgm:t>
    </dgm:pt>
    <dgm:pt modelId="{AD13C89D-37E4-4ECE-A347-2583025473A8}" type="sibTrans" cxnId="{6CBCA2D3-0413-4668-B8ED-E83756DEE602}">
      <dgm:prSet/>
      <dgm:spPr/>
      <dgm:t>
        <a:bodyPr/>
        <a:lstStyle/>
        <a:p>
          <a:endParaRPr lang="zh-TW" altLang="en-US"/>
        </a:p>
      </dgm:t>
    </dgm:pt>
    <dgm:pt modelId="{4C3543D0-D15A-4FFB-9EE6-1495782E6D50}">
      <dgm:prSet phldrT="[文字]"/>
      <dgm:spPr/>
      <dgm:t>
        <a:bodyPr/>
        <a:lstStyle/>
        <a:p>
          <a:r>
            <a:rPr lang="zh-TW" altLang="en-US" dirty="0" smtClean="0"/>
            <a:t>目前位置附近</a:t>
          </a:r>
          <a:endParaRPr lang="zh-TW" altLang="en-US" dirty="0"/>
        </a:p>
      </dgm:t>
    </dgm:pt>
    <dgm:pt modelId="{F4ECBDD2-1317-46BE-822D-DC3A70EE40DD}" type="parTrans" cxnId="{41C281CF-B727-4801-A736-0CD6EBE214E5}">
      <dgm:prSet/>
      <dgm:spPr/>
      <dgm:t>
        <a:bodyPr/>
        <a:lstStyle/>
        <a:p>
          <a:endParaRPr lang="zh-TW" altLang="en-US"/>
        </a:p>
      </dgm:t>
    </dgm:pt>
    <dgm:pt modelId="{B650C686-E516-4AE0-8139-81C8D8ECA1CA}" type="sibTrans" cxnId="{41C281CF-B727-4801-A736-0CD6EBE214E5}">
      <dgm:prSet/>
      <dgm:spPr/>
      <dgm:t>
        <a:bodyPr/>
        <a:lstStyle/>
        <a:p>
          <a:endParaRPr lang="zh-TW" altLang="en-US"/>
        </a:p>
      </dgm:t>
    </dgm:pt>
    <dgm:pt modelId="{1D3F4DA4-7737-42FE-83A0-0FCEC6F597DD}">
      <dgm:prSet phldrT="[文字]"/>
      <dgm:spPr/>
      <dgm:t>
        <a:bodyPr/>
        <a:lstStyle/>
        <a:p>
          <a:r>
            <a:rPr lang="zh-TW" altLang="en-US" dirty="0" smtClean="0"/>
            <a:t>相片導覽</a:t>
          </a:r>
          <a:endParaRPr lang="zh-TW" altLang="en-US" dirty="0"/>
        </a:p>
      </dgm:t>
    </dgm:pt>
    <dgm:pt modelId="{E72E933E-843C-429B-93F2-B616565CB5EA}" type="sibTrans" cxnId="{B36CEDCD-4314-4C76-B8F2-8892F3E184FD}">
      <dgm:prSet/>
      <dgm:spPr/>
      <dgm:t>
        <a:bodyPr/>
        <a:lstStyle/>
        <a:p>
          <a:endParaRPr lang="zh-TW" altLang="en-US"/>
        </a:p>
      </dgm:t>
    </dgm:pt>
    <dgm:pt modelId="{11096A86-5562-4DE8-BDCB-1BBA5A21976A}" type="parTrans" cxnId="{B36CEDCD-4314-4C76-B8F2-8892F3E184FD}">
      <dgm:prSet/>
      <dgm:spPr/>
      <dgm:t>
        <a:bodyPr/>
        <a:lstStyle/>
        <a:p>
          <a:endParaRPr lang="zh-TW" altLang="en-US"/>
        </a:p>
      </dgm:t>
    </dgm:pt>
    <dgm:pt modelId="{F743C058-F044-42BA-8695-AACE73538A33}">
      <dgm:prSet phldrT="[文字]"/>
      <dgm:spPr/>
      <dgm:t>
        <a:bodyPr/>
        <a:lstStyle/>
        <a:p>
          <a:r>
            <a:rPr lang="zh-TW" altLang="en-US" dirty="0" smtClean="0"/>
            <a:t>任一位置附近</a:t>
          </a:r>
          <a:endParaRPr lang="zh-TW" altLang="en-US" dirty="0"/>
        </a:p>
      </dgm:t>
    </dgm:pt>
    <dgm:pt modelId="{B8EF7A1E-1A88-495B-9640-6E11E2F445AE}" type="parTrans" cxnId="{03B275F9-CB2E-4E64-BDB7-89923BAEEA96}">
      <dgm:prSet/>
      <dgm:spPr/>
      <dgm:t>
        <a:bodyPr/>
        <a:lstStyle/>
        <a:p>
          <a:endParaRPr lang="zh-TW" altLang="en-US"/>
        </a:p>
      </dgm:t>
    </dgm:pt>
    <dgm:pt modelId="{7892A94E-799A-4D31-B1E6-873B5058832D}" type="sibTrans" cxnId="{03B275F9-CB2E-4E64-BDB7-89923BAEEA96}">
      <dgm:prSet/>
      <dgm:spPr/>
      <dgm:t>
        <a:bodyPr/>
        <a:lstStyle/>
        <a:p>
          <a:endParaRPr lang="zh-TW" altLang="en-US"/>
        </a:p>
      </dgm:t>
    </dgm:pt>
    <dgm:pt modelId="{85E6709A-001E-4751-98AA-5057A6D40AAB}">
      <dgm:prSet phldrT="[文字]"/>
      <dgm:spPr/>
      <dgm:t>
        <a:bodyPr/>
        <a:lstStyle/>
        <a:p>
          <a:r>
            <a:rPr lang="zh-TW" altLang="en-US" dirty="0" smtClean="0"/>
            <a:t>目前位置附近</a:t>
          </a:r>
          <a:endParaRPr lang="zh-TW" altLang="en-US" dirty="0"/>
        </a:p>
      </dgm:t>
    </dgm:pt>
    <dgm:pt modelId="{6106F86F-C508-4D28-BA54-A0830586F03C}" type="parTrans" cxnId="{6FE91F56-2F73-4582-B40C-899038063BC8}">
      <dgm:prSet/>
      <dgm:spPr/>
      <dgm:t>
        <a:bodyPr/>
        <a:lstStyle/>
        <a:p>
          <a:endParaRPr lang="zh-TW" altLang="en-US"/>
        </a:p>
      </dgm:t>
    </dgm:pt>
    <dgm:pt modelId="{163B2875-B66C-4945-9CDF-0FCB159BFEBE}" type="sibTrans" cxnId="{6FE91F56-2F73-4582-B40C-899038063BC8}">
      <dgm:prSet/>
      <dgm:spPr/>
      <dgm:t>
        <a:bodyPr/>
        <a:lstStyle/>
        <a:p>
          <a:endParaRPr lang="zh-TW" altLang="en-US"/>
        </a:p>
      </dgm:t>
    </dgm:pt>
    <dgm:pt modelId="{015FBEFF-5AF0-44D0-BDAE-52BDD90551D5}">
      <dgm:prSet phldrT="[文字]"/>
      <dgm:spPr/>
      <dgm:t>
        <a:bodyPr/>
        <a:lstStyle/>
        <a:p>
          <a:r>
            <a:rPr lang="zh-TW" altLang="en-US" smtClean="0"/>
            <a:t>任一位置附近</a:t>
          </a:r>
          <a:endParaRPr lang="zh-TW" altLang="en-US" dirty="0"/>
        </a:p>
      </dgm:t>
    </dgm:pt>
    <dgm:pt modelId="{407B9110-BD77-4B4D-93B4-02EBA9E8AAEF}" type="parTrans" cxnId="{562BBF95-05B6-472F-9A6A-FDA21AE36207}">
      <dgm:prSet/>
      <dgm:spPr/>
      <dgm:t>
        <a:bodyPr/>
        <a:lstStyle/>
        <a:p>
          <a:endParaRPr lang="zh-TW" altLang="en-US"/>
        </a:p>
      </dgm:t>
    </dgm:pt>
    <dgm:pt modelId="{2CC7FE9A-63D7-4F6E-9A18-002A556D5F53}" type="sibTrans" cxnId="{562BBF95-05B6-472F-9A6A-FDA21AE36207}">
      <dgm:prSet/>
      <dgm:spPr/>
      <dgm:t>
        <a:bodyPr/>
        <a:lstStyle/>
        <a:p>
          <a:endParaRPr lang="zh-TW" altLang="en-US"/>
        </a:p>
      </dgm:t>
    </dgm:pt>
    <dgm:pt modelId="{514D5D18-F4EF-4B6F-A7BC-3C62BF4E3298}" type="pres">
      <dgm:prSet presAssocID="{C782E876-8E40-4948-A962-D4EBDE330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92E0C45-3393-4D8A-9229-A98763E119E6}" type="pres">
      <dgm:prSet presAssocID="{4123EC50-7D0F-4F48-87EA-D24E097603DE}" presName="hierRoot1" presStyleCnt="0"/>
      <dgm:spPr/>
    </dgm:pt>
    <dgm:pt modelId="{830E8520-261F-4BB6-90E4-AA93629F0C5D}" type="pres">
      <dgm:prSet presAssocID="{4123EC50-7D0F-4F48-87EA-D24E097603DE}" presName="composite" presStyleCnt="0"/>
      <dgm:spPr/>
    </dgm:pt>
    <dgm:pt modelId="{C085F467-B9A9-4625-A0CE-A60783CA3F4F}" type="pres">
      <dgm:prSet presAssocID="{4123EC50-7D0F-4F48-87EA-D24E097603DE}" presName="image" presStyleLbl="node0" presStyleIdx="0" presStyleCnt="1" custLinFactNeighborX="3452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zh-TW" altLang="en-US"/>
        </a:p>
      </dgm:t>
    </dgm:pt>
    <dgm:pt modelId="{13945E1C-4A41-4EEF-95AA-73CA24EA2A0A}" type="pres">
      <dgm:prSet presAssocID="{4123EC50-7D0F-4F48-87EA-D24E097603DE}" presName="text" presStyleLbl="revTx" presStyleIdx="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4C619FF-ADAE-45E8-9EFC-E9FA4F0F0754}" type="pres">
      <dgm:prSet presAssocID="{4123EC50-7D0F-4F48-87EA-D24E097603DE}" presName="hierChild2" presStyleCnt="0"/>
      <dgm:spPr/>
    </dgm:pt>
    <dgm:pt modelId="{0D252722-7FCE-476A-BBF6-63718051B348}" type="pres">
      <dgm:prSet presAssocID="{B1C8C873-B7E9-4A0E-979B-CDAF90D8E28F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AF67DCDD-D8D3-4450-A432-B548719115BC}" type="pres">
      <dgm:prSet presAssocID="{8EBE0D91-714B-4DD6-9644-A346C51BA96D}" presName="hierRoot2" presStyleCnt="0"/>
      <dgm:spPr/>
    </dgm:pt>
    <dgm:pt modelId="{46B4730F-7316-47E9-A8F9-CF4D47DA741F}" type="pres">
      <dgm:prSet presAssocID="{8EBE0D91-714B-4DD6-9644-A346C51BA96D}" presName="composite2" presStyleCnt="0"/>
      <dgm:spPr/>
    </dgm:pt>
    <dgm:pt modelId="{1C9E6DF1-3B3B-406F-BFDD-7D4512BBB809}" type="pres">
      <dgm:prSet presAssocID="{8EBE0D91-714B-4DD6-9644-A346C51BA96D}" presName="image2" presStyleLbl="node2" presStyleIdx="0" presStyleCnt="3" custLinFactNeighborX="7014" custLinFactNeighborY="-12274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EC28000A-D5FA-4443-BD50-6F673AA07169}" type="pres">
      <dgm:prSet presAssocID="{8EBE0D91-714B-4DD6-9644-A346C51BA96D}" presName="text2" presStyleLbl="revTx" presStyleIdx="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7AEE15-1F67-4075-B4F2-2A6563256F7D}" type="pres">
      <dgm:prSet presAssocID="{8EBE0D91-714B-4DD6-9644-A346C51BA96D}" presName="hierChild3" presStyleCnt="0"/>
      <dgm:spPr/>
    </dgm:pt>
    <dgm:pt modelId="{CA25C3D5-BA3C-4B62-8A68-91BC0CDD79B6}" type="pres">
      <dgm:prSet presAssocID="{8E1CDF48-46CF-482D-AA59-C3BAAF21E57F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76B8F7D3-F0AE-4815-83B3-CC15D0BC251D}" type="pres">
      <dgm:prSet presAssocID="{962BE65E-50B5-423F-9B01-C21495F560FA}" presName="hierRoot3" presStyleCnt="0"/>
      <dgm:spPr/>
    </dgm:pt>
    <dgm:pt modelId="{B5F171C8-CBDE-45F7-8675-266895E3B559}" type="pres">
      <dgm:prSet presAssocID="{962BE65E-50B5-423F-9B01-C21495F560FA}" presName="composite3" presStyleCnt="0"/>
      <dgm:spPr/>
    </dgm:pt>
    <dgm:pt modelId="{1982EA0F-026F-4DAF-87AF-D423FA336337}" type="pres">
      <dgm:prSet presAssocID="{962BE65E-50B5-423F-9B01-C21495F560FA}" presName="image3" presStyleLbl="node3" presStyleIdx="0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ADF69BC6-7A37-42F3-B086-D3A50C758066}" type="pres">
      <dgm:prSet presAssocID="{962BE65E-50B5-423F-9B01-C21495F560FA}" presName="text3" presStyleLbl="revTx" presStyleIdx="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6C020-440F-4CFB-918D-2A83C7D7CCB4}" type="pres">
      <dgm:prSet presAssocID="{962BE65E-50B5-423F-9B01-C21495F560FA}" presName="hierChild4" presStyleCnt="0"/>
      <dgm:spPr/>
    </dgm:pt>
    <dgm:pt modelId="{8573A579-0A57-4842-8720-2A8F4261539A}" type="pres">
      <dgm:prSet presAssocID="{07F7E000-EBC0-484E-9BB4-EE825A3C6875}" presName="Name23" presStyleLbl="parChTrans1D4" presStyleIdx="0" presStyleCnt="6"/>
      <dgm:spPr/>
      <dgm:t>
        <a:bodyPr/>
        <a:lstStyle/>
        <a:p>
          <a:endParaRPr lang="zh-TW" altLang="en-US"/>
        </a:p>
      </dgm:t>
    </dgm:pt>
    <dgm:pt modelId="{E920FB01-1BDD-447B-A7B9-B59E3EBE6E5E}" type="pres">
      <dgm:prSet presAssocID="{9C79453C-EE9E-4B63-B760-DDF969BE82D7}" presName="hierRoot4" presStyleCnt="0"/>
      <dgm:spPr/>
    </dgm:pt>
    <dgm:pt modelId="{2791B702-151C-468D-B5A7-96C07189476B}" type="pres">
      <dgm:prSet presAssocID="{9C79453C-EE9E-4B63-B760-DDF969BE82D7}" presName="composite4" presStyleCnt="0"/>
      <dgm:spPr/>
    </dgm:pt>
    <dgm:pt modelId="{4230E53E-D12D-40DF-AB6A-B5427909D96A}" type="pres">
      <dgm:prSet presAssocID="{9C79453C-EE9E-4B63-B760-DDF969BE82D7}" presName="image4" presStyleLbl="node4" presStyleIdx="0" presStyleCnt="6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1CE696BB-47F7-4AAD-B628-279711EAA6AF}" type="pres">
      <dgm:prSet presAssocID="{9C79453C-EE9E-4B63-B760-DDF969BE82D7}" presName="text4" presStyleLbl="revTx" presStyleIdx="3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8948C6-F31F-4F91-8BCC-D407F6E36C36}" type="pres">
      <dgm:prSet presAssocID="{9C79453C-EE9E-4B63-B760-DDF969BE82D7}" presName="hierChild5" presStyleCnt="0"/>
      <dgm:spPr/>
    </dgm:pt>
    <dgm:pt modelId="{CB8DACA1-388B-4803-A738-0AF2B911B365}" type="pres">
      <dgm:prSet presAssocID="{56CE4469-5F7A-47A7-ACC6-2854CFA4A6A3}" presName="Name23" presStyleLbl="parChTrans1D4" presStyleIdx="1" presStyleCnt="6"/>
      <dgm:spPr/>
      <dgm:t>
        <a:bodyPr/>
        <a:lstStyle/>
        <a:p>
          <a:endParaRPr lang="zh-TW" altLang="en-US"/>
        </a:p>
      </dgm:t>
    </dgm:pt>
    <dgm:pt modelId="{6F31AC8E-0FC6-45FD-BB04-1D2B7208547F}" type="pres">
      <dgm:prSet presAssocID="{E2354100-6D47-42FF-B3C3-39E2AE99F66E}" presName="hierRoot4" presStyleCnt="0"/>
      <dgm:spPr/>
    </dgm:pt>
    <dgm:pt modelId="{71E13DA4-AC94-4BAD-9DC7-D308367336D0}" type="pres">
      <dgm:prSet presAssocID="{E2354100-6D47-42FF-B3C3-39E2AE99F66E}" presName="composite4" presStyleCnt="0"/>
      <dgm:spPr/>
    </dgm:pt>
    <dgm:pt modelId="{87BC427E-760C-470F-8C7C-9A97964E13BA}" type="pres">
      <dgm:prSet presAssocID="{E2354100-6D47-42FF-B3C3-39E2AE99F66E}" presName="image4" presStyleLbl="node4" presStyleIdx="1" presStyleCnt="6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0C989C5F-E3A0-4FE9-AEEC-DE7A0B19BB2B}" type="pres">
      <dgm:prSet presAssocID="{E2354100-6D47-42FF-B3C3-39E2AE99F66E}" presName="text4" presStyleLbl="revTx" presStyleIdx="4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1DEAF-F952-409E-B875-CFEB904C0DB0}" type="pres">
      <dgm:prSet presAssocID="{E2354100-6D47-42FF-B3C3-39E2AE99F66E}" presName="hierChild5" presStyleCnt="0"/>
      <dgm:spPr/>
    </dgm:pt>
    <dgm:pt modelId="{8893BC60-83EF-49FB-A6A3-3672C6825CC4}" type="pres">
      <dgm:prSet presAssocID="{CCB23E93-9805-49E5-B1E4-083C555462D3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854C6397-073F-42A2-8B8F-3051E906CEB3}" type="pres">
      <dgm:prSet presAssocID="{57D14476-B7F3-4DEC-B8CD-177A6192AFA6}" presName="hierRoot2" presStyleCnt="0"/>
      <dgm:spPr/>
    </dgm:pt>
    <dgm:pt modelId="{D6452F52-6C5B-4BA9-8D6E-C9AB4B45DB32}" type="pres">
      <dgm:prSet presAssocID="{57D14476-B7F3-4DEC-B8CD-177A6192AFA6}" presName="composite2" presStyleCnt="0"/>
      <dgm:spPr/>
    </dgm:pt>
    <dgm:pt modelId="{D642EB0D-C3A7-4226-BBB1-0E86DD7713F0}" type="pres">
      <dgm:prSet presAssocID="{57D14476-B7F3-4DEC-B8CD-177A6192AFA6}" presName="image2" presStyleLbl="node2" presStyleIdx="1" presStyleCnt="3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0908E7B4-9571-486D-94B6-A61C5345BB76}" type="pres">
      <dgm:prSet presAssocID="{57D14476-B7F3-4DEC-B8CD-177A6192AFA6}" presName="text2" presStyleLbl="revTx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526CE8-3084-4FDB-ACD6-1EC62D4AF16F}" type="pres">
      <dgm:prSet presAssocID="{57D14476-B7F3-4DEC-B8CD-177A6192AFA6}" presName="hierChild3" presStyleCnt="0"/>
      <dgm:spPr/>
    </dgm:pt>
    <dgm:pt modelId="{9368FF29-6B1A-4659-BAD7-2CB2ED117E26}" type="pres">
      <dgm:prSet presAssocID="{66AA25F5-0C55-4662-834D-EAAC2467921C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9CBF47BA-314E-4BFE-BAB4-9A3290595097}" type="pres">
      <dgm:prSet presAssocID="{88EB0911-8A34-4AAF-8860-ECF4AC846764}" presName="hierRoot3" presStyleCnt="0"/>
      <dgm:spPr/>
    </dgm:pt>
    <dgm:pt modelId="{6C276B03-FF46-4448-961C-C022F6924E4C}" type="pres">
      <dgm:prSet presAssocID="{88EB0911-8A34-4AAF-8860-ECF4AC846764}" presName="composite3" presStyleCnt="0"/>
      <dgm:spPr/>
    </dgm:pt>
    <dgm:pt modelId="{704B18D4-6BB3-4E8B-A8F1-BBBFF47918C2}" type="pres">
      <dgm:prSet presAssocID="{88EB0911-8A34-4AAF-8860-ECF4AC846764}" presName="image3" presStyleLbl="node3" presStyleIdx="1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512F5B3A-FAD8-4DB4-9041-1B4BE83532FB}" type="pres">
      <dgm:prSet presAssocID="{88EB0911-8A34-4AAF-8860-ECF4AC846764}" presName="text3" presStyleLbl="revTx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39B43F-E72D-4857-BE94-3C0606D01C41}" type="pres">
      <dgm:prSet presAssocID="{88EB0911-8A34-4AAF-8860-ECF4AC846764}" presName="hierChild4" presStyleCnt="0"/>
      <dgm:spPr/>
    </dgm:pt>
    <dgm:pt modelId="{00CB2ED4-D5C8-4BF9-90CD-5B4B3AA3F53F}" type="pres">
      <dgm:prSet presAssocID="{F4ECBDD2-1317-46BE-822D-DC3A70EE40DD}" presName="Name23" presStyleLbl="parChTrans1D4" presStyleIdx="2" presStyleCnt="6"/>
      <dgm:spPr/>
      <dgm:t>
        <a:bodyPr/>
        <a:lstStyle/>
        <a:p>
          <a:endParaRPr lang="zh-TW" altLang="en-US"/>
        </a:p>
      </dgm:t>
    </dgm:pt>
    <dgm:pt modelId="{F206F89B-3C48-48E3-8B40-868846ED53DB}" type="pres">
      <dgm:prSet presAssocID="{4C3543D0-D15A-4FFB-9EE6-1495782E6D50}" presName="hierRoot4" presStyleCnt="0"/>
      <dgm:spPr/>
    </dgm:pt>
    <dgm:pt modelId="{994E0C13-5339-48AF-999B-3D3034E774A1}" type="pres">
      <dgm:prSet presAssocID="{4C3543D0-D15A-4FFB-9EE6-1495782E6D50}" presName="composite4" presStyleCnt="0"/>
      <dgm:spPr/>
    </dgm:pt>
    <dgm:pt modelId="{BACAB105-7913-4C2B-9EA9-49ACFD12BC12}" type="pres">
      <dgm:prSet presAssocID="{4C3543D0-D15A-4FFB-9EE6-1495782E6D50}" presName="image4" presStyleLbl="node4" presStyleIdx="2" presStyleCnt="6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B1EAEDD0-B282-428E-98F8-B9059F13DE86}" type="pres">
      <dgm:prSet presAssocID="{4C3543D0-D15A-4FFB-9EE6-1495782E6D50}" presName="text4" presStyleLbl="revTx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8AEDBC-E8C8-4578-AB1C-AE8A00A6D592}" type="pres">
      <dgm:prSet presAssocID="{4C3543D0-D15A-4FFB-9EE6-1495782E6D50}" presName="hierChild5" presStyleCnt="0"/>
      <dgm:spPr/>
    </dgm:pt>
    <dgm:pt modelId="{A12622DD-341A-4A7C-804E-F98C9EDC2E0E}" type="pres">
      <dgm:prSet presAssocID="{B8EF7A1E-1A88-495B-9640-6E11E2F445AE}" presName="Name23" presStyleLbl="parChTrans1D4" presStyleIdx="3" presStyleCnt="6"/>
      <dgm:spPr/>
      <dgm:t>
        <a:bodyPr/>
        <a:lstStyle/>
        <a:p>
          <a:endParaRPr lang="zh-TW" altLang="en-US"/>
        </a:p>
      </dgm:t>
    </dgm:pt>
    <dgm:pt modelId="{653BF9AE-C8CF-49AD-B02E-F91D2DF53EAF}" type="pres">
      <dgm:prSet presAssocID="{F743C058-F044-42BA-8695-AACE73538A33}" presName="hierRoot4" presStyleCnt="0"/>
      <dgm:spPr/>
    </dgm:pt>
    <dgm:pt modelId="{2B9767DA-D8F6-4A6F-9B90-471D4EDF88D0}" type="pres">
      <dgm:prSet presAssocID="{F743C058-F044-42BA-8695-AACE73538A33}" presName="composite4" presStyleCnt="0"/>
      <dgm:spPr/>
    </dgm:pt>
    <dgm:pt modelId="{386EB692-1523-42A2-970B-F7827D745719}" type="pres">
      <dgm:prSet presAssocID="{F743C058-F044-42BA-8695-AACE73538A33}" presName="image4" presStyleLbl="node4" presStyleIdx="3" presStyleCnt="6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A3DDF70F-FBAF-468C-8E0E-985D392AEAAF}" type="pres">
      <dgm:prSet presAssocID="{F743C058-F044-42BA-8695-AACE73538A33}" presName="text4" presStyleLbl="revTx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243802F-18CF-49A6-8ADB-659FD1CB4152}" type="pres">
      <dgm:prSet presAssocID="{F743C058-F044-42BA-8695-AACE73538A33}" presName="hierChild5" presStyleCnt="0"/>
      <dgm:spPr/>
    </dgm:pt>
    <dgm:pt modelId="{054BA705-44B6-4549-B711-D59209F48B3C}" type="pres">
      <dgm:prSet presAssocID="{11096A86-5562-4DE8-BDCB-1BBA5A21976A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00F3FC8D-4D79-4C66-ACC7-8F8D465CC048}" type="pres">
      <dgm:prSet presAssocID="{1D3F4DA4-7737-42FE-83A0-0FCEC6F597DD}" presName="hierRoot2" presStyleCnt="0"/>
      <dgm:spPr/>
    </dgm:pt>
    <dgm:pt modelId="{32533B31-2F0C-4FEC-9FB1-ADB7D3EC0909}" type="pres">
      <dgm:prSet presAssocID="{1D3F4DA4-7737-42FE-83A0-0FCEC6F597DD}" presName="composite2" presStyleCnt="0"/>
      <dgm:spPr/>
    </dgm:pt>
    <dgm:pt modelId="{F07010B3-EA76-45A8-9275-C3B9CD8B7BF5}" type="pres">
      <dgm:prSet presAssocID="{1D3F4DA4-7737-42FE-83A0-0FCEC6F597DD}" presName="image2" presStyleLbl="node2" presStyleIdx="2" presStyleCnt="3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63E7D83D-46F8-4DB2-AC28-1CE16BD6F2BD}" type="pres">
      <dgm:prSet presAssocID="{1D3F4DA4-7737-42FE-83A0-0FCEC6F597DD}" presName="text2" presStyleLbl="revTx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6CA0B66-3304-4DC6-A68D-076B80CD91CF}" type="pres">
      <dgm:prSet presAssocID="{1D3F4DA4-7737-42FE-83A0-0FCEC6F597DD}" presName="hierChild3" presStyleCnt="0"/>
      <dgm:spPr/>
    </dgm:pt>
    <dgm:pt modelId="{E5C49B39-20DF-45DE-94CE-69DF390D9F70}" type="pres">
      <dgm:prSet presAssocID="{64F887DC-FC99-456A-BCCC-B30630593FAC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6AD8EB15-16D4-4652-BC04-D05855E1637C}" type="pres">
      <dgm:prSet presAssocID="{6B4D995A-02F6-446A-BCC0-D2385036EFAE}" presName="hierRoot3" presStyleCnt="0"/>
      <dgm:spPr/>
    </dgm:pt>
    <dgm:pt modelId="{85EB608D-D7F3-49EF-AD9F-F6F8418E4D8E}" type="pres">
      <dgm:prSet presAssocID="{6B4D995A-02F6-446A-BCC0-D2385036EFAE}" presName="composite3" presStyleCnt="0"/>
      <dgm:spPr/>
    </dgm:pt>
    <dgm:pt modelId="{7B5BA989-3A14-4DC5-9FB3-292B6DCD4620}" type="pres">
      <dgm:prSet presAssocID="{6B4D995A-02F6-446A-BCC0-D2385036EFAE}" presName="image3" presStyleLbl="node3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0486BFA7-09D3-40F7-879D-06CFD145A290}" type="pres">
      <dgm:prSet presAssocID="{6B4D995A-02F6-446A-BCC0-D2385036EFAE}" presName="text3" presStyleLbl="revTx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6E8D1F-1286-4C26-B55F-1F84D791AE44}" type="pres">
      <dgm:prSet presAssocID="{6B4D995A-02F6-446A-BCC0-D2385036EFAE}" presName="hierChild4" presStyleCnt="0"/>
      <dgm:spPr/>
    </dgm:pt>
    <dgm:pt modelId="{DED9329D-3749-42EF-B4D3-12B8D12FFEB3}" type="pres">
      <dgm:prSet presAssocID="{6106F86F-C508-4D28-BA54-A0830586F03C}" presName="Name23" presStyleLbl="parChTrans1D4" presStyleIdx="4" presStyleCnt="6"/>
      <dgm:spPr/>
      <dgm:t>
        <a:bodyPr/>
        <a:lstStyle/>
        <a:p>
          <a:endParaRPr lang="zh-TW" altLang="en-US"/>
        </a:p>
      </dgm:t>
    </dgm:pt>
    <dgm:pt modelId="{06C7E16C-DC6F-4032-B7D7-C4E9E6197C5B}" type="pres">
      <dgm:prSet presAssocID="{85E6709A-001E-4751-98AA-5057A6D40AAB}" presName="hierRoot4" presStyleCnt="0"/>
      <dgm:spPr/>
    </dgm:pt>
    <dgm:pt modelId="{08462B9C-1652-4C6A-AFDC-065799588863}" type="pres">
      <dgm:prSet presAssocID="{85E6709A-001E-4751-98AA-5057A6D40AAB}" presName="composite4" presStyleCnt="0"/>
      <dgm:spPr/>
    </dgm:pt>
    <dgm:pt modelId="{0D5E8615-71FB-4C95-ADD6-6CA51B973767}" type="pres">
      <dgm:prSet presAssocID="{85E6709A-001E-4751-98AA-5057A6D40AAB}" presName="image4" presStyleLbl="node4" presStyleIdx="4" presStyleCnt="6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19A3A0C4-3976-4BED-A620-76F5095BF9BC}" type="pres">
      <dgm:prSet presAssocID="{85E6709A-001E-4751-98AA-5057A6D40AAB}" presName="text4" presStyleLbl="revTx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32734-BAD9-40FD-87FB-57817EA8477A}" type="pres">
      <dgm:prSet presAssocID="{85E6709A-001E-4751-98AA-5057A6D40AAB}" presName="hierChild5" presStyleCnt="0"/>
      <dgm:spPr/>
    </dgm:pt>
    <dgm:pt modelId="{D004FA23-9D07-470B-9669-94A82D7DE690}" type="pres">
      <dgm:prSet presAssocID="{407B9110-BD77-4B4D-93B4-02EBA9E8AAEF}" presName="Name23" presStyleLbl="parChTrans1D4" presStyleIdx="5" presStyleCnt="6"/>
      <dgm:spPr/>
      <dgm:t>
        <a:bodyPr/>
        <a:lstStyle/>
        <a:p>
          <a:endParaRPr lang="zh-TW" altLang="en-US"/>
        </a:p>
      </dgm:t>
    </dgm:pt>
    <dgm:pt modelId="{46550B4F-8306-456A-A39B-AA43C168AF6D}" type="pres">
      <dgm:prSet presAssocID="{015FBEFF-5AF0-44D0-BDAE-52BDD90551D5}" presName="hierRoot4" presStyleCnt="0"/>
      <dgm:spPr/>
    </dgm:pt>
    <dgm:pt modelId="{6D18E4A0-7B20-4454-B7C2-1F5CA31B3A02}" type="pres">
      <dgm:prSet presAssocID="{015FBEFF-5AF0-44D0-BDAE-52BDD90551D5}" presName="composite4" presStyleCnt="0"/>
      <dgm:spPr/>
    </dgm:pt>
    <dgm:pt modelId="{4E905BB6-E66C-4DB6-84F4-A86DC715ED9A}" type="pres">
      <dgm:prSet presAssocID="{015FBEFF-5AF0-44D0-BDAE-52BDD90551D5}" presName="image4" presStyleLbl="node4" presStyleIdx="5" presStyleCnt="6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A1349C8-5C14-476F-9B27-051272D43BC3}" type="pres">
      <dgm:prSet presAssocID="{015FBEFF-5AF0-44D0-BDAE-52BDD90551D5}" presName="text4" presStyleLbl="revTx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1A9820-F011-4866-A554-54246E04A99D}" type="pres">
      <dgm:prSet presAssocID="{015FBEFF-5AF0-44D0-BDAE-52BDD90551D5}" presName="hierChild5" presStyleCnt="0"/>
      <dgm:spPr/>
    </dgm:pt>
  </dgm:ptLst>
  <dgm:cxnLst>
    <dgm:cxn modelId="{443EBD1E-1399-4EFF-9770-F8018561955D}" type="presOf" srcId="{56CE4469-5F7A-47A7-ACC6-2854CFA4A6A3}" destId="{CB8DACA1-388B-4803-A738-0AF2B911B365}" srcOrd="0" destOrd="0" presId="urn:microsoft.com/office/officeart/2009/layout/CirclePictureHierarchy"/>
    <dgm:cxn modelId="{983418BE-1190-4648-9D67-3E2E7B83F9C5}" srcId="{8EBE0D91-714B-4DD6-9644-A346C51BA96D}" destId="{962BE65E-50B5-423F-9B01-C21495F560FA}" srcOrd="0" destOrd="0" parTransId="{8E1CDF48-46CF-482D-AA59-C3BAAF21E57F}" sibTransId="{87C9DCE3-8E81-4B8E-B028-793272821802}"/>
    <dgm:cxn modelId="{41C281CF-B727-4801-A736-0CD6EBE214E5}" srcId="{88EB0911-8A34-4AAF-8860-ECF4AC846764}" destId="{4C3543D0-D15A-4FFB-9EE6-1495782E6D50}" srcOrd="0" destOrd="0" parTransId="{F4ECBDD2-1317-46BE-822D-DC3A70EE40DD}" sibTransId="{B650C686-E516-4AE0-8139-81C8D8ECA1CA}"/>
    <dgm:cxn modelId="{9889C1FD-B021-41A8-92DD-D27040C0D7D7}" type="presOf" srcId="{88EB0911-8A34-4AAF-8860-ECF4AC846764}" destId="{512F5B3A-FAD8-4DB4-9041-1B4BE83532FB}" srcOrd="0" destOrd="0" presId="urn:microsoft.com/office/officeart/2009/layout/CirclePictureHierarchy"/>
    <dgm:cxn modelId="{9A923FB3-362A-4042-A1C3-C5E4408BE76B}" type="presOf" srcId="{8EBE0D91-714B-4DD6-9644-A346C51BA96D}" destId="{EC28000A-D5FA-4443-BD50-6F673AA07169}" srcOrd="0" destOrd="0" presId="urn:microsoft.com/office/officeart/2009/layout/CirclePictureHierarchy"/>
    <dgm:cxn modelId="{C8451708-8582-4E5C-B096-1B6ABAA8B526}" type="presOf" srcId="{015FBEFF-5AF0-44D0-BDAE-52BDD90551D5}" destId="{9A1349C8-5C14-476F-9B27-051272D43BC3}" srcOrd="0" destOrd="0" presId="urn:microsoft.com/office/officeart/2009/layout/CirclePictureHierarchy"/>
    <dgm:cxn modelId="{32B1B11B-1A0B-4D84-A7DE-B60593497244}" type="presOf" srcId="{11096A86-5562-4DE8-BDCB-1BBA5A21976A}" destId="{054BA705-44B6-4549-B711-D59209F48B3C}" srcOrd="0" destOrd="0" presId="urn:microsoft.com/office/officeart/2009/layout/CirclePictureHierarchy"/>
    <dgm:cxn modelId="{90F203F8-C8EE-43FA-9082-CCA71F9F6F27}" type="presOf" srcId="{66AA25F5-0C55-4662-834D-EAAC2467921C}" destId="{9368FF29-6B1A-4659-BAD7-2CB2ED117E26}" srcOrd="0" destOrd="0" presId="urn:microsoft.com/office/officeart/2009/layout/CirclePictureHierarchy"/>
    <dgm:cxn modelId="{59955956-59B6-4921-8311-7015B4A09F62}" type="presOf" srcId="{4C3543D0-D15A-4FFB-9EE6-1495782E6D50}" destId="{B1EAEDD0-B282-428E-98F8-B9059F13DE86}" srcOrd="0" destOrd="0" presId="urn:microsoft.com/office/officeart/2009/layout/CirclePictureHierarchy"/>
    <dgm:cxn modelId="{6EFC601D-A837-47CD-BBDF-A20979BEF07C}" type="presOf" srcId="{6106F86F-C508-4D28-BA54-A0830586F03C}" destId="{DED9329D-3749-42EF-B4D3-12B8D12FFEB3}" srcOrd="0" destOrd="0" presId="urn:microsoft.com/office/officeart/2009/layout/CirclePictureHierarchy"/>
    <dgm:cxn modelId="{789AC4A4-1E80-45CD-AB08-BE17680A5F0B}" type="presOf" srcId="{4123EC50-7D0F-4F48-87EA-D24E097603DE}" destId="{13945E1C-4A41-4EEF-95AA-73CA24EA2A0A}" srcOrd="0" destOrd="0" presId="urn:microsoft.com/office/officeart/2009/layout/CirclePictureHierarchy"/>
    <dgm:cxn modelId="{3B5CBCC6-9DAD-4299-8D96-D043A29D58A7}" type="presOf" srcId="{B8EF7A1E-1A88-495B-9640-6E11E2F445AE}" destId="{A12622DD-341A-4A7C-804E-F98C9EDC2E0E}" srcOrd="0" destOrd="0" presId="urn:microsoft.com/office/officeart/2009/layout/CirclePictureHierarchy"/>
    <dgm:cxn modelId="{796B40AE-8952-4749-8D31-641E00F69A27}" type="presOf" srcId="{407B9110-BD77-4B4D-93B4-02EBA9E8AAEF}" destId="{D004FA23-9D07-470B-9669-94A82D7DE690}" srcOrd="0" destOrd="0" presId="urn:microsoft.com/office/officeart/2009/layout/CirclePictureHierarchy"/>
    <dgm:cxn modelId="{1BF2D26C-91D9-45A0-9766-CD875399D8C3}" srcId="{962BE65E-50B5-423F-9B01-C21495F560FA}" destId="{E2354100-6D47-42FF-B3C3-39E2AE99F66E}" srcOrd="1" destOrd="0" parTransId="{56CE4469-5F7A-47A7-ACC6-2854CFA4A6A3}" sibTransId="{B5806BB5-3A2B-4C91-93DF-F8CE14D8CDB8}"/>
    <dgm:cxn modelId="{A9EABEBC-3A9D-40AD-914F-A0C1FB0AB94A}" type="presOf" srcId="{962BE65E-50B5-423F-9B01-C21495F560FA}" destId="{ADF69BC6-7A37-42F3-B086-D3A50C758066}" srcOrd="0" destOrd="0" presId="urn:microsoft.com/office/officeart/2009/layout/CirclePictureHierarchy"/>
    <dgm:cxn modelId="{B36CEDCD-4314-4C76-B8F2-8892F3E184FD}" srcId="{4123EC50-7D0F-4F48-87EA-D24E097603DE}" destId="{1D3F4DA4-7737-42FE-83A0-0FCEC6F597DD}" srcOrd="2" destOrd="0" parTransId="{11096A86-5562-4DE8-BDCB-1BBA5A21976A}" sibTransId="{E72E933E-843C-429B-93F2-B616565CB5EA}"/>
    <dgm:cxn modelId="{D453CD08-C0D6-435B-8FF2-98618EF2FFAD}" type="presOf" srcId="{F4ECBDD2-1317-46BE-822D-DC3A70EE40DD}" destId="{00CB2ED4-D5C8-4BF9-90CD-5B4B3AA3F53F}" srcOrd="0" destOrd="0" presId="urn:microsoft.com/office/officeart/2009/layout/CirclePictureHierarchy"/>
    <dgm:cxn modelId="{03B275F9-CB2E-4E64-BDB7-89923BAEEA96}" srcId="{88EB0911-8A34-4AAF-8860-ECF4AC846764}" destId="{F743C058-F044-42BA-8695-AACE73538A33}" srcOrd="1" destOrd="0" parTransId="{B8EF7A1E-1A88-495B-9640-6E11E2F445AE}" sibTransId="{7892A94E-799A-4D31-B1E6-873B5058832D}"/>
    <dgm:cxn modelId="{1E1FD400-A29D-4374-913C-8BAA7A835744}" srcId="{1D3F4DA4-7737-42FE-83A0-0FCEC6F597DD}" destId="{6B4D995A-02F6-446A-BCC0-D2385036EFAE}" srcOrd="0" destOrd="0" parTransId="{64F887DC-FC99-456A-BCCC-B30630593FAC}" sibTransId="{CD162182-3072-422F-9C81-46201ACC9702}"/>
    <dgm:cxn modelId="{44692F8E-5EE1-4D99-8DEF-8BB3B7FD2FA2}" type="presOf" srcId="{64F887DC-FC99-456A-BCCC-B30630593FAC}" destId="{E5C49B39-20DF-45DE-94CE-69DF390D9F70}" srcOrd="0" destOrd="0" presId="urn:microsoft.com/office/officeart/2009/layout/CirclePictureHierarchy"/>
    <dgm:cxn modelId="{6FE91F56-2F73-4582-B40C-899038063BC8}" srcId="{6B4D995A-02F6-446A-BCC0-D2385036EFAE}" destId="{85E6709A-001E-4751-98AA-5057A6D40AAB}" srcOrd="0" destOrd="0" parTransId="{6106F86F-C508-4D28-BA54-A0830586F03C}" sibTransId="{163B2875-B66C-4945-9CDF-0FCB159BFEBE}"/>
    <dgm:cxn modelId="{F9434EB2-8366-4D28-A29A-7569E3E0599B}" type="presOf" srcId="{C782E876-8E40-4948-A962-D4EBDE330BDA}" destId="{514D5D18-F4EF-4B6F-A7BC-3C62BF4E3298}" srcOrd="0" destOrd="0" presId="urn:microsoft.com/office/officeart/2009/layout/CirclePictureHierarchy"/>
    <dgm:cxn modelId="{226ECC04-D65A-4445-965F-64C7EFBE7791}" type="presOf" srcId="{9C79453C-EE9E-4B63-B760-DDF969BE82D7}" destId="{1CE696BB-47F7-4AAD-B628-279711EAA6AF}" srcOrd="0" destOrd="0" presId="urn:microsoft.com/office/officeart/2009/layout/CirclePictureHierarchy"/>
    <dgm:cxn modelId="{3BDC0C31-6298-440F-A866-EB9C9340DDD5}" type="presOf" srcId="{CCB23E93-9805-49E5-B1E4-083C555462D3}" destId="{8893BC60-83EF-49FB-A6A3-3672C6825CC4}" srcOrd="0" destOrd="0" presId="urn:microsoft.com/office/officeart/2009/layout/CirclePictureHierarchy"/>
    <dgm:cxn modelId="{C3335A20-3DB2-4160-A4A8-FC4BCC085E6A}" type="presOf" srcId="{85E6709A-001E-4751-98AA-5057A6D40AAB}" destId="{19A3A0C4-3976-4BED-A620-76F5095BF9BC}" srcOrd="0" destOrd="0" presId="urn:microsoft.com/office/officeart/2009/layout/CirclePictureHierarchy"/>
    <dgm:cxn modelId="{40B494CD-ECDF-43CB-81FD-FC985B995FD4}" type="presOf" srcId="{8E1CDF48-46CF-482D-AA59-C3BAAF21E57F}" destId="{CA25C3D5-BA3C-4B62-8A68-91BC0CDD79B6}" srcOrd="0" destOrd="0" presId="urn:microsoft.com/office/officeart/2009/layout/CirclePictureHierarchy"/>
    <dgm:cxn modelId="{05E15303-58F7-4BC3-9E50-E3A7C79D464F}" type="presOf" srcId="{1D3F4DA4-7737-42FE-83A0-0FCEC6F597DD}" destId="{63E7D83D-46F8-4DB2-AC28-1CE16BD6F2BD}" srcOrd="0" destOrd="0" presId="urn:microsoft.com/office/officeart/2009/layout/CirclePictureHierarchy"/>
    <dgm:cxn modelId="{566622A3-0D1E-4EF4-90CC-A43319BDFF18}" type="presOf" srcId="{07F7E000-EBC0-484E-9BB4-EE825A3C6875}" destId="{8573A579-0A57-4842-8720-2A8F4261539A}" srcOrd="0" destOrd="0" presId="urn:microsoft.com/office/officeart/2009/layout/CirclePictureHierarchy"/>
    <dgm:cxn modelId="{9555828F-4144-49EE-8B96-9F7920BD4CEF}" type="presOf" srcId="{6B4D995A-02F6-446A-BCC0-D2385036EFAE}" destId="{0486BFA7-09D3-40F7-879D-06CFD145A290}" srcOrd="0" destOrd="0" presId="urn:microsoft.com/office/officeart/2009/layout/CirclePictureHierarchy"/>
    <dgm:cxn modelId="{6CBCA2D3-0413-4668-B8ED-E83756DEE602}" srcId="{962BE65E-50B5-423F-9B01-C21495F560FA}" destId="{9C79453C-EE9E-4B63-B760-DDF969BE82D7}" srcOrd="0" destOrd="0" parTransId="{07F7E000-EBC0-484E-9BB4-EE825A3C6875}" sibTransId="{AD13C89D-37E4-4ECE-A347-2583025473A8}"/>
    <dgm:cxn modelId="{6B4ABDE8-404D-49AC-8710-950B30FB2792}" srcId="{4123EC50-7D0F-4F48-87EA-D24E097603DE}" destId="{57D14476-B7F3-4DEC-B8CD-177A6192AFA6}" srcOrd="1" destOrd="0" parTransId="{CCB23E93-9805-49E5-B1E4-083C555462D3}" sibTransId="{7AA310EA-948F-49B4-B101-F5F7A7D94A20}"/>
    <dgm:cxn modelId="{D0B8785A-B1E3-4D87-A075-2DB5DC12DA6A}" type="presOf" srcId="{B1C8C873-B7E9-4A0E-979B-CDAF90D8E28F}" destId="{0D252722-7FCE-476A-BBF6-63718051B348}" srcOrd="0" destOrd="0" presId="urn:microsoft.com/office/officeart/2009/layout/CirclePictureHierarchy"/>
    <dgm:cxn modelId="{C0BB8DB6-3F62-4C78-B1CA-A158F1FF83DE}" srcId="{C782E876-8E40-4948-A962-D4EBDE330BDA}" destId="{4123EC50-7D0F-4F48-87EA-D24E097603DE}" srcOrd="0" destOrd="0" parTransId="{9A94AC98-F9D8-4875-B246-30325F9CE7BB}" sibTransId="{85A64670-55EB-4F38-813B-D58542F34C3D}"/>
    <dgm:cxn modelId="{CE32188D-B598-4F5F-B49E-7DFB7DD3D833}" srcId="{4123EC50-7D0F-4F48-87EA-D24E097603DE}" destId="{8EBE0D91-714B-4DD6-9644-A346C51BA96D}" srcOrd="0" destOrd="0" parTransId="{B1C8C873-B7E9-4A0E-979B-CDAF90D8E28F}" sibTransId="{53152907-7A67-48CC-BF03-F5676388C9CE}"/>
    <dgm:cxn modelId="{96DA9A29-CBCB-4250-9C21-4A7F18992655}" type="presOf" srcId="{57D14476-B7F3-4DEC-B8CD-177A6192AFA6}" destId="{0908E7B4-9571-486D-94B6-A61C5345BB76}" srcOrd="0" destOrd="0" presId="urn:microsoft.com/office/officeart/2009/layout/CirclePictureHierarchy"/>
    <dgm:cxn modelId="{BAECBC35-587C-4EBF-A0D0-2072C4D4EDB3}" type="presOf" srcId="{F743C058-F044-42BA-8695-AACE73538A33}" destId="{A3DDF70F-FBAF-468C-8E0E-985D392AEAAF}" srcOrd="0" destOrd="0" presId="urn:microsoft.com/office/officeart/2009/layout/CirclePictureHierarchy"/>
    <dgm:cxn modelId="{DCCD5E8C-A4B3-4498-AF67-EE56700880F4}" type="presOf" srcId="{E2354100-6D47-42FF-B3C3-39E2AE99F66E}" destId="{0C989C5F-E3A0-4FE9-AEEC-DE7A0B19BB2B}" srcOrd="0" destOrd="0" presId="urn:microsoft.com/office/officeart/2009/layout/CirclePictureHierarchy"/>
    <dgm:cxn modelId="{562BBF95-05B6-472F-9A6A-FDA21AE36207}" srcId="{6B4D995A-02F6-446A-BCC0-D2385036EFAE}" destId="{015FBEFF-5AF0-44D0-BDAE-52BDD90551D5}" srcOrd="1" destOrd="0" parTransId="{407B9110-BD77-4B4D-93B4-02EBA9E8AAEF}" sibTransId="{2CC7FE9A-63D7-4F6E-9A18-002A556D5F53}"/>
    <dgm:cxn modelId="{922A9A2C-B8C3-41D1-B7B5-E40E06CB5626}" srcId="{57D14476-B7F3-4DEC-B8CD-177A6192AFA6}" destId="{88EB0911-8A34-4AAF-8860-ECF4AC846764}" srcOrd="0" destOrd="0" parTransId="{66AA25F5-0C55-4662-834D-EAAC2467921C}" sibTransId="{941997A2-83B7-4AA0-A05F-161EE35BE2AB}"/>
    <dgm:cxn modelId="{A9081E8D-6784-4DD3-BBBA-EC3DCEF094BB}" type="presParOf" srcId="{514D5D18-F4EF-4B6F-A7BC-3C62BF4E3298}" destId="{E92E0C45-3393-4D8A-9229-A98763E119E6}" srcOrd="0" destOrd="0" presId="urn:microsoft.com/office/officeart/2009/layout/CirclePictureHierarchy"/>
    <dgm:cxn modelId="{9A139419-C643-4D7B-9713-5250CA0ED894}" type="presParOf" srcId="{E92E0C45-3393-4D8A-9229-A98763E119E6}" destId="{830E8520-261F-4BB6-90E4-AA93629F0C5D}" srcOrd="0" destOrd="0" presId="urn:microsoft.com/office/officeart/2009/layout/CirclePictureHierarchy"/>
    <dgm:cxn modelId="{D2FDCA2C-40A4-4A7B-9AF4-6D8EB49D7712}" type="presParOf" srcId="{830E8520-261F-4BB6-90E4-AA93629F0C5D}" destId="{C085F467-B9A9-4625-A0CE-A60783CA3F4F}" srcOrd="0" destOrd="0" presId="urn:microsoft.com/office/officeart/2009/layout/CirclePictureHierarchy"/>
    <dgm:cxn modelId="{B1B7CB37-8F5E-450C-B106-38C37CB31DA2}" type="presParOf" srcId="{830E8520-261F-4BB6-90E4-AA93629F0C5D}" destId="{13945E1C-4A41-4EEF-95AA-73CA24EA2A0A}" srcOrd="1" destOrd="0" presId="urn:microsoft.com/office/officeart/2009/layout/CirclePictureHierarchy"/>
    <dgm:cxn modelId="{377A91A4-7BED-49A2-8EEF-390539F69997}" type="presParOf" srcId="{E92E0C45-3393-4D8A-9229-A98763E119E6}" destId="{B4C619FF-ADAE-45E8-9EFC-E9FA4F0F0754}" srcOrd="1" destOrd="0" presId="urn:microsoft.com/office/officeart/2009/layout/CirclePictureHierarchy"/>
    <dgm:cxn modelId="{D6773D3B-C655-4BD5-95A0-11299D0DE25A}" type="presParOf" srcId="{B4C619FF-ADAE-45E8-9EFC-E9FA4F0F0754}" destId="{0D252722-7FCE-476A-BBF6-63718051B348}" srcOrd="0" destOrd="0" presId="urn:microsoft.com/office/officeart/2009/layout/CirclePictureHierarchy"/>
    <dgm:cxn modelId="{C917CBA3-BC0A-4FE8-B297-32BF41B1BE00}" type="presParOf" srcId="{B4C619FF-ADAE-45E8-9EFC-E9FA4F0F0754}" destId="{AF67DCDD-D8D3-4450-A432-B548719115BC}" srcOrd="1" destOrd="0" presId="urn:microsoft.com/office/officeart/2009/layout/CirclePictureHierarchy"/>
    <dgm:cxn modelId="{C2A39D2C-743A-4FEF-ACCC-FD6454A6F7E0}" type="presParOf" srcId="{AF67DCDD-D8D3-4450-A432-B548719115BC}" destId="{46B4730F-7316-47E9-A8F9-CF4D47DA741F}" srcOrd="0" destOrd="0" presId="urn:microsoft.com/office/officeart/2009/layout/CirclePictureHierarchy"/>
    <dgm:cxn modelId="{FBBEF72F-E096-4AF5-9F1A-5765973039EA}" type="presParOf" srcId="{46B4730F-7316-47E9-A8F9-CF4D47DA741F}" destId="{1C9E6DF1-3B3B-406F-BFDD-7D4512BBB809}" srcOrd="0" destOrd="0" presId="urn:microsoft.com/office/officeart/2009/layout/CirclePictureHierarchy"/>
    <dgm:cxn modelId="{7F15038F-72A0-4145-A81D-EEC2BB290C04}" type="presParOf" srcId="{46B4730F-7316-47E9-A8F9-CF4D47DA741F}" destId="{EC28000A-D5FA-4443-BD50-6F673AA07169}" srcOrd="1" destOrd="0" presId="urn:microsoft.com/office/officeart/2009/layout/CirclePictureHierarchy"/>
    <dgm:cxn modelId="{71D62AC8-24C3-4727-B9D0-E40BAA794C14}" type="presParOf" srcId="{AF67DCDD-D8D3-4450-A432-B548719115BC}" destId="{6C7AEE15-1F67-4075-B4F2-2A6563256F7D}" srcOrd="1" destOrd="0" presId="urn:microsoft.com/office/officeart/2009/layout/CirclePictureHierarchy"/>
    <dgm:cxn modelId="{BE9730FE-4FA9-4A81-A47C-6DA593E6D277}" type="presParOf" srcId="{6C7AEE15-1F67-4075-B4F2-2A6563256F7D}" destId="{CA25C3D5-BA3C-4B62-8A68-91BC0CDD79B6}" srcOrd="0" destOrd="0" presId="urn:microsoft.com/office/officeart/2009/layout/CirclePictureHierarchy"/>
    <dgm:cxn modelId="{37B42142-A3DF-4239-BD13-D09290387E86}" type="presParOf" srcId="{6C7AEE15-1F67-4075-B4F2-2A6563256F7D}" destId="{76B8F7D3-F0AE-4815-83B3-CC15D0BC251D}" srcOrd="1" destOrd="0" presId="urn:microsoft.com/office/officeart/2009/layout/CirclePictureHierarchy"/>
    <dgm:cxn modelId="{D854233C-69C6-463B-9081-B020DBA8B482}" type="presParOf" srcId="{76B8F7D3-F0AE-4815-83B3-CC15D0BC251D}" destId="{B5F171C8-CBDE-45F7-8675-266895E3B559}" srcOrd="0" destOrd="0" presId="urn:microsoft.com/office/officeart/2009/layout/CirclePictureHierarchy"/>
    <dgm:cxn modelId="{E6536FAB-80F0-48DF-BD91-46E5435A3C6F}" type="presParOf" srcId="{B5F171C8-CBDE-45F7-8675-266895E3B559}" destId="{1982EA0F-026F-4DAF-87AF-D423FA336337}" srcOrd="0" destOrd="0" presId="urn:microsoft.com/office/officeart/2009/layout/CirclePictureHierarchy"/>
    <dgm:cxn modelId="{FEB08DFB-39BC-4C65-9E56-A5A5FE8C5DE0}" type="presParOf" srcId="{B5F171C8-CBDE-45F7-8675-266895E3B559}" destId="{ADF69BC6-7A37-42F3-B086-D3A50C758066}" srcOrd="1" destOrd="0" presId="urn:microsoft.com/office/officeart/2009/layout/CirclePictureHierarchy"/>
    <dgm:cxn modelId="{6BB722CC-5D50-4CBE-B620-1AC7F0023AF3}" type="presParOf" srcId="{76B8F7D3-F0AE-4815-83B3-CC15D0BC251D}" destId="{74E6C020-440F-4CFB-918D-2A83C7D7CCB4}" srcOrd="1" destOrd="0" presId="urn:microsoft.com/office/officeart/2009/layout/CirclePictureHierarchy"/>
    <dgm:cxn modelId="{53CADC14-FA78-4560-BFCE-AB4A92F40DE9}" type="presParOf" srcId="{74E6C020-440F-4CFB-918D-2A83C7D7CCB4}" destId="{8573A579-0A57-4842-8720-2A8F4261539A}" srcOrd="0" destOrd="0" presId="urn:microsoft.com/office/officeart/2009/layout/CirclePictureHierarchy"/>
    <dgm:cxn modelId="{42AE7EA7-45BB-4790-9037-D3DFE541399D}" type="presParOf" srcId="{74E6C020-440F-4CFB-918D-2A83C7D7CCB4}" destId="{E920FB01-1BDD-447B-A7B9-B59E3EBE6E5E}" srcOrd="1" destOrd="0" presId="urn:microsoft.com/office/officeart/2009/layout/CirclePictureHierarchy"/>
    <dgm:cxn modelId="{9C1367C0-0317-413C-955E-E2CF7697FE55}" type="presParOf" srcId="{E920FB01-1BDD-447B-A7B9-B59E3EBE6E5E}" destId="{2791B702-151C-468D-B5A7-96C07189476B}" srcOrd="0" destOrd="0" presId="urn:microsoft.com/office/officeart/2009/layout/CirclePictureHierarchy"/>
    <dgm:cxn modelId="{30E96603-17D3-44C1-AEEB-CFAE09F08EF9}" type="presParOf" srcId="{2791B702-151C-468D-B5A7-96C07189476B}" destId="{4230E53E-D12D-40DF-AB6A-B5427909D96A}" srcOrd="0" destOrd="0" presId="urn:microsoft.com/office/officeart/2009/layout/CirclePictureHierarchy"/>
    <dgm:cxn modelId="{3A621F68-5C5C-4D06-B7DC-D2D41F039E01}" type="presParOf" srcId="{2791B702-151C-468D-B5A7-96C07189476B}" destId="{1CE696BB-47F7-4AAD-B628-279711EAA6AF}" srcOrd="1" destOrd="0" presId="urn:microsoft.com/office/officeart/2009/layout/CirclePictureHierarchy"/>
    <dgm:cxn modelId="{8471BF6D-793B-4898-9BCE-3AEFC8655E8A}" type="presParOf" srcId="{E920FB01-1BDD-447B-A7B9-B59E3EBE6E5E}" destId="{FF8948C6-F31F-4F91-8BCC-D407F6E36C36}" srcOrd="1" destOrd="0" presId="urn:microsoft.com/office/officeart/2009/layout/CirclePictureHierarchy"/>
    <dgm:cxn modelId="{0A3D70FC-052D-453D-BD82-89C8CE1D73C8}" type="presParOf" srcId="{74E6C020-440F-4CFB-918D-2A83C7D7CCB4}" destId="{CB8DACA1-388B-4803-A738-0AF2B911B365}" srcOrd="2" destOrd="0" presId="urn:microsoft.com/office/officeart/2009/layout/CirclePictureHierarchy"/>
    <dgm:cxn modelId="{507E67E0-3AD3-457B-80AA-61D75F00F878}" type="presParOf" srcId="{74E6C020-440F-4CFB-918D-2A83C7D7CCB4}" destId="{6F31AC8E-0FC6-45FD-BB04-1D2B7208547F}" srcOrd="3" destOrd="0" presId="urn:microsoft.com/office/officeart/2009/layout/CirclePictureHierarchy"/>
    <dgm:cxn modelId="{EB17AE50-10EF-401B-927F-05E2FA1E93F3}" type="presParOf" srcId="{6F31AC8E-0FC6-45FD-BB04-1D2B7208547F}" destId="{71E13DA4-AC94-4BAD-9DC7-D308367336D0}" srcOrd="0" destOrd="0" presId="urn:microsoft.com/office/officeart/2009/layout/CirclePictureHierarchy"/>
    <dgm:cxn modelId="{4C2B0E7E-E536-402F-B57B-F60C5DDD491A}" type="presParOf" srcId="{71E13DA4-AC94-4BAD-9DC7-D308367336D0}" destId="{87BC427E-760C-470F-8C7C-9A97964E13BA}" srcOrd="0" destOrd="0" presId="urn:microsoft.com/office/officeart/2009/layout/CirclePictureHierarchy"/>
    <dgm:cxn modelId="{A5DCF8BA-CA51-4678-B9E3-2A3DA11DA982}" type="presParOf" srcId="{71E13DA4-AC94-4BAD-9DC7-D308367336D0}" destId="{0C989C5F-E3A0-4FE9-AEEC-DE7A0B19BB2B}" srcOrd="1" destOrd="0" presId="urn:microsoft.com/office/officeart/2009/layout/CirclePictureHierarchy"/>
    <dgm:cxn modelId="{101633A3-C26A-43A2-9FD7-5813E88C6424}" type="presParOf" srcId="{6F31AC8E-0FC6-45FD-BB04-1D2B7208547F}" destId="{BB11DEAF-F952-409E-B875-CFEB904C0DB0}" srcOrd="1" destOrd="0" presId="urn:microsoft.com/office/officeart/2009/layout/CirclePictureHierarchy"/>
    <dgm:cxn modelId="{AD05E433-F443-4141-97AA-775CD718A492}" type="presParOf" srcId="{B4C619FF-ADAE-45E8-9EFC-E9FA4F0F0754}" destId="{8893BC60-83EF-49FB-A6A3-3672C6825CC4}" srcOrd="2" destOrd="0" presId="urn:microsoft.com/office/officeart/2009/layout/CirclePictureHierarchy"/>
    <dgm:cxn modelId="{50F382A5-E63A-458C-B346-9CBD405B04A8}" type="presParOf" srcId="{B4C619FF-ADAE-45E8-9EFC-E9FA4F0F0754}" destId="{854C6397-073F-42A2-8B8F-3051E906CEB3}" srcOrd="3" destOrd="0" presId="urn:microsoft.com/office/officeart/2009/layout/CirclePictureHierarchy"/>
    <dgm:cxn modelId="{809F3D36-3989-42A7-A223-CB07DD6AAB7F}" type="presParOf" srcId="{854C6397-073F-42A2-8B8F-3051E906CEB3}" destId="{D6452F52-6C5B-4BA9-8D6E-C9AB4B45DB32}" srcOrd="0" destOrd="0" presId="urn:microsoft.com/office/officeart/2009/layout/CirclePictureHierarchy"/>
    <dgm:cxn modelId="{3C85C85E-6302-46C4-AF39-B2D73B155A7A}" type="presParOf" srcId="{D6452F52-6C5B-4BA9-8D6E-C9AB4B45DB32}" destId="{D642EB0D-C3A7-4226-BBB1-0E86DD7713F0}" srcOrd="0" destOrd="0" presId="urn:microsoft.com/office/officeart/2009/layout/CirclePictureHierarchy"/>
    <dgm:cxn modelId="{717A859F-2306-4988-8B99-438D7D4E40C2}" type="presParOf" srcId="{D6452F52-6C5B-4BA9-8D6E-C9AB4B45DB32}" destId="{0908E7B4-9571-486D-94B6-A61C5345BB76}" srcOrd="1" destOrd="0" presId="urn:microsoft.com/office/officeart/2009/layout/CirclePictureHierarchy"/>
    <dgm:cxn modelId="{AE728870-F950-423D-9481-0347851CEB1A}" type="presParOf" srcId="{854C6397-073F-42A2-8B8F-3051E906CEB3}" destId="{3E526CE8-3084-4FDB-ACD6-1EC62D4AF16F}" srcOrd="1" destOrd="0" presId="urn:microsoft.com/office/officeart/2009/layout/CirclePictureHierarchy"/>
    <dgm:cxn modelId="{3DEB8EF1-12CA-4920-AB55-E54891E76120}" type="presParOf" srcId="{3E526CE8-3084-4FDB-ACD6-1EC62D4AF16F}" destId="{9368FF29-6B1A-4659-BAD7-2CB2ED117E26}" srcOrd="0" destOrd="0" presId="urn:microsoft.com/office/officeart/2009/layout/CirclePictureHierarchy"/>
    <dgm:cxn modelId="{9E6BACF6-F0C9-4F4D-80E8-F33EC6423C5E}" type="presParOf" srcId="{3E526CE8-3084-4FDB-ACD6-1EC62D4AF16F}" destId="{9CBF47BA-314E-4BFE-BAB4-9A3290595097}" srcOrd="1" destOrd="0" presId="urn:microsoft.com/office/officeart/2009/layout/CirclePictureHierarchy"/>
    <dgm:cxn modelId="{0626C069-E634-41D9-AD9B-E01778DC3D76}" type="presParOf" srcId="{9CBF47BA-314E-4BFE-BAB4-9A3290595097}" destId="{6C276B03-FF46-4448-961C-C022F6924E4C}" srcOrd="0" destOrd="0" presId="urn:microsoft.com/office/officeart/2009/layout/CirclePictureHierarchy"/>
    <dgm:cxn modelId="{9D993E46-45F0-49A0-BB73-9A272A0F96A5}" type="presParOf" srcId="{6C276B03-FF46-4448-961C-C022F6924E4C}" destId="{704B18D4-6BB3-4E8B-A8F1-BBBFF47918C2}" srcOrd="0" destOrd="0" presId="urn:microsoft.com/office/officeart/2009/layout/CirclePictureHierarchy"/>
    <dgm:cxn modelId="{CCF3020E-8D79-46C4-9811-09F26399288D}" type="presParOf" srcId="{6C276B03-FF46-4448-961C-C022F6924E4C}" destId="{512F5B3A-FAD8-4DB4-9041-1B4BE83532FB}" srcOrd="1" destOrd="0" presId="urn:microsoft.com/office/officeart/2009/layout/CirclePictureHierarchy"/>
    <dgm:cxn modelId="{6D2337CB-E5B8-4457-9C9E-ACEB61EA3596}" type="presParOf" srcId="{9CBF47BA-314E-4BFE-BAB4-9A3290595097}" destId="{5839B43F-E72D-4857-BE94-3C0606D01C41}" srcOrd="1" destOrd="0" presId="urn:microsoft.com/office/officeart/2009/layout/CirclePictureHierarchy"/>
    <dgm:cxn modelId="{74483EA1-2C7B-4A27-9E53-20C609C1516E}" type="presParOf" srcId="{5839B43F-E72D-4857-BE94-3C0606D01C41}" destId="{00CB2ED4-D5C8-4BF9-90CD-5B4B3AA3F53F}" srcOrd="0" destOrd="0" presId="urn:microsoft.com/office/officeart/2009/layout/CirclePictureHierarchy"/>
    <dgm:cxn modelId="{896C2FFF-61A7-4590-AB90-4AB53FDBF2C6}" type="presParOf" srcId="{5839B43F-E72D-4857-BE94-3C0606D01C41}" destId="{F206F89B-3C48-48E3-8B40-868846ED53DB}" srcOrd="1" destOrd="0" presId="urn:microsoft.com/office/officeart/2009/layout/CirclePictureHierarchy"/>
    <dgm:cxn modelId="{CEA3205A-2A5B-48BE-A8C2-CA0F4EF5E171}" type="presParOf" srcId="{F206F89B-3C48-48E3-8B40-868846ED53DB}" destId="{994E0C13-5339-48AF-999B-3D3034E774A1}" srcOrd="0" destOrd="0" presId="urn:microsoft.com/office/officeart/2009/layout/CirclePictureHierarchy"/>
    <dgm:cxn modelId="{E0D43880-CFBD-40CC-B0AC-A2F4A8B6A5D7}" type="presParOf" srcId="{994E0C13-5339-48AF-999B-3D3034E774A1}" destId="{BACAB105-7913-4C2B-9EA9-49ACFD12BC12}" srcOrd="0" destOrd="0" presId="urn:microsoft.com/office/officeart/2009/layout/CirclePictureHierarchy"/>
    <dgm:cxn modelId="{3C093E0D-5F87-4EE6-96D9-583464793E11}" type="presParOf" srcId="{994E0C13-5339-48AF-999B-3D3034E774A1}" destId="{B1EAEDD0-B282-428E-98F8-B9059F13DE86}" srcOrd="1" destOrd="0" presId="urn:microsoft.com/office/officeart/2009/layout/CirclePictureHierarchy"/>
    <dgm:cxn modelId="{52F5079C-2CA8-41F9-8AF5-F1E548FB3117}" type="presParOf" srcId="{F206F89B-3C48-48E3-8B40-868846ED53DB}" destId="{2F8AEDBC-E8C8-4578-AB1C-AE8A00A6D592}" srcOrd="1" destOrd="0" presId="urn:microsoft.com/office/officeart/2009/layout/CirclePictureHierarchy"/>
    <dgm:cxn modelId="{C37E276E-0F4B-4149-9C45-C4177D9EB1C4}" type="presParOf" srcId="{5839B43F-E72D-4857-BE94-3C0606D01C41}" destId="{A12622DD-341A-4A7C-804E-F98C9EDC2E0E}" srcOrd="2" destOrd="0" presId="urn:microsoft.com/office/officeart/2009/layout/CirclePictureHierarchy"/>
    <dgm:cxn modelId="{195D6A7B-CD10-4F29-B8CB-52DABB8C958B}" type="presParOf" srcId="{5839B43F-E72D-4857-BE94-3C0606D01C41}" destId="{653BF9AE-C8CF-49AD-B02E-F91D2DF53EAF}" srcOrd="3" destOrd="0" presId="urn:microsoft.com/office/officeart/2009/layout/CirclePictureHierarchy"/>
    <dgm:cxn modelId="{9BF2663E-DC9D-4117-AA9B-1968917C6B33}" type="presParOf" srcId="{653BF9AE-C8CF-49AD-B02E-F91D2DF53EAF}" destId="{2B9767DA-D8F6-4A6F-9B90-471D4EDF88D0}" srcOrd="0" destOrd="0" presId="urn:microsoft.com/office/officeart/2009/layout/CirclePictureHierarchy"/>
    <dgm:cxn modelId="{AE4FE0EA-5D6D-467B-AAFF-CACA679B376E}" type="presParOf" srcId="{2B9767DA-D8F6-4A6F-9B90-471D4EDF88D0}" destId="{386EB692-1523-42A2-970B-F7827D745719}" srcOrd="0" destOrd="0" presId="urn:microsoft.com/office/officeart/2009/layout/CirclePictureHierarchy"/>
    <dgm:cxn modelId="{929CF0A3-BC2D-4351-80BA-F70F66CBF4F3}" type="presParOf" srcId="{2B9767DA-D8F6-4A6F-9B90-471D4EDF88D0}" destId="{A3DDF70F-FBAF-468C-8E0E-985D392AEAAF}" srcOrd="1" destOrd="0" presId="urn:microsoft.com/office/officeart/2009/layout/CirclePictureHierarchy"/>
    <dgm:cxn modelId="{2769A573-097E-4189-8856-BCA7851D193F}" type="presParOf" srcId="{653BF9AE-C8CF-49AD-B02E-F91D2DF53EAF}" destId="{3243802F-18CF-49A6-8ADB-659FD1CB4152}" srcOrd="1" destOrd="0" presId="urn:microsoft.com/office/officeart/2009/layout/CirclePictureHierarchy"/>
    <dgm:cxn modelId="{ED982AD6-5BD9-4DCE-9E26-4E59D7808118}" type="presParOf" srcId="{B4C619FF-ADAE-45E8-9EFC-E9FA4F0F0754}" destId="{054BA705-44B6-4549-B711-D59209F48B3C}" srcOrd="4" destOrd="0" presId="urn:microsoft.com/office/officeart/2009/layout/CirclePictureHierarchy"/>
    <dgm:cxn modelId="{1B2CAFB6-04C6-44EA-819D-18B95C5C20F5}" type="presParOf" srcId="{B4C619FF-ADAE-45E8-9EFC-E9FA4F0F0754}" destId="{00F3FC8D-4D79-4C66-ACC7-8F8D465CC048}" srcOrd="5" destOrd="0" presId="urn:microsoft.com/office/officeart/2009/layout/CirclePictureHierarchy"/>
    <dgm:cxn modelId="{67166238-43BD-444D-968B-B984CA981C7A}" type="presParOf" srcId="{00F3FC8D-4D79-4C66-ACC7-8F8D465CC048}" destId="{32533B31-2F0C-4FEC-9FB1-ADB7D3EC0909}" srcOrd="0" destOrd="0" presId="urn:microsoft.com/office/officeart/2009/layout/CirclePictureHierarchy"/>
    <dgm:cxn modelId="{F7C46055-6936-40F1-A7DA-EEA860CDD8DE}" type="presParOf" srcId="{32533B31-2F0C-4FEC-9FB1-ADB7D3EC0909}" destId="{F07010B3-EA76-45A8-9275-C3B9CD8B7BF5}" srcOrd="0" destOrd="0" presId="urn:microsoft.com/office/officeart/2009/layout/CirclePictureHierarchy"/>
    <dgm:cxn modelId="{8F78E365-3E9D-41CF-A2EC-6CF97FD8DC86}" type="presParOf" srcId="{32533B31-2F0C-4FEC-9FB1-ADB7D3EC0909}" destId="{63E7D83D-46F8-4DB2-AC28-1CE16BD6F2BD}" srcOrd="1" destOrd="0" presId="urn:microsoft.com/office/officeart/2009/layout/CirclePictureHierarchy"/>
    <dgm:cxn modelId="{6AFAC62F-8FF3-4A07-AB40-ED5A156A255D}" type="presParOf" srcId="{00F3FC8D-4D79-4C66-ACC7-8F8D465CC048}" destId="{A6CA0B66-3304-4DC6-A68D-076B80CD91CF}" srcOrd="1" destOrd="0" presId="urn:microsoft.com/office/officeart/2009/layout/CirclePictureHierarchy"/>
    <dgm:cxn modelId="{A72C1130-B1B9-4D10-AD93-87CDDB06150B}" type="presParOf" srcId="{A6CA0B66-3304-4DC6-A68D-076B80CD91CF}" destId="{E5C49B39-20DF-45DE-94CE-69DF390D9F70}" srcOrd="0" destOrd="0" presId="urn:microsoft.com/office/officeart/2009/layout/CirclePictureHierarchy"/>
    <dgm:cxn modelId="{4C902057-AAC6-443F-8706-5EB934D3E4D3}" type="presParOf" srcId="{A6CA0B66-3304-4DC6-A68D-076B80CD91CF}" destId="{6AD8EB15-16D4-4652-BC04-D05855E1637C}" srcOrd="1" destOrd="0" presId="urn:microsoft.com/office/officeart/2009/layout/CirclePictureHierarchy"/>
    <dgm:cxn modelId="{B0F2AAC7-CC9A-4F80-9BDD-A0F980D4A648}" type="presParOf" srcId="{6AD8EB15-16D4-4652-BC04-D05855E1637C}" destId="{85EB608D-D7F3-49EF-AD9F-F6F8418E4D8E}" srcOrd="0" destOrd="0" presId="urn:microsoft.com/office/officeart/2009/layout/CirclePictureHierarchy"/>
    <dgm:cxn modelId="{ADD9033B-6D71-4A7B-960F-4D2F6D734DB9}" type="presParOf" srcId="{85EB608D-D7F3-49EF-AD9F-F6F8418E4D8E}" destId="{7B5BA989-3A14-4DC5-9FB3-292B6DCD4620}" srcOrd="0" destOrd="0" presId="urn:microsoft.com/office/officeart/2009/layout/CirclePictureHierarchy"/>
    <dgm:cxn modelId="{DF22D389-82DD-4238-A880-2E2200AB52A0}" type="presParOf" srcId="{85EB608D-D7F3-49EF-AD9F-F6F8418E4D8E}" destId="{0486BFA7-09D3-40F7-879D-06CFD145A290}" srcOrd="1" destOrd="0" presId="urn:microsoft.com/office/officeart/2009/layout/CirclePictureHierarchy"/>
    <dgm:cxn modelId="{899595C8-C9C4-4A17-8DA1-26E0D652E8D3}" type="presParOf" srcId="{6AD8EB15-16D4-4652-BC04-D05855E1637C}" destId="{576E8D1F-1286-4C26-B55F-1F84D791AE44}" srcOrd="1" destOrd="0" presId="urn:microsoft.com/office/officeart/2009/layout/CirclePictureHierarchy"/>
    <dgm:cxn modelId="{95471DB7-9D10-446D-9C07-F391316A4309}" type="presParOf" srcId="{576E8D1F-1286-4C26-B55F-1F84D791AE44}" destId="{DED9329D-3749-42EF-B4D3-12B8D12FFEB3}" srcOrd="0" destOrd="0" presId="urn:microsoft.com/office/officeart/2009/layout/CirclePictureHierarchy"/>
    <dgm:cxn modelId="{D7EA5593-1F2A-4E43-A483-822812B92CC9}" type="presParOf" srcId="{576E8D1F-1286-4C26-B55F-1F84D791AE44}" destId="{06C7E16C-DC6F-4032-B7D7-C4E9E6197C5B}" srcOrd="1" destOrd="0" presId="urn:microsoft.com/office/officeart/2009/layout/CirclePictureHierarchy"/>
    <dgm:cxn modelId="{8317D5F1-A472-48E8-8D2F-24BA5916E7A1}" type="presParOf" srcId="{06C7E16C-DC6F-4032-B7D7-C4E9E6197C5B}" destId="{08462B9C-1652-4C6A-AFDC-065799588863}" srcOrd="0" destOrd="0" presId="urn:microsoft.com/office/officeart/2009/layout/CirclePictureHierarchy"/>
    <dgm:cxn modelId="{2478535E-C83F-44EA-8377-7510C108E18B}" type="presParOf" srcId="{08462B9C-1652-4C6A-AFDC-065799588863}" destId="{0D5E8615-71FB-4C95-ADD6-6CA51B973767}" srcOrd="0" destOrd="0" presId="urn:microsoft.com/office/officeart/2009/layout/CirclePictureHierarchy"/>
    <dgm:cxn modelId="{EB91AC35-DE15-4DC0-94C4-D8E92310858D}" type="presParOf" srcId="{08462B9C-1652-4C6A-AFDC-065799588863}" destId="{19A3A0C4-3976-4BED-A620-76F5095BF9BC}" srcOrd="1" destOrd="0" presId="urn:microsoft.com/office/officeart/2009/layout/CirclePictureHierarchy"/>
    <dgm:cxn modelId="{F86B801F-7DEF-4A07-96A2-120450815024}" type="presParOf" srcId="{06C7E16C-DC6F-4032-B7D7-C4E9E6197C5B}" destId="{8EC32734-BAD9-40FD-87FB-57817EA8477A}" srcOrd="1" destOrd="0" presId="urn:microsoft.com/office/officeart/2009/layout/CirclePictureHierarchy"/>
    <dgm:cxn modelId="{5C920FD4-36C0-4A63-9C9A-6BCC5F9476FF}" type="presParOf" srcId="{576E8D1F-1286-4C26-B55F-1F84D791AE44}" destId="{D004FA23-9D07-470B-9669-94A82D7DE690}" srcOrd="2" destOrd="0" presId="urn:microsoft.com/office/officeart/2009/layout/CirclePictureHierarchy"/>
    <dgm:cxn modelId="{1B153207-E361-457F-83E1-F9C54B623C0F}" type="presParOf" srcId="{576E8D1F-1286-4C26-B55F-1F84D791AE44}" destId="{46550B4F-8306-456A-A39B-AA43C168AF6D}" srcOrd="3" destOrd="0" presId="urn:microsoft.com/office/officeart/2009/layout/CirclePictureHierarchy"/>
    <dgm:cxn modelId="{5AD6B4FF-2988-4F3A-9A3A-51A5D101B271}" type="presParOf" srcId="{46550B4F-8306-456A-A39B-AA43C168AF6D}" destId="{6D18E4A0-7B20-4454-B7C2-1F5CA31B3A02}" srcOrd="0" destOrd="0" presId="urn:microsoft.com/office/officeart/2009/layout/CirclePictureHierarchy"/>
    <dgm:cxn modelId="{72271FBF-93D6-4603-BABF-774C65CDEB4F}" type="presParOf" srcId="{6D18E4A0-7B20-4454-B7C2-1F5CA31B3A02}" destId="{4E905BB6-E66C-4DB6-84F4-A86DC715ED9A}" srcOrd="0" destOrd="0" presId="urn:microsoft.com/office/officeart/2009/layout/CirclePictureHierarchy"/>
    <dgm:cxn modelId="{16FC11F3-47B4-481C-AB91-259A0CCF2854}" type="presParOf" srcId="{6D18E4A0-7B20-4454-B7C2-1F5CA31B3A02}" destId="{9A1349C8-5C14-476F-9B27-051272D43BC3}" srcOrd="1" destOrd="0" presId="urn:microsoft.com/office/officeart/2009/layout/CirclePictureHierarchy"/>
    <dgm:cxn modelId="{99B8C86F-C4CD-44AB-AB24-BE7E18C028AA}" type="presParOf" srcId="{46550B4F-8306-456A-A39B-AA43C168AF6D}" destId="{C11A9820-F011-4866-A554-54246E04A99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FA23-9D07-470B-9669-94A82D7DE690}">
      <dsp:nvSpPr>
        <dsp:cNvPr id="0" name=""/>
        <dsp:cNvSpPr/>
      </dsp:nvSpPr>
      <dsp:spPr>
        <a:xfrm>
          <a:off x="5221867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76"/>
              </a:lnTo>
              <a:lnTo>
                <a:pt x="557589" y="64376"/>
              </a:lnTo>
              <a:lnTo>
                <a:pt x="557589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329D-3749-42EF-B4D3-12B8D12FFEB3}">
      <dsp:nvSpPr>
        <dsp:cNvPr id="0" name=""/>
        <dsp:cNvSpPr/>
      </dsp:nvSpPr>
      <dsp:spPr>
        <a:xfrm>
          <a:off x="4664278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557589" y="0"/>
              </a:moveTo>
              <a:lnTo>
                <a:pt x="557589" y="64376"/>
              </a:lnTo>
              <a:lnTo>
                <a:pt x="0" y="64376"/>
              </a:lnTo>
              <a:lnTo>
                <a:pt x="0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49B39-20DF-45DE-94CE-69DF390D9F70}">
      <dsp:nvSpPr>
        <dsp:cNvPr id="0" name=""/>
        <dsp:cNvSpPr/>
      </dsp:nvSpPr>
      <dsp:spPr>
        <a:xfrm>
          <a:off x="5176147" y="1825762"/>
          <a:ext cx="91440" cy="127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BA705-44B6-4549-B711-D59209F48B3C}">
      <dsp:nvSpPr>
        <dsp:cNvPr id="0" name=""/>
        <dsp:cNvSpPr/>
      </dsp:nvSpPr>
      <dsp:spPr>
        <a:xfrm>
          <a:off x="3005508" y="1292504"/>
          <a:ext cx="2216358" cy="12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76"/>
              </a:lnTo>
              <a:lnTo>
                <a:pt x="2216358" y="64376"/>
              </a:lnTo>
              <a:lnTo>
                <a:pt x="2216358" y="1277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622DD-341A-4A7C-804E-F98C9EDC2E0E}">
      <dsp:nvSpPr>
        <dsp:cNvPr id="0" name=""/>
        <dsp:cNvSpPr/>
      </dsp:nvSpPr>
      <dsp:spPr>
        <a:xfrm>
          <a:off x="2991510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76"/>
              </a:lnTo>
              <a:lnTo>
                <a:pt x="557589" y="64376"/>
              </a:lnTo>
              <a:lnTo>
                <a:pt x="557589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B2ED4-D5C8-4BF9-90CD-5B4B3AA3F53F}">
      <dsp:nvSpPr>
        <dsp:cNvPr id="0" name=""/>
        <dsp:cNvSpPr/>
      </dsp:nvSpPr>
      <dsp:spPr>
        <a:xfrm>
          <a:off x="2433921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557589" y="0"/>
              </a:moveTo>
              <a:lnTo>
                <a:pt x="557589" y="64376"/>
              </a:lnTo>
              <a:lnTo>
                <a:pt x="0" y="64376"/>
              </a:lnTo>
              <a:lnTo>
                <a:pt x="0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8FF29-6B1A-4659-BAD7-2CB2ED117E26}">
      <dsp:nvSpPr>
        <dsp:cNvPr id="0" name=""/>
        <dsp:cNvSpPr/>
      </dsp:nvSpPr>
      <dsp:spPr>
        <a:xfrm>
          <a:off x="2945790" y="1825762"/>
          <a:ext cx="91440" cy="127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3BC60-83EF-49FB-A6A3-3672C6825CC4}">
      <dsp:nvSpPr>
        <dsp:cNvPr id="0" name=""/>
        <dsp:cNvSpPr/>
      </dsp:nvSpPr>
      <dsp:spPr>
        <a:xfrm>
          <a:off x="2945790" y="1292504"/>
          <a:ext cx="91440" cy="127738"/>
        </a:xfrm>
        <a:custGeom>
          <a:avLst/>
          <a:gdLst/>
          <a:ahLst/>
          <a:cxnLst/>
          <a:rect l="0" t="0" r="0" b="0"/>
          <a:pathLst>
            <a:path>
              <a:moveTo>
                <a:pt x="59718" y="0"/>
              </a:moveTo>
              <a:lnTo>
                <a:pt x="59718" y="64376"/>
              </a:lnTo>
              <a:lnTo>
                <a:pt x="45720" y="64376"/>
              </a:lnTo>
              <a:lnTo>
                <a:pt x="45720" y="1277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DACA1-388B-4803-A738-0AF2B911B365}">
      <dsp:nvSpPr>
        <dsp:cNvPr id="0" name=""/>
        <dsp:cNvSpPr/>
      </dsp:nvSpPr>
      <dsp:spPr>
        <a:xfrm>
          <a:off x="761153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76"/>
              </a:lnTo>
              <a:lnTo>
                <a:pt x="557589" y="64376"/>
              </a:lnTo>
              <a:lnTo>
                <a:pt x="557589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3A579-0A57-4842-8720-2A8F4261539A}">
      <dsp:nvSpPr>
        <dsp:cNvPr id="0" name=""/>
        <dsp:cNvSpPr/>
      </dsp:nvSpPr>
      <dsp:spPr>
        <a:xfrm>
          <a:off x="203564" y="2359020"/>
          <a:ext cx="557589" cy="127738"/>
        </a:xfrm>
        <a:custGeom>
          <a:avLst/>
          <a:gdLst/>
          <a:ahLst/>
          <a:cxnLst/>
          <a:rect l="0" t="0" r="0" b="0"/>
          <a:pathLst>
            <a:path>
              <a:moveTo>
                <a:pt x="557589" y="0"/>
              </a:moveTo>
              <a:lnTo>
                <a:pt x="557589" y="64376"/>
              </a:lnTo>
              <a:lnTo>
                <a:pt x="0" y="64376"/>
              </a:lnTo>
              <a:lnTo>
                <a:pt x="0" y="12773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5C3D5-BA3C-4B62-8A68-91BC0CDD79B6}">
      <dsp:nvSpPr>
        <dsp:cNvPr id="0" name=""/>
        <dsp:cNvSpPr/>
      </dsp:nvSpPr>
      <dsp:spPr>
        <a:xfrm>
          <a:off x="715433" y="1775989"/>
          <a:ext cx="91440" cy="177512"/>
        </a:xfrm>
        <a:custGeom>
          <a:avLst/>
          <a:gdLst/>
          <a:ahLst/>
          <a:cxnLst/>
          <a:rect l="0" t="0" r="0" b="0"/>
          <a:pathLst>
            <a:path>
              <a:moveTo>
                <a:pt x="74163" y="0"/>
              </a:moveTo>
              <a:lnTo>
                <a:pt x="74163" y="114149"/>
              </a:lnTo>
              <a:lnTo>
                <a:pt x="45720" y="114149"/>
              </a:lnTo>
              <a:lnTo>
                <a:pt x="45720" y="1775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52722-7FCE-476A-BBF6-63718051B348}">
      <dsp:nvSpPr>
        <dsp:cNvPr id="0" name=""/>
        <dsp:cNvSpPr/>
      </dsp:nvSpPr>
      <dsp:spPr>
        <a:xfrm>
          <a:off x="789596" y="1246784"/>
          <a:ext cx="2215912" cy="91440"/>
        </a:xfrm>
        <a:custGeom>
          <a:avLst/>
          <a:gdLst/>
          <a:ahLst/>
          <a:cxnLst/>
          <a:rect l="0" t="0" r="0" b="0"/>
          <a:pathLst>
            <a:path>
              <a:moveTo>
                <a:pt x="2215912" y="45720"/>
              </a:moveTo>
              <a:lnTo>
                <a:pt x="2215912" y="60322"/>
              </a:lnTo>
              <a:lnTo>
                <a:pt x="0" y="60322"/>
              </a:lnTo>
              <a:lnTo>
                <a:pt x="0" y="1236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5F467-B9A9-4625-A0CE-A60783CA3F4F}">
      <dsp:nvSpPr>
        <dsp:cNvPr id="0" name=""/>
        <dsp:cNvSpPr/>
      </dsp:nvSpPr>
      <dsp:spPr>
        <a:xfrm>
          <a:off x="2802749" y="886985"/>
          <a:ext cx="405519" cy="405519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45E1C-4A41-4EEF-95AA-73CA24EA2A0A}">
      <dsp:nvSpPr>
        <dsp:cNvPr id="0" name=""/>
        <dsp:cNvSpPr/>
      </dsp:nvSpPr>
      <dsp:spPr>
        <a:xfrm>
          <a:off x="3194270" y="885971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800" kern="1200" dirty="0" smtClean="0"/>
            <a:t>DEH Lite</a:t>
          </a:r>
          <a:endParaRPr lang="zh-TW" altLang="en-US" sz="800" kern="1200" dirty="0"/>
        </a:p>
      </dsp:txBody>
      <dsp:txXfrm>
        <a:off x="3194270" y="885971"/>
        <a:ext cx="608279" cy="405519"/>
      </dsp:txXfrm>
    </dsp:sp>
    <dsp:sp modelId="{1C9E6DF1-3B3B-406F-BFDD-7D4512BBB809}">
      <dsp:nvSpPr>
        <dsp:cNvPr id="0" name=""/>
        <dsp:cNvSpPr/>
      </dsp:nvSpPr>
      <dsp:spPr>
        <a:xfrm>
          <a:off x="586836" y="1370469"/>
          <a:ext cx="405519" cy="405519"/>
        </a:xfrm>
        <a:prstGeom prst="ellipse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28000A-D5FA-4443-BD50-6F673AA07169}">
      <dsp:nvSpPr>
        <dsp:cNvPr id="0" name=""/>
        <dsp:cNvSpPr/>
      </dsp:nvSpPr>
      <dsp:spPr>
        <a:xfrm>
          <a:off x="963913" y="1419229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影片導覽</a:t>
          </a:r>
          <a:endParaRPr lang="zh-TW" altLang="en-US" sz="800" kern="1200" dirty="0"/>
        </a:p>
      </dsp:txBody>
      <dsp:txXfrm>
        <a:off x="963913" y="1419229"/>
        <a:ext cx="608279" cy="405519"/>
      </dsp:txXfrm>
    </dsp:sp>
    <dsp:sp modelId="{1982EA0F-026F-4DAF-87AF-D423FA336337}">
      <dsp:nvSpPr>
        <dsp:cNvPr id="0" name=""/>
        <dsp:cNvSpPr/>
      </dsp:nvSpPr>
      <dsp:spPr>
        <a:xfrm>
          <a:off x="558393" y="1953501"/>
          <a:ext cx="405519" cy="405519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F69BC6-7A37-42F3-B086-D3A50C758066}">
      <dsp:nvSpPr>
        <dsp:cNvPr id="0" name=""/>
        <dsp:cNvSpPr/>
      </dsp:nvSpPr>
      <dsp:spPr>
        <a:xfrm>
          <a:off x="963913" y="1952487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搜尋附近景點</a:t>
          </a:r>
          <a:endParaRPr lang="zh-TW" altLang="en-US" sz="800" kern="1200" dirty="0"/>
        </a:p>
      </dsp:txBody>
      <dsp:txXfrm>
        <a:off x="963913" y="1952487"/>
        <a:ext cx="608279" cy="405519"/>
      </dsp:txXfrm>
    </dsp:sp>
    <dsp:sp modelId="{4230E53E-D12D-40DF-AB6A-B5427909D96A}">
      <dsp:nvSpPr>
        <dsp:cNvPr id="0" name=""/>
        <dsp:cNvSpPr/>
      </dsp:nvSpPr>
      <dsp:spPr>
        <a:xfrm>
          <a:off x="804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E696BB-47F7-4AAD-B628-279711EAA6AF}">
      <dsp:nvSpPr>
        <dsp:cNvPr id="0" name=""/>
        <dsp:cNvSpPr/>
      </dsp:nvSpPr>
      <dsp:spPr>
        <a:xfrm>
          <a:off x="406324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目前位置附近</a:t>
          </a:r>
          <a:endParaRPr lang="zh-TW" altLang="en-US" sz="800" kern="1200" dirty="0"/>
        </a:p>
      </dsp:txBody>
      <dsp:txXfrm>
        <a:off x="406324" y="2485745"/>
        <a:ext cx="608279" cy="405519"/>
      </dsp:txXfrm>
    </dsp:sp>
    <dsp:sp modelId="{87BC427E-760C-470F-8C7C-9A97964E13BA}">
      <dsp:nvSpPr>
        <dsp:cNvPr id="0" name=""/>
        <dsp:cNvSpPr/>
      </dsp:nvSpPr>
      <dsp:spPr>
        <a:xfrm>
          <a:off x="1115983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989C5F-E3A0-4FE9-AEEC-DE7A0B19BB2B}">
      <dsp:nvSpPr>
        <dsp:cNvPr id="0" name=""/>
        <dsp:cNvSpPr/>
      </dsp:nvSpPr>
      <dsp:spPr>
        <a:xfrm>
          <a:off x="1521502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任一位置附近</a:t>
          </a:r>
          <a:endParaRPr lang="zh-TW" altLang="en-US" sz="800" kern="1200" dirty="0"/>
        </a:p>
      </dsp:txBody>
      <dsp:txXfrm>
        <a:off x="1521502" y="2485745"/>
        <a:ext cx="608279" cy="405519"/>
      </dsp:txXfrm>
    </dsp:sp>
    <dsp:sp modelId="{D642EB0D-C3A7-4226-BBB1-0E86DD7713F0}">
      <dsp:nvSpPr>
        <dsp:cNvPr id="0" name=""/>
        <dsp:cNvSpPr/>
      </dsp:nvSpPr>
      <dsp:spPr>
        <a:xfrm>
          <a:off x="2788750" y="1420243"/>
          <a:ext cx="405519" cy="405519"/>
        </a:xfrm>
        <a:prstGeom prst="ellipse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08E7B4-9571-486D-94B6-A61C5345BB76}">
      <dsp:nvSpPr>
        <dsp:cNvPr id="0" name=""/>
        <dsp:cNvSpPr/>
      </dsp:nvSpPr>
      <dsp:spPr>
        <a:xfrm>
          <a:off x="3194270" y="1419229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聲音導覽</a:t>
          </a:r>
          <a:endParaRPr lang="zh-TW" altLang="en-US" sz="800" kern="1200" dirty="0"/>
        </a:p>
      </dsp:txBody>
      <dsp:txXfrm>
        <a:off x="3194270" y="1419229"/>
        <a:ext cx="608279" cy="405519"/>
      </dsp:txXfrm>
    </dsp:sp>
    <dsp:sp modelId="{704B18D4-6BB3-4E8B-A8F1-BBBFF47918C2}">
      <dsp:nvSpPr>
        <dsp:cNvPr id="0" name=""/>
        <dsp:cNvSpPr/>
      </dsp:nvSpPr>
      <dsp:spPr>
        <a:xfrm>
          <a:off x="2788750" y="1953501"/>
          <a:ext cx="405519" cy="405519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F5B3A-FAD8-4DB4-9041-1B4BE83532FB}">
      <dsp:nvSpPr>
        <dsp:cNvPr id="0" name=""/>
        <dsp:cNvSpPr/>
      </dsp:nvSpPr>
      <dsp:spPr>
        <a:xfrm>
          <a:off x="3194270" y="1952487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搜尋附近景點</a:t>
          </a:r>
          <a:endParaRPr lang="zh-TW" altLang="en-US" sz="800" kern="1200" dirty="0"/>
        </a:p>
      </dsp:txBody>
      <dsp:txXfrm>
        <a:off x="3194270" y="1952487"/>
        <a:ext cx="608279" cy="405519"/>
      </dsp:txXfrm>
    </dsp:sp>
    <dsp:sp modelId="{BACAB105-7913-4C2B-9EA9-49ACFD12BC12}">
      <dsp:nvSpPr>
        <dsp:cNvPr id="0" name=""/>
        <dsp:cNvSpPr/>
      </dsp:nvSpPr>
      <dsp:spPr>
        <a:xfrm>
          <a:off x="2231161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EAEDD0-B282-428E-98F8-B9059F13DE86}">
      <dsp:nvSpPr>
        <dsp:cNvPr id="0" name=""/>
        <dsp:cNvSpPr/>
      </dsp:nvSpPr>
      <dsp:spPr>
        <a:xfrm>
          <a:off x="2636680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目前位置附近</a:t>
          </a:r>
          <a:endParaRPr lang="zh-TW" altLang="en-US" sz="800" kern="1200" dirty="0"/>
        </a:p>
      </dsp:txBody>
      <dsp:txXfrm>
        <a:off x="2636680" y="2485745"/>
        <a:ext cx="608279" cy="405519"/>
      </dsp:txXfrm>
    </dsp:sp>
    <dsp:sp modelId="{386EB692-1523-42A2-970B-F7827D745719}">
      <dsp:nvSpPr>
        <dsp:cNvPr id="0" name=""/>
        <dsp:cNvSpPr/>
      </dsp:nvSpPr>
      <dsp:spPr>
        <a:xfrm>
          <a:off x="3346339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DDF70F-FBAF-468C-8E0E-985D392AEAAF}">
      <dsp:nvSpPr>
        <dsp:cNvPr id="0" name=""/>
        <dsp:cNvSpPr/>
      </dsp:nvSpPr>
      <dsp:spPr>
        <a:xfrm>
          <a:off x="3751859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任一位置附近</a:t>
          </a:r>
          <a:endParaRPr lang="zh-TW" altLang="en-US" sz="800" kern="1200" dirty="0"/>
        </a:p>
      </dsp:txBody>
      <dsp:txXfrm>
        <a:off x="3751859" y="2485745"/>
        <a:ext cx="608279" cy="405519"/>
      </dsp:txXfrm>
    </dsp:sp>
    <dsp:sp modelId="{F07010B3-EA76-45A8-9275-C3B9CD8B7BF5}">
      <dsp:nvSpPr>
        <dsp:cNvPr id="0" name=""/>
        <dsp:cNvSpPr/>
      </dsp:nvSpPr>
      <dsp:spPr>
        <a:xfrm>
          <a:off x="5019107" y="1420243"/>
          <a:ext cx="405519" cy="405519"/>
        </a:xfrm>
        <a:prstGeom prst="ellipse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E7D83D-46F8-4DB2-AC28-1CE16BD6F2BD}">
      <dsp:nvSpPr>
        <dsp:cNvPr id="0" name=""/>
        <dsp:cNvSpPr/>
      </dsp:nvSpPr>
      <dsp:spPr>
        <a:xfrm>
          <a:off x="5424627" y="1419229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相片導覽</a:t>
          </a:r>
          <a:endParaRPr lang="zh-TW" altLang="en-US" sz="800" kern="1200" dirty="0"/>
        </a:p>
      </dsp:txBody>
      <dsp:txXfrm>
        <a:off x="5424627" y="1419229"/>
        <a:ext cx="608279" cy="405519"/>
      </dsp:txXfrm>
    </dsp:sp>
    <dsp:sp modelId="{7B5BA989-3A14-4DC5-9FB3-292B6DCD4620}">
      <dsp:nvSpPr>
        <dsp:cNvPr id="0" name=""/>
        <dsp:cNvSpPr/>
      </dsp:nvSpPr>
      <dsp:spPr>
        <a:xfrm>
          <a:off x="5019107" y="1953501"/>
          <a:ext cx="405519" cy="405519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86BFA7-09D3-40F7-879D-06CFD145A290}">
      <dsp:nvSpPr>
        <dsp:cNvPr id="0" name=""/>
        <dsp:cNvSpPr/>
      </dsp:nvSpPr>
      <dsp:spPr>
        <a:xfrm>
          <a:off x="5424627" y="1952487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搜尋附近景點</a:t>
          </a:r>
          <a:endParaRPr lang="zh-TW" altLang="en-US" sz="800" kern="1200" dirty="0"/>
        </a:p>
      </dsp:txBody>
      <dsp:txXfrm>
        <a:off x="5424627" y="1952487"/>
        <a:ext cx="608279" cy="405519"/>
      </dsp:txXfrm>
    </dsp:sp>
    <dsp:sp modelId="{0D5E8615-71FB-4C95-ADD6-6CA51B973767}">
      <dsp:nvSpPr>
        <dsp:cNvPr id="0" name=""/>
        <dsp:cNvSpPr/>
      </dsp:nvSpPr>
      <dsp:spPr>
        <a:xfrm>
          <a:off x="4461518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A3A0C4-3976-4BED-A620-76F5095BF9BC}">
      <dsp:nvSpPr>
        <dsp:cNvPr id="0" name=""/>
        <dsp:cNvSpPr/>
      </dsp:nvSpPr>
      <dsp:spPr>
        <a:xfrm>
          <a:off x="4867037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dirty="0" smtClean="0"/>
            <a:t>目前位置附近</a:t>
          </a:r>
          <a:endParaRPr lang="zh-TW" altLang="en-US" sz="800" kern="1200" dirty="0"/>
        </a:p>
      </dsp:txBody>
      <dsp:txXfrm>
        <a:off x="4867037" y="2485745"/>
        <a:ext cx="608279" cy="405519"/>
      </dsp:txXfrm>
    </dsp:sp>
    <dsp:sp modelId="{4E905BB6-E66C-4DB6-84F4-A86DC715ED9A}">
      <dsp:nvSpPr>
        <dsp:cNvPr id="0" name=""/>
        <dsp:cNvSpPr/>
      </dsp:nvSpPr>
      <dsp:spPr>
        <a:xfrm>
          <a:off x="5576696" y="2486759"/>
          <a:ext cx="405519" cy="405519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1349C8-5C14-476F-9B27-051272D43BC3}">
      <dsp:nvSpPr>
        <dsp:cNvPr id="0" name=""/>
        <dsp:cNvSpPr/>
      </dsp:nvSpPr>
      <dsp:spPr>
        <a:xfrm>
          <a:off x="5982216" y="2485745"/>
          <a:ext cx="608279" cy="40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800" kern="1200" smtClean="0"/>
            <a:t>任一位置附近</a:t>
          </a:r>
          <a:endParaRPr lang="zh-TW" altLang="en-US" sz="800" kern="1200" dirty="0"/>
        </a:p>
      </dsp:txBody>
      <dsp:txXfrm>
        <a:off x="5982216" y="2485745"/>
        <a:ext cx="608279" cy="405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1FFD-84EF-4A8A-8919-4638C00E9CFF}" type="datetimeFigureOut">
              <a:rPr lang="zh-TW" altLang="en-US" smtClean="0"/>
              <a:t>2015/5/13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13A4-D7AA-4306-AC2E-2DBDAAF096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49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213A4-D7AA-4306-AC2E-2DBDAAF096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04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758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638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8250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031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51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26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DEH Lite</a:t>
            </a:r>
            <a:r>
              <a:rPr kumimoji="1" lang="zh-TW" altLang="en-US" dirty="0" smtClean="0"/>
              <a:t>使用說明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0-1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41436"/>
            <a:ext cx="2754000" cy="48960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 rot="9860622">
            <a:off x="4572674" y="2838422"/>
            <a:ext cx="2584297" cy="1116405"/>
            <a:chOff x="2272683" y="1606858"/>
            <a:chExt cx="3165387" cy="1116405"/>
          </a:xfrm>
        </p:grpSpPr>
        <p:sp>
          <p:nvSpPr>
            <p:cNvPr id="6" name="橢圓 5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6"/>
            </p:cNvCxnSpPr>
            <p:nvPr/>
          </p:nvCxnSpPr>
          <p:spPr>
            <a:xfrm rot="11739378" flipH="1" flipV="1">
              <a:off x="2778350" y="2160183"/>
              <a:ext cx="2659720" cy="56308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2243513" y="25350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安裝好後，點選開啟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68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進入</a:t>
            </a:r>
            <a:r>
              <a:rPr kumimoji="1" lang="en-US" altLang="zh-TW" dirty="0" smtClean="0"/>
              <a:t>DEH Lite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開始使用影片導覽</a:t>
            </a:r>
            <a:endParaRPr kumimoji="1" lang="zh-TW" altLang="en-US" dirty="0"/>
          </a:p>
        </p:txBody>
      </p:sp>
      <p:pic>
        <p:nvPicPr>
          <p:cNvPr id="5" name="圖片 4" descr="Screenshot_2015-03-10-23-40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241"/>
            <a:ext cx="2754000" cy="489600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 rot="246368">
            <a:off x="547279" y="2876128"/>
            <a:ext cx="955178" cy="1448643"/>
            <a:chOff x="2272683" y="1468648"/>
            <a:chExt cx="648070" cy="679748"/>
          </a:xfrm>
        </p:grpSpPr>
        <p:sp>
          <p:nvSpPr>
            <p:cNvPr id="6" name="橢圓 5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6"/>
            </p:cNvCxnSpPr>
            <p:nvPr/>
          </p:nvCxnSpPr>
          <p:spPr>
            <a:xfrm rot="21353632" flipH="1" flipV="1">
              <a:off x="2897255" y="1468648"/>
              <a:ext cx="2299" cy="40956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643633" y="2539374"/>
            <a:ext cx="112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影片導覽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 rot="10800000">
            <a:off x="1487296" y="3248510"/>
            <a:ext cx="652222" cy="1448643"/>
            <a:chOff x="2272683" y="1468648"/>
            <a:chExt cx="648070" cy="679748"/>
          </a:xfrm>
        </p:grpSpPr>
        <p:sp>
          <p:nvSpPr>
            <p:cNvPr id="10" name="橢圓 9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6"/>
            </p:cNvCxnSpPr>
            <p:nvPr/>
          </p:nvCxnSpPr>
          <p:spPr>
            <a:xfrm rot="21353632" flipH="1" flipV="1">
              <a:off x="2897255" y="1468648"/>
              <a:ext cx="2299" cy="40956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1273230" y="4719606"/>
            <a:ext cx="112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聲音導覽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204229">
            <a:off x="2206737" y="2890383"/>
            <a:ext cx="652222" cy="1448643"/>
            <a:chOff x="2272683" y="1468648"/>
            <a:chExt cx="648070" cy="679748"/>
          </a:xfrm>
        </p:grpSpPr>
        <p:sp>
          <p:nvSpPr>
            <p:cNvPr id="14" name="橢圓 13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stCxn id="14" idx="6"/>
            </p:cNvCxnSpPr>
            <p:nvPr/>
          </p:nvCxnSpPr>
          <p:spPr>
            <a:xfrm rot="21353632" flipH="1" flipV="1">
              <a:off x="2897255" y="1468648"/>
              <a:ext cx="2299" cy="40956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1986600" y="2627074"/>
            <a:ext cx="112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相片導覽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rot="16341670" flipH="1" flipV="1">
            <a:off x="3866762" y="3181583"/>
            <a:ext cx="3388" cy="8728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390772" y="3471942"/>
            <a:ext cx="39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點選個別按鈕可以進入各種導覽模式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80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 smtClean="0"/>
              <a:t>Lite for Video(1/9)</a:t>
            </a:r>
            <a:endParaRPr kumimoji="1" lang="zh-TW" altLang="en-US" dirty="0"/>
          </a:p>
        </p:txBody>
      </p:sp>
      <p:pic>
        <p:nvPicPr>
          <p:cNvPr id="4" name="圖片 3" descr="Screenshot_2015-03-10-23-40-2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479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rot="5593686">
            <a:off x="2459480" y="1385408"/>
            <a:ext cx="481210" cy="1721620"/>
            <a:chOff x="2356869" y="1187516"/>
            <a:chExt cx="326492" cy="809549"/>
          </a:xfrm>
        </p:grpSpPr>
        <p:sp>
          <p:nvSpPr>
            <p:cNvPr id="9" name="橢圓 8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560537" y="2203398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29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 descr="Screenshot_2015-03-10-23-40-3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00" y="1815479"/>
            <a:ext cx="2754000" cy="4896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 rot="5593686">
            <a:off x="5376363" y="3150732"/>
            <a:ext cx="481210" cy="1722041"/>
            <a:chOff x="2356869" y="1187318"/>
            <a:chExt cx="326492" cy="809747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6397250" y="3854720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 rot="16200000">
            <a:off x="3526881" y="2998189"/>
            <a:ext cx="481210" cy="3062250"/>
            <a:chOff x="2356869" y="557118"/>
            <a:chExt cx="326492" cy="1439947"/>
          </a:xfrm>
        </p:grpSpPr>
        <p:sp>
          <p:nvSpPr>
            <p:cNvPr id="15" name="橢圓 14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38828" y="4006692"/>
            <a:ext cx="39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34253" y="5215275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 rot="5615966">
            <a:off x="4546249" y="3472710"/>
            <a:ext cx="481210" cy="3062250"/>
            <a:chOff x="2356869" y="557118"/>
            <a:chExt cx="326492" cy="1439947"/>
          </a:xfrm>
        </p:grpSpPr>
        <p:sp>
          <p:nvSpPr>
            <p:cNvPr id="30" name="橢圓 2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05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0-4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15479"/>
            <a:ext cx="2754000" cy="4896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 rot="15516688">
            <a:off x="6259387" y="4220458"/>
            <a:ext cx="481210" cy="2507523"/>
            <a:chOff x="2356869" y="1187318"/>
            <a:chExt cx="326492" cy="809747"/>
          </a:xfrm>
        </p:grpSpPr>
        <p:sp>
          <p:nvSpPr>
            <p:cNvPr id="7" name="橢圓 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2783372" y="5371966"/>
            <a:ext cx="28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08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使用功能</a:t>
            </a:r>
            <a:r>
              <a:rPr kumimoji="1" lang="zh-TW" altLang="en-US" dirty="0"/>
              <a:t>說明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DEH Lite for </a:t>
            </a:r>
            <a:r>
              <a:rPr kumimoji="1" lang="en-US" altLang="zh-TW" dirty="0" smtClean="0"/>
              <a:t>Video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0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Video(4/9)</a:t>
            </a:r>
            <a:endParaRPr kumimoji="1" lang="zh-TW" altLang="en-US" dirty="0"/>
          </a:p>
        </p:txBody>
      </p:sp>
      <p:pic>
        <p:nvPicPr>
          <p:cNvPr id="3" name="圖片 2" descr="Screenshot_2015-03-10-23-41-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6" y="1839654"/>
            <a:ext cx="2754000" cy="4896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95092" y="2186770"/>
            <a:ext cx="394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由於上一頁是選擇自訂基準點，所以可以滑動地圖選取基準點，請點選地圖上想要當作基準點的位置，自動進入搜尋模式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2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1-1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76" y="1839654"/>
            <a:ext cx="2754000" cy="4896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42276" y="3641323"/>
            <a:ext cx="39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在任意選擇基準點之後開始搜尋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選擇</a:t>
            </a:r>
            <a:r>
              <a:rPr lang="en-US" altLang="zh-TW" dirty="0" smtClean="0"/>
              <a:t>OK</a:t>
            </a:r>
            <a:r>
              <a:rPr lang="zh-TW" altLang="en-US" dirty="0" smtClean="0"/>
              <a:t>即可開始尋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66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Video(6/9)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76" y="1839654"/>
            <a:ext cx="2753999" cy="4896000"/>
          </a:xfrm>
        </p:spPr>
      </p:pic>
      <p:sp>
        <p:nvSpPr>
          <p:cNvPr id="5" name="文字方塊 4"/>
          <p:cNvSpPr txBox="1"/>
          <p:nvPr/>
        </p:nvSpPr>
        <p:spPr>
          <a:xfrm>
            <a:off x="1186619" y="2323750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搜尋到附近，景點有導覽影片解說測試</a:t>
            </a:r>
            <a:r>
              <a:rPr lang="zh-TW" altLang="en-US" dirty="0"/>
              <a:t>，點選導覽影片解說測試的</a:t>
            </a:r>
            <a:r>
              <a:rPr lang="zh-TW" altLang="en-US" dirty="0" smtClean="0"/>
              <a:t>字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 rot="16200000">
            <a:off x="5514755" y="1733424"/>
            <a:ext cx="904534" cy="2104508"/>
            <a:chOff x="2356870" y="1187903"/>
            <a:chExt cx="326492" cy="809162"/>
          </a:xfrm>
        </p:grpSpPr>
        <p:sp>
          <p:nvSpPr>
            <p:cNvPr id="7" name="橢圓 6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16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1790231"/>
            <a:ext cx="2754000" cy="4896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Video(7/9)</a:t>
            </a:r>
            <a:endParaRPr kumimoji="1"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 rot="4584392">
            <a:off x="2141724" y="2871374"/>
            <a:ext cx="481210" cy="2507523"/>
            <a:chOff x="2356869" y="1187318"/>
            <a:chExt cx="326492" cy="809747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660820" y="3522236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剛剛</a:t>
            </a:r>
            <a:r>
              <a:rPr lang="zh-TW" altLang="en-US" dirty="0"/>
              <a:t>點選導覽影片解說測試之後</a:t>
            </a:r>
            <a:r>
              <a:rPr lang="zh-TW" altLang="en-US" dirty="0" smtClean="0"/>
              <a:t>，地圖自動移動到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的位置，點選紅色游標，可以瀏覽</a:t>
            </a:r>
            <a:r>
              <a:rPr lang="en-US" altLang="zh-TW" dirty="0" smtClean="0"/>
              <a:t>POI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7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功能架構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559820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淚滴形 2"/>
          <p:cNvSpPr/>
          <p:nvPr/>
        </p:nvSpPr>
        <p:spPr>
          <a:xfrm>
            <a:off x="2228295" y="5450889"/>
            <a:ext cx="932155" cy="674703"/>
          </a:xfrm>
          <a:prstGeom prst="teardrop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影片資訊</a:t>
            </a:r>
            <a:endParaRPr lang="zh-TW" altLang="en-US" dirty="0"/>
          </a:p>
        </p:txBody>
      </p:sp>
      <p:sp>
        <p:nvSpPr>
          <p:cNvPr id="5" name="淚滴形 4"/>
          <p:cNvSpPr/>
          <p:nvPr/>
        </p:nvSpPr>
        <p:spPr>
          <a:xfrm>
            <a:off x="4645277" y="5450888"/>
            <a:ext cx="958012" cy="674703"/>
          </a:xfrm>
          <a:prstGeom prst="teardro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聲音資訊</a:t>
            </a:r>
            <a:endParaRPr lang="zh-TW" altLang="en-US" dirty="0"/>
          </a:p>
        </p:txBody>
      </p:sp>
      <p:sp>
        <p:nvSpPr>
          <p:cNvPr id="6" name="淚滴形 5"/>
          <p:cNvSpPr/>
          <p:nvPr/>
        </p:nvSpPr>
        <p:spPr>
          <a:xfrm>
            <a:off x="6882375" y="5450889"/>
            <a:ext cx="924757" cy="674703"/>
          </a:xfrm>
          <a:prstGeom prst="teardro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相片資訊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3" idx="5"/>
          </p:cNvCxnSpPr>
          <p:nvPr/>
        </p:nvCxnSpPr>
        <p:spPr>
          <a:xfrm>
            <a:off x="2148396" y="5140171"/>
            <a:ext cx="216410" cy="4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3" idx="7"/>
          </p:cNvCxnSpPr>
          <p:nvPr/>
        </p:nvCxnSpPr>
        <p:spPr>
          <a:xfrm flipH="1">
            <a:off x="3160450" y="5069150"/>
            <a:ext cx="88778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02458" y="5140171"/>
            <a:ext cx="203409" cy="4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425736" y="5069150"/>
            <a:ext cx="177553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678967" y="5103505"/>
            <a:ext cx="203409" cy="4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602245" y="5032484"/>
            <a:ext cx="177553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8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02" y="1807093"/>
            <a:ext cx="2753999" cy="4896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Video(8/9)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4399849" y="3206617"/>
            <a:ext cx="481210" cy="1889838"/>
            <a:chOff x="2356869" y="1187318"/>
            <a:chExt cx="326492" cy="809747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stCxn id="8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636226" y="3793428"/>
            <a:ext cx="26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選取景點資訊，點選確認，即可開始瀏覽</a:t>
            </a:r>
            <a:r>
              <a:rPr lang="en-US" altLang="zh-TW" dirty="0" smtClean="0"/>
              <a:t>POI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4268950">
            <a:off x="4089258" y="4034681"/>
            <a:ext cx="481210" cy="1889838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46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Video(9/9)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61" y="1808856"/>
            <a:ext cx="2753999" cy="4896000"/>
          </a:xfrm>
        </p:spPr>
      </p:pic>
      <p:grpSp>
        <p:nvGrpSpPr>
          <p:cNvPr id="6" name="群組 5"/>
          <p:cNvGrpSpPr/>
          <p:nvPr/>
        </p:nvGrpSpPr>
        <p:grpSpPr>
          <a:xfrm rot="16017281">
            <a:off x="4285525" y="1408270"/>
            <a:ext cx="1832131" cy="4900286"/>
            <a:chOff x="1872659" y="1294640"/>
            <a:chExt cx="1243067" cy="2609829"/>
          </a:xfrm>
        </p:grpSpPr>
        <p:sp>
          <p:nvSpPr>
            <p:cNvPr id="7" name="橢圓 6"/>
            <p:cNvSpPr/>
            <p:nvPr/>
          </p:nvSpPr>
          <p:spPr>
            <a:xfrm>
              <a:off x="1872659" y="1873911"/>
              <a:ext cx="1243067" cy="203055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5582719" flipH="1" flipV="1">
              <a:off x="2434809" y="1373638"/>
              <a:ext cx="588666" cy="43067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992194" y="2573512"/>
            <a:ext cx="2620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進到瀏覽畫面，點選中間區塊，可以開始觀賞影片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16017281">
            <a:off x="5019120" y="5040571"/>
            <a:ext cx="601285" cy="2731043"/>
            <a:chOff x="1872659" y="1294640"/>
            <a:chExt cx="1243067" cy="2609829"/>
          </a:xfrm>
        </p:grpSpPr>
        <p:sp>
          <p:nvSpPr>
            <p:cNvPr id="12" name="橢圓 11"/>
            <p:cNvSpPr/>
            <p:nvPr/>
          </p:nvSpPr>
          <p:spPr>
            <a:xfrm>
              <a:off x="1872659" y="1873911"/>
              <a:ext cx="1243067" cy="203055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5582719" flipH="1" flipV="1">
              <a:off x="2434809" y="1373638"/>
              <a:ext cx="588666" cy="43067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1424053" y="5669552"/>
            <a:ext cx="26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語音導覽撥放器，三角形箭頭按下去可以撥放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66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分享功能說明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DEH Lite for video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0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 smtClean="0"/>
              <a:t>Lite for Video(1/9)</a:t>
            </a:r>
            <a:endParaRPr kumimoji="1" lang="zh-TW" altLang="en-US" dirty="0"/>
          </a:p>
        </p:txBody>
      </p:sp>
      <p:pic>
        <p:nvPicPr>
          <p:cNvPr id="4" name="圖片 3" descr="Screenshot_2015-03-10-23-40-2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479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rot="5593686">
            <a:off x="2459480" y="1385408"/>
            <a:ext cx="481210" cy="1721620"/>
            <a:chOff x="2356869" y="1187516"/>
            <a:chExt cx="326492" cy="809549"/>
          </a:xfrm>
        </p:grpSpPr>
        <p:sp>
          <p:nvSpPr>
            <p:cNvPr id="9" name="橢圓 8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560537" y="2203398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83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 descr="Screenshot_2015-03-10-23-40-3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00" y="1815479"/>
            <a:ext cx="2754000" cy="4896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 rot="5593686">
            <a:off x="5376363" y="3150732"/>
            <a:ext cx="481210" cy="1722041"/>
            <a:chOff x="2356869" y="1187318"/>
            <a:chExt cx="326492" cy="809747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6397250" y="3854720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 rot="16200000">
            <a:off x="3526881" y="2998189"/>
            <a:ext cx="481210" cy="3062250"/>
            <a:chOff x="2356869" y="557118"/>
            <a:chExt cx="326492" cy="1439947"/>
          </a:xfrm>
        </p:grpSpPr>
        <p:sp>
          <p:nvSpPr>
            <p:cNvPr id="15" name="橢圓 14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38828" y="4006692"/>
            <a:ext cx="39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34253" y="5215275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 rot="5615966">
            <a:off x="4546249" y="3472710"/>
            <a:ext cx="481210" cy="3062250"/>
            <a:chOff x="2356869" y="557118"/>
            <a:chExt cx="326492" cy="1439947"/>
          </a:xfrm>
        </p:grpSpPr>
        <p:sp>
          <p:nvSpPr>
            <p:cNvPr id="30" name="橢圓 2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81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0-4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15479"/>
            <a:ext cx="2754000" cy="4896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 rot="15516688">
            <a:off x="6259387" y="4220458"/>
            <a:ext cx="481210" cy="2507523"/>
            <a:chOff x="2356869" y="1187318"/>
            <a:chExt cx="326492" cy="809747"/>
          </a:xfrm>
        </p:grpSpPr>
        <p:sp>
          <p:nvSpPr>
            <p:cNvPr id="7" name="橢圓 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2783372" y="5371966"/>
            <a:ext cx="28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53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Video(4/9)</a:t>
            </a:r>
            <a:endParaRPr kumimoji="1" lang="zh-TW" altLang="en-US" dirty="0"/>
          </a:p>
        </p:txBody>
      </p:sp>
      <p:pic>
        <p:nvPicPr>
          <p:cNvPr id="3" name="圖片 2" descr="Screenshot_2015-03-10-23-41-0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6" y="1839654"/>
            <a:ext cx="2754000" cy="4896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95092" y="2186770"/>
            <a:ext cx="394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由於上一頁是選擇自訂基準點，所以可以滑動地圖選取基準點，請點選地圖上想要當作基準點的位置，自動進入搜尋模式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85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1-1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76" y="1839654"/>
            <a:ext cx="2754000" cy="4896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42276" y="3641323"/>
            <a:ext cx="39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在任意選擇基準點之後開始搜尋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選擇</a:t>
            </a:r>
            <a:r>
              <a:rPr lang="en-US" altLang="zh-TW" dirty="0" smtClean="0"/>
              <a:t>OK</a:t>
            </a:r>
            <a:r>
              <a:rPr lang="zh-TW" altLang="en-US" dirty="0" smtClean="0"/>
              <a:t>即可開始尋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87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67" y="1845894"/>
            <a:ext cx="2754000" cy="4896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Video(6/9)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6619" y="2323750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搜尋到附近，景點有導覽影片解說測試</a:t>
            </a:r>
            <a:r>
              <a:rPr lang="zh-TW" altLang="en-US" dirty="0"/>
              <a:t>，點選導覽影片解說測試的</a:t>
            </a:r>
            <a:r>
              <a:rPr lang="zh-TW" altLang="en-US" dirty="0" smtClean="0"/>
              <a:t>字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 rot="16200000">
            <a:off x="5514755" y="1733424"/>
            <a:ext cx="904534" cy="2104508"/>
            <a:chOff x="2356870" y="1187903"/>
            <a:chExt cx="326492" cy="809162"/>
          </a:xfrm>
        </p:grpSpPr>
        <p:sp>
          <p:nvSpPr>
            <p:cNvPr id="7" name="橢圓 6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6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1790231"/>
            <a:ext cx="2754000" cy="4896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Video(7/9)</a:t>
            </a:r>
            <a:endParaRPr kumimoji="1"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 rot="4584392">
            <a:off x="2141724" y="2871374"/>
            <a:ext cx="481210" cy="2507523"/>
            <a:chOff x="2356869" y="1187318"/>
            <a:chExt cx="326492" cy="809747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660820" y="3522236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剛剛</a:t>
            </a:r>
            <a:r>
              <a:rPr lang="zh-TW" altLang="en-US" dirty="0"/>
              <a:t>點選導覽影片解說測試之後</a:t>
            </a:r>
            <a:r>
              <a:rPr lang="zh-TW" altLang="en-US" dirty="0" smtClean="0"/>
              <a:t>，地圖自動移動到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的位置，點選紅色游標，可以瀏覽</a:t>
            </a:r>
            <a:r>
              <a:rPr lang="en-US" altLang="zh-TW" dirty="0" smtClean="0"/>
              <a:t>POI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82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下載</a:t>
            </a:r>
            <a:r>
              <a:rPr kumimoji="1" lang="en-US" altLang="zh-TW" dirty="0" smtClean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1/8)</a:t>
            </a:r>
            <a:endParaRPr kumimoji="1" lang="zh-TW" altLang="en-US" dirty="0"/>
          </a:p>
        </p:txBody>
      </p:sp>
      <p:pic>
        <p:nvPicPr>
          <p:cNvPr id="10" name="圖片 9" descr="Screenshot_2015-03-10-23-39-3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21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272683" y="1606858"/>
            <a:ext cx="1189608" cy="541538"/>
            <a:chOff x="2272683" y="1606858"/>
            <a:chExt cx="1189608" cy="541538"/>
          </a:xfrm>
        </p:grpSpPr>
        <p:sp>
          <p:nvSpPr>
            <p:cNvPr id="3" name="橢圓 2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/>
            <p:cNvCxnSpPr>
              <a:stCxn id="3" idx="6"/>
            </p:cNvCxnSpPr>
            <p:nvPr/>
          </p:nvCxnSpPr>
          <p:spPr>
            <a:xfrm>
              <a:off x="2920753" y="1877627"/>
              <a:ext cx="541538" cy="2219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3462291" y="171515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點選放大鏡可以進入搜尋模式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Video(8/9</a:t>
            </a:r>
            <a:r>
              <a:rPr kumimoji="1"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7" y="2133600"/>
            <a:ext cx="2125265" cy="3778250"/>
          </a:xfrm>
        </p:spPr>
      </p:pic>
      <p:grpSp>
        <p:nvGrpSpPr>
          <p:cNvPr id="5" name="群組 4"/>
          <p:cNvGrpSpPr/>
          <p:nvPr/>
        </p:nvGrpSpPr>
        <p:grpSpPr>
          <a:xfrm rot="4584392">
            <a:off x="6156046" y="3612330"/>
            <a:ext cx="845513" cy="1928082"/>
            <a:chOff x="2356869" y="1313526"/>
            <a:chExt cx="573665" cy="683539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0"/>
            </p:cNvCxnSpPr>
            <p:nvPr/>
          </p:nvCxnSpPr>
          <p:spPr>
            <a:xfrm rot="17015608">
              <a:off x="2541608" y="1393057"/>
              <a:ext cx="468457" cy="30939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6532207" y="4988520"/>
            <a:ext cx="343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點選分享，按下確認，即</a:t>
            </a:r>
            <a:endParaRPr lang="en-US" altLang="zh-TW" dirty="0" smtClean="0"/>
          </a:p>
          <a:p>
            <a:r>
              <a:rPr lang="zh-TW" altLang="en-US" dirty="0" smtClean="0"/>
              <a:t>可進入開始挑選分享清單。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54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Video(9/9</a:t>
            </a:r>
            <a:r>
              <a:rPr kumimoji="1"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08" y="1905000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4584392">
            <a:off x="2251965" y="2217612"/>
            <a:ext cx="4776803" cy="4379551"/>
            <a:chOff x="1957776" y="1217881"/>
            <a:chExt cx="1491621" cy="1073688"/>
          </a:xfrm>
        </p:grpSpPr>
        <p:sp>
          <p:nvSpPr>
            <p:cNvPr id="6" name="橢圓 5"/>
            <p:cNvSpPr/>
            <p:nvPr/>
          </p:nvSpPr>
          <p:spPr>
            <a:xfrm rot="815608">
              <a:off x="1957776" y="1376845"/>
              <a:ext cx="1491621" cy="91472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0"/>
            </p:cNvCxnSpPr>
            <p:nvPr/>
          </p:nvCxnSpPr>
          <p:spPr>
            <a:xfrm rot="17015608" flipV="1">
              <a:off x="2615900" y="1107643"/>
              <a:ext cx="140443" cy="36091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6237907" y="2214420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挑選想到分享到的平台，即</a:t>
            </a:r>
            <a:endParaRPr lang="en-US" altLang="zh-TW" dirty="0" smtClean="0"/>
          </a:p>
          <a:p>
            <a:r>
              <a:rPr lang="zh-TW" altLang="en-US" dirty="0" smtClean="0"/>
              <a:t>可把</a:t>
            </a:r>
            <a:r>
              <a:rPr lang="en-US" altLang="zh-TW" dirty="0" err="1" smtClean="0"/>
              <a:t>deh</a:t>
            </a:r>
            <a:r>
              <a:rPr lang="zh-TW" altLang="en-US" dirty="0" smtClean="0"/>
              <a:t>景點資訊的網址分</a:t>
            </a:r>
            <a:endParaRPr lang="en-US" altLang="zh-TW" dirty="0" smtClean="0"/>
          </a:p>
          <a:p>
            <a:r>
              <a:rPr lang="zh-TW" altLang="en-US" dirty="0" smtClean="0"/>
              <a:t>享出去。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406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DEH </a:t>
            </a:r>
            <a:r>
              <a:rPr kumimoji="1" lang="en-US" altLang="zh-TW" dirty="0" smtClean="0"/>
              <a:t>Lite for Audio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48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進入</a:t>
            </a:r>
            <a:r>
              <a:rPr kumimoji="1" lang="en-US" altLang="zh-TW" dirty="0" smtClean="0"/>
              <a:t>DEH Lite</a:t>
            </a:r>
            <a:r>
              <a:rPr kumimoji="1" lang="en-US" altLang="zh-TW" dirty="0"/>
              <a:t>  </a:t>
            </a:r>
            <a:r>
              <a:rPr kumimoji="1" lang="zh-TW" altLang="en-US" dirty="0" smtClean="0"/>
              <a:t>開始使用聲音導覽</a:t>
            </a:r>
            <a:endParaRPr kumimoji="1" lang="zh-TW" altLang="en-US" dirty="0"/>
          </a:p>
        </p:txBody>
      </p:sp>
      <p:pic>
        <p:nvPicPr>
          <p:cNvPr id="5" name="圖片 4" descr="Screenshot_2015-03-10-23-40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241"/>
            <a:ext cx="2754000" cy="489600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 rot="5593686">
            <a:off x="2202027" y="2575015"/>
            <a:ext cx="481210" cy="1721620"/>
            <a:chOff x="2356869" y="1187516"/>
            <a:chExt cx="326492" cy="809549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303084" y="3393005"/>
            <a:ext cx="410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點選聲音導覽，進入瀏覽聲音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64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Lite for </a:t>
            </a:r>
            <a:r>
              <a:rPr kumimoji="1" lang="en-US" altLang="zh-TW" dirty="0" smtClean="0"/>
              <a:t>Audio(1/7)</a:t>
            </a:r>
            <a:endParaRPr kumimoji="1" lang="zh-TW" altLang="en-US" dirty="0"/>
          </a:p>
        </p:txBody>
      </p:sp>
      <p:pic>
        <p:nvPicPr>
          <p:cNvPr id="5" name="圖片 4" descr="Screenshot_2015-03-10-23-42-2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000"/>
            <a:ext cx="2754000" cy="4896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 rot="5593686">
            <a:off x="2513395" y="1447096"/>
            <a:ext cx="481210" cy="1721620"/>
            <a:chOff x="2356869" y="1187516"/>
            <a:chExt cx="326492" cy="809549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614452" y="2265086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228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DEH Lite for Audio(2/7)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9620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16200000">
            <a:off x="2748721" y="3057031"/>
            <a:ext cx="481210" cy="2924735"/>
            <a:chOff x="2356869" y="621781"/>
            <a:chExt cx="326492" cy="1375284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037663" y="1166566"/>
              <a:ext cx="1122282" cy="327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581537" y="5441576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5593686">
            <a:off x="4546249" y="3270516"/>
            <a:ext cx="481210" cy="1722041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768602" y="3967875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60823" y="3715434"/>
            <a:ext cx="20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5615966">
            <a:off x="5201971" y="3809959"/>
            <a:ext cx="481210" cy="2783777"/>
            <a:chOff x="2356869" y="557118"/>
            <a:chExt cx="326492" cy="1439947"/>
          </a:xfrm>
        </p:grpSpPr>
        <p:sp>
          <p:nvSpPr>
            <p:cNvPr id="17" name="橢圓 1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 rot="15516688">
            <a:off x="3000519" y="4670182"/>
            <a:ext cx="481210" cy="1899477"/>
            <a:chOff x="2356869" y="1187318"/>
            <a:chExt cx="326492" cy="809747"/>
          </a:xfrm>
        </p:grpSpPr>
        <p:sp>
          <p:nvSpPr>
            <p:cNvPr id="22" name="橢圓 2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/>
            <p:cNvCxnSpPr>
              <a:stCxn id="2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-90094" y="5577700"/>
            <a:ext cx="213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207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Audio(3/7)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5" y="1962000"/>
            <a:ext cx="2754000" cy="48960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15516688">
            <a:off x="4859291" y="950406"/>
            <a:ext cx="481210" cy="3359735"/>
            <a:chOff x="2356869" y="1187318"/>
            <a:chExt cx="326492" cy="809747"/>
          </a:xfrm>
        </p:grpSpPr>
        <p:sp>
          <p:nvSpPr>
            <p:cNvPr id="11" name="橢圓 10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2214767" y="2839848"/>
            <a:ext cx="21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靜候搜尋中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Audio(4/7)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2-4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0" y="1962000"/>
            <a:ext cx="2754000" cy="4896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66013" y="2879257"/>
            <a:ext cx="372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左邊列表是搜尋到的清單，選取想要瀏覽的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資訊，例如說我選取松鼠的叫聲。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 rot="16200000">
            <a:off x="5994149" y="2288931"/>
            <a:ext cx="904534" cy="2104508"/>
            <a:chOff x="2356870" y="1187903"/>
            <a:chExt cx="326492" cy="809162"/>
          </a:xfrm>
        </p:grpSpPr>
        <p:sp>
          <p:nvSpPr>
            <p:cNvPr id="7" name="橢圓 6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75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Audio(5/7)</a:t>
            </a:r>
            <a:endParaRPr kumimoji="1" lang="zh-TW" altLang="en-US" dirty="0"/>
          </a:p>
        </p:txBody>
      </p:sp>
      <p:pic>
        <p:nvPicPr>
          <p:cNvPr id="6" name="圖片 5" descr="Screenshot_2015-03-10-23-42-5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000"/>
            <a:ext cx="2754000" cy="4896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882254" y="4276394"/>
            <a:ext cx="2249039" cy="121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 rot="5080694">
            <a:off x="2396072" y="2683231"/>
            <a:ext cx="904534" cy="3704956"/>
            <a:chOff x="2356869" y="1188129"/>
            <a:chExt cx="326492" cy="808936"/>
          </a:xfrm>
        </p:grpSpPr>
        <p:sp>
          <p:nvSpPr>
            <p:cNvPr id="11" name="橢圓 10"/>
            <p:cNvSpPr/>
            <p:nvPr/>
          </p:nvSpPr>
          <p:spPr>
            <a:xfrm>
              <a:off x="2356869" y="1842718"/>
              <a:ext cx="326492" cy="15434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519306" flipV="1">
              <a:off x="2199508" y="1470750"/>
              <a:ext cx="653521" cy="8827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729866" y="39532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剛剛</a:t>
            </a:r>
            <a:r>
              <a:rPr lang="zh-TW" altLang="en-US" dirty="0" smtClean="0"/>
              <a:t>點松鼠的叫聲之後</a:t>
            </a:r>
            <a:r>
              <a:rPr lang="zh-TW" altLang="en-US" dirty="0"/>
              <a:t>，地圖自動移動到</a:t>
            </a:r>
            <a:r>
              <a:rPr lang="en-US" altLang="zh-TW" dirty="0"/>
              <a:t>POI</a:t>
            </a:r>
            <a:r>
              <a:rPr lang="zh-TW" altLang="en-US" dirty="0"/>
              <a:t>的位置，點選紅色游標，可以瀏覽</a:t>
            </a:r>
            <a:r>
              <a:rPr lang="en-US" altLang="zh-TW" dirty="0"/>
              <a:t>POI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113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Audio(6/7)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5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962000"/>
            <a:ext cx="2754000" cy="4896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 rot="5080694">
            <a:off x="5489816" y="3188492"/>
            <a:ext cx="456679" cy="2017307"/>
            <a:chOff x="2468922" y="1196973"/>
            <a:chExt cx="237501" cy="773091"/>
          </a:xfrm>
        </p:grpSpPr>
        <p:sp>
          <p:nvSpPr>
            <p:cNvPr id="7" name="橢圓 6"/>
            <p:cNvSpPr/>
            <p:nvPr/>
          </p:nvSpPr>
          <p:spPr>
            <a:xfrm>
              <a:off x="2468922" y="1842718"/>
              <a:ext cx="214439" cy="1273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16519306">
              <a:off x="2336542" y="1477298"/>
              <a:ext cx="650206" cy="8955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 rot="5080694">
            <a:off x="5219320" y="3890547"/>
            <a:ext cx="783478" cy="2464476"/>
            <a:chOff x="2355691" y="1141198"/>
            <a:chExt cx="282797" cy="828866"/>
          </a:xfrm>
        </p:grpSpPr>
        <p:sp>
          <p:nvSpPr>
            <p:cNvPr id="11" name="橢圓 10"/>
            <p:cNvSpPr/>
            <p:nvPr/>
          </p:nvSpPr>
          <p:spPr>
            <a:xfrm rot="21513116">
              <a:off x="2468922" y="1842718"/>
              <a:ext cx="169566" cy="1273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rot="16519306" flipV="1">
              <a:off x="2132309" y="1364580"/>
              <a:ext cx="678755" cy="23199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761486" y="41741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選取景點資訊，按下確認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瀏覽</a:t>
            </a:r>
            <a:r>
              <a:rPr lang="en-US" altLang="zh-TW" dirty="0"/>
              <a:t>POI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1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下載</a:t>
            </a:r>
            <a:r>
              <a:rPr kumimoji="1" lang="en-US" altLang="zh-TW" dirty="0" smtClean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2/8)</a:t>
            </a:r>
            <a:endParaRPr kumimoji="1" lang="zh-TW" altLang="en-US" dirty="0"/>
          </a:p>
        </p:txBody>
      </p:sp>
      <p:pic>
        <p:nvPicPr>
          <p:cNvPr id="10" name="圖片 9" descr="Screenshot_2015-03-10-23-39-3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21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272683" y="1606858"/>
            <a:ext cx="1189608" cy="541538"/>
            <a:chOff x="2272683" y="1606858"/>
            <a:chExt cx="1189608" cy="541538"/>
          </a:xfrm>
        </p:grpSpPr>
        <p:sp>
          <p:nvSpPr>
            <p:cNvPr id="3" name="橢圓 2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/>
            <p:cNvCxnSpPr>
              <a:stCxn id="3" idx="6"/>
            </p:cNvCxnSpPr>
            <p:nvPr/>
          </p:nvCxnSpPr>
          <p:spPr>
            <a:xfrm>
              <a:off x="2920753" y="1877627"/>
              <a:ext cx="541538" cy="2219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3462291" y="171515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點選放大鏡可以進入搜尋模式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Audio(7/7)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70" y="1962684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15500497">
            <a:off x="5347816" y="2988681"/>
            <a:ext cx="607394" cy="1541453"/>
            <a:chOff x="2336536" y="1017491"/>
            <a:chExt cx="219239" cy="396298"/>
          </a:xfrm>
        </p:grpSpPr>
        <p:sp>
          <p:nvSpPr>
            <p:cNvPr id="6" name="橢圓 5"/>
            <p:cNvSpPr/>
            <p:nvPr/>
          </p:nvSpPr>
          <p:spPr>
            <a:xfrm>
              <a:off x="2336536" y="1259442"/>
              <a:ext cx="219239" cy="15434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6099503" flipH="1">
              <a:off x="2327357" y="1096277"/>
              <a:ext cx="223725" cy="6615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 rot="21576615">
            <a:off x="1383007" y="38377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按下三角形按鈕，開始播放聲音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 rot="15500497">
            <a:off x="5713745" y="4017061"/>
            <a:ext cx="1219010" cy="3658947"/>
            <a:chOff x="2115774" y="1055433"/>
            <a:chExt cx="440002" cy="1074456"/>
          </a:xfrm>
        </p:grpSpPr>
        <p:sp>
          <p:nvSpPr>
            <p:cNvPr id="11" name="橢圓 10"/>
            <p:cNvSpPr/>
            <p:nvPr/>
          </p:nvSpPr>
          <p:spPr>
            <a:xfrm rot="699503">
              <a:off x="2115774" y="1259442"/>
              <a:ext cx="440002" cy="87044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rot="6099503" flipH="1" flipV="1">
              <a:off x="2411525" y="1111442"/>
              <a:ext cx="198026" cy="8600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 rot="21576615">
            <a:off x="664712" y="48388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如果有語音導覽功能，就會有撥放器的按鈕可以提供撥放，如果沒有，則會顯示「本</a:t>
            </a:r>
            <a:r>
              <a:rPr lang="en-US" altLang="zh-TW" dirty="0" smtClean="0"/>
              <a:t>POI</a:t>
            </a:r>
            <a:r>
              <a:rPr lang="zh-TW" altLang="en-US" dirty="0" smtClean="0"/>
              <a:t>沒有提供語音導覽」的字樣。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851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分享功能說明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DEH Lite for </a:t>
            </a:r>
            <a:r>
              <a:rPr kumimoji="1" lang="en-US" altLang="zh-TW" dirty="0" smtClean="0"/>
              <a:t>Audio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3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5" y="1962000"/>
            <a:ext cx="2754000" cy="48960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15516688">
            <a:off x="4859291" y="950406"/>
            <a:ext cx="481210" cy="3359735"/>
            <a:chOff x="2356869" y="1187318"/>
            <a:chExt cx="326492" cy="809747"/>
          </a:xfrm>
        </p:grpSpPr>
        <p:sp>
          <p:nvSpPr>
            <p:cNvPr id="11" name="橢圓 10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2214767" y="2839848"/>
            <a:ext cx="21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靜候搜尋中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2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9620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16200000">
            <a:off x="2748721" y="3057031"/>
            <a:ext cx="481210" cy="2924735"/>
            <a:chOff x="2356869" y="621781"/>
            <a:chExt cx="326492" cy="1375284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037663" y="1166566"/>
              <a:ext cx="1122282" cy="327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581537" y="5441576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5593686">
            <a:off x="4546249" y="3270516"/>
            <a:ext cx="481210" cy="1722041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768602" y="3967875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60823" y="3715434"/>
            <a:ext cx="20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5615966">
            <a:off x="5201971" y="3809959"/>
            <a:ext cx="481210" cy="2783777"/>
            <a:chOff x="2356869" y="557118"/>
            <a:chExt cx="326492" cy="1439947"/>
          </a:xfrm>
        </p:grpSpPr>
        <p:sp>
          <p:nvSpPr>
            <p:cNvPr id="17" name="橢圓 1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 rot="15516688">
            <a:off x="3000519" y="4670182"/>
            <a:ext cx="481210" cy="1899477"/>
            <a:chOff x="2356869" y="1187318"/>
            <a:chExt cx="326492" cy="809747"/>
          </a:xfrm>
        </p:grpSpPr>
        <p:sp>
          <p:nvSpPr>
            <p:cNvPr id="22" name="橢圓 2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/>
            <p:cNvCxnSpPr>
              <a:stCxn id="2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-90094" y="5577700"/>
            <a:ext cx="213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170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65" y="1962000"/>
            <a:ext cx="2754000" cy="48960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15516688">
            <a:off x="4859291" y="950406"/>
            <a:ext cx="481210" cy="3359735"/>
            <a:chOff x="2356869" y="1187318"/>
            <a:chExt cx="326492" cy="809747"/>
          </a:xfrm>
        </p:grpSpPr>
        <p:sp>
          <p:nvSpPr>
            <p:cNvPr id="11" name="橢圓 10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2214767" y="2839848"/>
            <a:ext cx="21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靜候搜尋中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710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Audio(6/9)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98" y="1694278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15516688">
            <a:off x="3908563" y="1194171"/>
            <a:ext cx="481210" cy="2653532"/>
            <a:chOff x="2356869" y="1458664"/>
            <a:chExt cx="326492" cy="538401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6083312" flipH="1">
              <a:off x="2356400" y="1519793"/>
              <a:ext cx="307021" cy="18476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1069837" y="2648270"/>
            <a:ext cx="21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點選景點的名稱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0355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Audio(7/9)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7" y="1714856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15516688">
            <a:off x="4558042" y="3142612"/>
            <a:ext cx="481210" cy="2653532"/>
            <a:chOff x="2356869" y="1458664"/>
            <a:chExt cx="326492" cy="538401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6083312" flipH="1">
              <a:off x="2356400" y="1519793"/>
              <a:ext cx="307021" cy="18476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719316" y="4596711"/>
            <a:ext cx="21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點選紅色的游標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402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Audio(8/9)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7" y="1552486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15516688">
            <a:off x="5249428" y="3352703"/>
            <a:ext cx="481210" cy="2841087"/>
            <a:chOff x="2356869" y="1458664"/>
            <a:chExt cx="326492" cy="538401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6083312" flipH="1">
              <a:off x="2356400" y="1519793"/>
              <a:ext cx="307021" cy="18476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2334257" y="4936558"/>
            <a:ext cx="198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點選分享之後按下確認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106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Audio(9/9)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75" y="1782538"/>
            <a:ext cx="2753999" cy="4896000"/>
          </a:xfrm>
        </p:spPr>
      </p:pic>
      <p:grpSp>
        <p:nvGrpSpPr>
          <p:cNvPr id="5" name="群組 4"/>
          <p:cNvGrpSpPr/>
          <p:nvPr/>
        </p:nvGrpSpPr>
        <p:grpSpPr>
          <a:xfrm rot="4584392">
            <a:off x="567736" y="2276719"/>
            <a:ext cx="4776803" cy="4379551"/>
            <a:chOff x="1957776" y="1217881"/>
            <a:chExt cx="1491621" cy="1073688"/>
          </a:xfrm>
        </p:grpSpPr>
        <p:sp>
          <p:nvSpPr>
            <p:cNvPr id="6" name="橢圓 5"/>
            <p:cNvSpPr/>
            <p:nvPr/>
          </p:nvSpPr>
          <p:spPr>
            <a:xfrm rot="815608">
              <a:off x="1957776" y="1376845"/>
              <a:ext cx="1491621" cy="91472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0"/>
            </p:cNvCxnSpPr>
            <p:nvPr/>
          </p:nvCxnSpPr>
          <p:spPr>
            <a:xfrm rot="17015608" flipV="1">
              <a:off x="2615900" y="1107643"/>
              <a:ext cx="140443" cy="36091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4927867" y="2308920"/>
            <a:ext cx="343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挑選想到分享到的平台，即</a:t>
            </a:r>
            <a:endParaRPr lang="en-US" altLang="zh-TW" dirty="0" smtClean="0"/>
          </a:p>
          <a:p>
            <a:r>
              <a:rPr lang="zh-TW" altLang="en-US" dirty="0" smtClean="0"/>
              <a:t>可把</a:t>
            </a:r>
            <a:r>
              <a:rPr lang="en-US" altLang="zh-TW" dirty="0" err="1" smtClean="0"/>
              <a:t>deh</a:t>
            </a:r>
            <a:r>
              <a:rPr lang="zh-TW" altLang="en-US" dirty="0" smtClean="0"/>
              <a:t>景點資訊的網址分</a:t>
            </a:r>
            <a:endParaRPr lang="en-US" altLang="zh-TW" dirty="0" smtClean="0"/>
          </a:p>
          <a:p>
            <a:r>
              <a:rPr lang="zh-TW" altLang="en-US" dirty="0" smtClean="0"/>
              <a:t>享出去。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647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使用功能</a:t>
            </a:r>
            <a:r>
              <a:rPr kumimoji="1" lang="zh-TW" altLang="en-US" dirty="0"/>
              <a:t>說明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39-4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17" y="146521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402670" y="1606858"/>
            <a:ext cx="4021585" cy="541538"/>
            <a:chOff x="2272683" y="1606858"/>
            <a:chExt cx="1189608" cy="541538"/>
          </a:xfrm>
        </p:grpSpPr>
        <p:sp>
          <p:nvSpPr>
            <p:cNvPr id="9" name="橢圓 8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>
              <a:stCxn id="9" idx="6"/>
            </p:cNvCxnSpPr>
            <p:nvPr/>
          </p:nvCxnSpPr>
          <p:spPr>
            <a:xfrm>
              <a:off x="2920753" y="1877627"/>
              <a:ext cx="541538" cy="2219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4971495" y="1976021"/>
            <a:ext cx="26629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空格中輸入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deh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lite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或者是輸入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文史脈流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按下放大鏡即可搜尋</a:t>
            </a:r>
            <a:endParaRPr lang="zh-TW" altLang="en-US" dirty="0"/>
          </a:p>
        </p:txBody>
      </p:sp>
      <p:cxnSp>
        <p:nvCxnSpPr>
          <p:cNvPr id="13" name="弧形接點 12"/>
          <p:cNvCxnSpPr/>
          <p:nvPr/>
        </p:nvCxnSpPr>
        <p:spPr>
          <a:xfrm rot="5400000">
            <a:off x="3732285" y="2817884"/>
            <a:ext cx="3441096" cy="3050032"/>
          </a:xfrm>
          <a:prstGeom prst="curved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 smtClean="0"/>
              <a:t>Lite</a:t>
            </a:r>
            <a:r>
              <a:rPr kumimoji="1" lang="en-US" altLang="zh-TW" dirty="0"/>
              <a:t>  </a:t>
            </a:r>
            <a:r>
              <a:rPr kumimoji="1" lang="zh-TW" altLang="en-US" dirty="0" smtClean="0"/>
              <a:t>開始使用聲音導覽</a:t>
            </a:r>
            <a:endParaRPr kumimoji="1" lang="zh-TW" altLang="en-US" dirty="0"/>
          </a:p>
        </p:txBody>
      </p:sp>
      <p:pic>
        <p:nvPicPr>
          <p:cNvPr id="5" name="圖片 4" descr="Screenshot_2015-03-10-23-40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241"/>
            <a:ext cx="2754000" cy="489600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 rot="5593686">
            <a:off x="2202027" y="2575015"/>
            <a:ext cx="481210" cy="1721620"/>
            <a:chOff x="2356869" y="1187516"/>
            <a:chExt cx="326492" cy="809549"/>
          </a:xfrm>
        </p:grpSpPr>
        <p:sp>
          <p:nvSpPr>
            <p:cNvPr id="6" name="橢圓 5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303084" y="3393005"/>
            <a:ext cx="410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點選聲音導覽，進入瀏覽聲音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4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 smtClean="0"/>
              <a:t>Lite for </a:t>
            </a:r>
            <a:r>
              <a:rPr kumimoji="1" lang="en-US" altLang="zh-TW" dirty="0" smtClean="0"/>
              <a:t>Audio(1/9)</a:t>
            </a:r>
            <a:endParaRPr kumimoji="1" lang="zh-TW" altLang="en-US" dirty="0"/>
          </a:p>
        </p:txBody>
      </p:sp>
      <p:pic>
        <p:nvPicPr>
          <p:cNvPr id="5" name="圖片 4" descr="Screenshot_2015-03-10-23-42-2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000"/>
            <a:ext cx="2754000" cy="4896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 rot="5593686">
            <a:off x="2513395" y="1447096"/>
            <a:ext cx="481210" cy="1721620"/>
            <a:chOff x="2356869" y="1187516"/>
            <a:chExt cx="326492" cy="809549"/>
          </a:xfrm>
        </p:grpSpPr>
        <p:sp>
          <p:nvSpPr>
            <p:cNvPr id="10" name="橢圓 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/>
          <p:cNvSpPr txBox="1"/>
          <p:nvPr/>
        </p:nvSpPr>
        <p:spPr>
          <a:xfrm>
            <a:off x="3614452" y="2265086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343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Audio(2/9)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2-3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9620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16200000">
            <a:off x="2748721" y="3057031"/>
            <a:ext cx="481210" cy="2924735"/>
            <a:chOff x="2356869" y="621781"/>
            <a:chExt cx="326492" cy="1375284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037663" y="1166566"/>
              <a:ext cx="1122282" cy="327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581537" y="5441576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5593686">
            <a:off x="4546249" y="3270516"/>
            <a:ext cx="481210" cy="1722041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5768602" y="3967875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60823" y="3715434"/>
            <a:ext cx="20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5615966">
            <a:off x="5201971" y="3809959"/>
            <a:ext cx="481210" cy="2783777"/>
            <a:chOff x="2356869" y="557118"/>
            <a:chExt cx="326492" cy="1439947"/>
          </a:xfrm>
        </p:grpSpPr>
        <p:sp>
          <p:nvSpPr>
            <p:cNvPr id="17" name="橢圓 1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 rot="15516688">
            <a:off x="3000519" y="4670182"/>
            <a:ext cx="481210" cy="1899477"/>
            <a:chOff x="2356869" y="1187318"/>
            <a:chExt cx="326492" cy="809747"/>
          </a:xfrm>
        </p:grpSpPr>
        <p:sp>
          <p:nvSpPr>
            <p:cNvPr id="22" name="橢圓 2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/>
            <p:cNvCxnSpPr>
              <a:stCxn id="2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-90094" y="5577700"/>
            <a:ext cx="213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643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進入</a:t>
            </a:r>
            <a:r>
              <a:rPr kumimoji="1" lang="en-US" altLang="zh-TW" dirty="0" smtClean="0"/>
              <a:t>DEH Lite</a:t>
            </a:r>
            <a:r>
              <a:rPr kumimoji="1" lang="en-US" altLang="zh-TW" dirty="0"/>
              <a:t>  </a:t>
            </a:r>
            <a:r>
              <a:rPr kumimoji="1" lang="zh-TW" altLang="en-US" dirty="0" smtClean="0"/>
              <a:t>開始使用相片導覽</a:t>
            </a:r>
            <a:endParaRPr kumimoji="1" lang="zh-TW" altLang="en-US" dirty="0"/>
          </a:p>
        </p:txBody>
      </p:sp>
      <p:pic>
        <p:nvPicPr>
          <p:cNvPr id="5" name="圖片 4" descr="Screenshot_2015-03-10-23-40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241"/>
            <a:ext cx="2754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67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Image(1/9)</a:t>
            </a:r>
            <a:endParaRPr kumimoji="1" lang="zh-TW" altLang="en-US" dirty="0"/>
          </a:p>
        </p:txBody>
      </p:sp>
      <p:pic>
        <p:nvPicPr>
          <p:cNvPr id="4" name="圖片 3" descr="Screenshot_2015-03-10-23-43-2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rot="5593686">
            <a:off x="2446939" y="1158401"/>
            <a:ext cx="481210" cy="1721620"/>
            <a:chOff x="2356869" y="1187516"/>
            <a:chExt cx="326492" cy="809549"/>
          </a:xfrm>
        </p:grpSpPr>
        <p:sp>
          <p:nvSpPr>
            <p:cNvPr id="9" name="橢圓 8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3547996" y="1976391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888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Image(2/</a:t>
            </a:r>
            <a:r>
              <a:rPr kumimoji="1" lang="en-US" altLang="zh-TW" dirty="0"/>
              <a:t>9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3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3" y="16002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16200000">
            <a:off x="3165972" y="2816425"/>
            <a:ext cx="481210" cy="2924735"/>
            <a:chOff x="2356869" y="621781"/>
            <a:chExt cx="326492" cy="1375284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037663" y="1166566"/>
              <a:ext cx="1122282" cy="327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98788" y="5200970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5593686">
            <a:off x="4963500" y="3029910"/>
            <a:ext cx="481210" cy="1722041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6185853" y="3727269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6428" y="3474828"/>
            <a:ext cx="20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5615966">
            <a:off x="5619222" y="3569353"/>
            <a:ext cx="481210" cy="2783777"/>
            <a:chOff x="2356869" y="557118"/>
            <a:chExt cx="326492" cy="1439947"/>
          </a:xfrm>
        </p:grpSpPr>
        <p:sp>
          <p:nvSpPr>
            <p:cNvPr id="17" name="橢圓 1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 rot="15516688">
            <a:off x="3377260" y="4217051"/>
            <a:ext cx="481210" cy="1899477"/>
            <a:chOff x="2356869" y="1187318"/>
            <a:chExt cx="326492" cy="809747"/>
          </a:xfrm>
        </p:grpSpPr>
        <p:sp>
          <p:nvSpPr>
            <p:cNvPr id="20" name="橢圓 1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>
              <a:stCxn id="2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286647" y="5124569"/>
            <a:ext cx="213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568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4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63" y="1600200"/>
            <a:ext cx="2754000" cy="4896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7200" y="2692826"/>
            <a:ext cx="372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左邊列表是搜尋到的清單，選取想要瀏覽的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資訊，例如說</a:t>
            </a:r>
            <a:r>
              <a:rPr lang="zh-TW" altLang="en-US" dirty="0"/>
              <a:t>我選取毛鏗。</a:t>
            </a:r>
          </a:p>
        </p:txBody>
      </p:sp>
      <p:grpSp>
        <p:nvGrpSpPr>
          <p:cNvPr id="11" name="群組 10"/>
          <p:cNvGrpSpPr/>
          <p:nvPr/>
        </p:nvGrpSpPr>
        <p:grpSpPr>
          <a:xfrm rot="16200000">
            <a:off x="4785336" y="2102500"/>
            <a:ext cx="904534" cy="2104508"/>
            <a:chOff x="2356870" y="1187903"/>
            <a:chExt cx="326492" cy="809162"/>
          </a:xfrm>
        </p:grpSpPr>
        <p:sp>
          <p:nvSpPr>
            <p:cNvPr id="12" name="橢圓 11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5609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4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00" y="1600200"/>
            <a:ext cx="2754000" cy="4896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48906" y="2947883"/>
            <a:ext cx="165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/>
              <a:t>文字</a:t>
            </a:r>
            <a:r>
              <a:rPr lang="zh-TW" altLang="en-US" dirty="0" smtClean="0"/>
              <a:t>毛鏗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 rot="16200000">
            <a:off x="5994149" y="2171382"/>
            <a:ext cx="904534" cy="2104508"/>
            <a:chOff x="2356870" y="1187903"/>
            <a:chExt cx="326492" cy="809162"/>
          </a:xfrm>
        </p:grpSpPr>
        <p:sp>
          <p:nvSpPr>
            <p:cNvPr id="7" name="橢圓 6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096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Image(5/9)</a:t>
            </a:r>
            <a:endParaRPr kumimoji="1" lang="zh-TW" altLang="en-US" dirty="0"/>
          </a:p>
        </p:txBody>
      </p:sp>
      <p:pic>
        <p:nvPicPr>
          <p:cNvPr id="3" name="圖片 2" descr="Screenshot_2015-03-10-23-43-5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15240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5080694">
            <a:off x="2536519" y="2187770"/>
            <a:ext cx="904534" cy="3704956"/>
            <a:chOff x="2356869" y="1188129"/>
            <a:chExt cx="326492" cy="808936"/>
          </a:xfrm>
        </p:grpSpPr>
        <p:sp>
          <p:nvSpPr>
            <p:cNvPr id="11" name="橢圓 10"/>
            <p:cNvSpPr/>
            <p:nvPr/>
          </p:nvSpPr>
          <p:spPr>
            <a:xfrm>
              <a:off x="2356869" y="1842718"/>
              <a:ext cx="326492" cy="15434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519306" flipV="1">
              <a:off x="2199508" y="1470750"/>
              <a:ext cx="653521" cy="8827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836398" y="3457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剛剛</a:t>
            </a:r>
            <a:r>
              <a:rPr lang="zh-TW" altLang="en-US" dirty="0" smtClean="0"/>
              <a:t>點選毛鏗之後，會自動鎖定地圖上的位置，點選紅色的點可以開啟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4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Image(6/9)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5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42" y="16572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5080694">
            <a:off x="5100678" y="2855361"/>
            <a:ext cx="456679" cy="2017307"/>
            <a:chOff x="2468922" y="1196973"/>
            <a:chExt cx="237501" cy="773091"/>
          </a:xfrm>
        </p:grpSpPr>
        <p:sp>
          <p:nvSpPr>
            <p:cNvPr id="8" name="橢圓 7"/>
            <p:cNvSpPr/>
            <p:nvPr/>
          </p:nvSpPr>
          <p:spPr>
            <a:xfrm>
              <a:off x="2468922" y="1842718"/>
              <a:ext cx="214439" cy="1273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stCxn id="8" idx="0"/>
            </p:cNvCxnSpPr>
            <p:nvPr/>
          </p:nvCxnSpPr>
          <p:spPr>
            <a:xfrm rot="16519306">
              <a:off x="2336542" y="1477298"/>
              <a:ext cx="650206" cy="8955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 rot="5080694">
            <a:off x="4830182" y="3557416"/>
            <a:ext cx="783478" cy="2464476"/>
            <a:chOff x="2355691" y="1141198"/>
            <a:chExt cx="282797" cy="828866"/>
          </a:xfrm>
        </p:grpSpPr>
        <p:sp>
          <p:nvSpPr>
            <p:cNvPr id="11" name="橢圓 10"/>
            <p:cNvSpPr/>
            <p:nvPr/>
          </p:nvSpPr>
          <p:spPr>
            <a:xfrm rot="21513116">
              <a:off x="2468922" y="1842718"/>
              <a:ext cx="169566" cy="1273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rot="16519306" flipV="1">
              <a:off x="2132309" y="1364580"/>
              <a:ext cx="678755" cy="23199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372348" y="38410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選取景點資訊，按下確認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瀏覽</a:t>
            </a:r>
            <a:r>
              <a:rPr lang="en-US" altLang="zh-TW" dirty="0"/>
              <a:t>POI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5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 descr="Screenshot_2015-03-10-23-39-4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78" y="144260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914574" y="1760210"/>
            <a:ext cx="3583880" cy="2001915"/>
            <a:chOff x="2098708" y="1606858"/>
            <a:chExt cx="822045" cy="541538"/>
          </a:xfrm>
        </p:grpSpPr>
        <p:sp>
          <p:nvSpPr>
            <p:cNvPr id="9" name="橢圓 8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>
              <a:stCxn id="16" idx="3"/>
            </p:cNvCxnSpPr>
            <p:nvPr/>
          </p:nvCxnSpPr>
          <p:spPr>
            <a:xfrm flipH="1">
              <a:off x="2098708" y="1886697"/>
              <a:ext cx="729005" cy="9179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427125" y="28387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得到搜尋結果後，按下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三個點，可以安裝</a:t>
            </a:r>
            <a:r>
              <a:rPr lang="en-US" altLang="zh-TW" dirty="0" smtClean="0"/>
              <a:t>DEH Lite</a:t>
            </a:r>
          </a:p>
          <a:p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044849" y="2537673"/>
            <a:ext cx="327629" cy="3011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9901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4-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58" y="1600200"/>
            <a:ext cx="2754000" cy="489600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 flipV="1">
            <a:off x="2293968" y="3338610"/>
            <a:ext cx="1039890" cy="460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1207" y="28363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圖片的部分可以左右滑動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看到其他圖片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1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Image(8/9)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4-3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00" y="1600200"/>
            <a:ext cx="2754000" cy="4896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3497406" y="2599007"/>
            <a:ext cx="2286000" cy="3278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11406" y="2675207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文字過多的部分可以</a:t>
            </a:r>
            <a:endParaRPr lang="en-US" altLang="zh-TW" dirty="0" smtClean="0"/>
          </a:p>
          <a:p>
            <a:r>
              <a:rPr lang="zh-TW" altLang="en-US" dirty="0" smtClean="0"/>
              <a:t>上下滑動以看到下面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被截斷的部分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5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Image(8/9)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95" y="1600200"/>
            <a:ext cx="2753999" cy="4896000"/>
          </a:xfrm>
        </p:spPr>
      </p:pic>
      <p:cxnSp>
        <p:nvCxnSpPr>
          <p:cNvPr id="5" name="直線單箭頭接點 4"/>
          <p:cNvCxnSpPr/>
          <p:nvPr/>
        </p:nvCxnSpPr>
        <p:spPr>
          <a:xfrm flipH="1">
            <a:off x="5239800" y="5282386"/>
            <a:ext cx="1143000" cy="50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754" y="4964231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部分景點含有語音導覽功能，點選三角形按鈕可以開始撥放語音導覽功能。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5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分享功能說明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DEH Lite for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2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進入</a:t>
            </a:r>
            <a:r>
              <a:rPr kumimoji="1" lang="en-US" altLang="zh-TW" dirty="0" smtClean="0"/>
              <a:t>DEH Lite</a:t>
            </a:r>
            <a:r>
              <a:rPr kumimoji="1" lang="en-US" altLang="zh-TW" dirty="0"/>
              <a:t>  </a:t>
            </a:r>
            <a:r>
              <a:rPr kumimoji="1" lang="zh-TW" altLang="en-US" dirty="0" smtClean="0"/>
              <a:t>開始使用相片導覽</a:t>
            </a:r>
            <a:endParaRPr kumimoji="1" lang="zh-TW" altLang="en-US" dirty="0"/>
          </a:p>
        </p:txBody>
      </p:sp>
      <p:pic>
        <p:nvPicPr>
          <p:cNvPr id="5" name="圖片 4" descr="Screenshot_2015-03-10-23-40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241"/>
            <a:ext cx="2754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6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Image(1/7)</a:t>
            </a:r>
            <a:endParaRPr kumimoji="1" lang="zh-TW" altLang="en-US" dirty="0"/>
          </a:p>
        </p:txBody>
      </p:sp>
      <p:pic>
        <p:nvPicPr>
          <p:cNvPr id="4" name="圖片 3" descr="Screenshot_2015-03-10-23-43-2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2754000" cy="489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rot="5593686">
            <a:off x="2446939" y="1158401"/>
            <a:ext cx="481210" cy="1721620"/>
            <a:chOff x="2356869" y="1187516"/>
            <a:chExt cx="326492" cy="809549"/>
          </a:xfrm>
        </p:grpSpPr>
        <p:sp>
          <p:nvSpPr>
            <p:cNvPr id="9" name="橢圓 8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rot="16006314">
              <a:off x="2238338" y="1436058"/>
              <a:ext cx="562121" cy="6503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3547996" y="1976391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點選此圖案可以進入搜尋</a:t>
            </a:r>
            <a:r>
              <a:rPr lang="en-US" altLang="zh-TW" dirty="0" smtClean="0"/>
              <a:t>POI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363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3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3" y="16002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16200000">
            <a:off x="3165972" y="2816425"/>
            <a:ext cx="481210" cy="2924735"/>
            <a:chOff x="2356869" y="621781"/>
            <a:chExt cx="326492" cy="1375284"/>
          </a:xfrm>
        </p:grpSpPr>
        <p:sp>
          <p:nvSpPr>
            <p:cNvPr id="8" name="橢圓 7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037663" y="1166566"/>
              <a:ext cx="1122282" cy="3271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5998788" y="5200970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滑動游標可以改變搜尋範圍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 rot="5593686">
            <a:off x="4963500" y="3029910"/>
            <a:ext cx="481210" cy="1722041"/>
            <a:chOff x="2356869" y="1187318"/>
            <a:chExt cx="326492" cy="809747"/>
          </a:xfrm>
        </p:grpSpPr>
        <p:sp>
          <p:nvSpPr>
            <p:cNvPr id="12" name="橢圓 11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6185853" y="3727269"/>
            <a:ext cx="3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以目前位置為基準做搜尋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6428" y="3474828"/>
            <a:ext cx="20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可以自己從地圖上</a:t>
            </a:r>
            <a:endParaRPr lang="en-US" altLang="zh-TW" dirty="0" smtClean="0"/>
          </a:p>
          <a:p>
            <a:r>
              <a:rPr lang="zh-TW" altLang="en-US" dirty="0" smtClean="0"/>
              <a:t>選取基準點做搜尋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5615966">
            <a:off x="5619222" y="3569353"/>
            <a:ext cx="481210" cy="2783777"/>
            <a:chOff x="2356869" y="557118"/>
            <a:chExt cx="326492" cy="1439947"/>
          </a:xfrm>
        </p:grpSpPr>
        <p:sp>
          <p:nvSpPr>
            <p:cNvPr id="17" name="橢圓 16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862721" y="1134430"/>
              <a:ext cx="1234706" cy="800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 rot="15516688">
            <a:off x="3377260" y="4217051"/>
            <a:ext cx="481210" cy="1899477"/>
            <a:chOff x="2356869" y="1187318"/>
            <a:chExt cx="326492" cy="809747"/>
          </a:xfrm>
        </p:grpSpPr>
        <p:sp>
          <p:nvSpPr>
            <p:cNvPr id="20" name="橢圓 19"/>
            <p:cNvSpPr/>
            <p:nvPr/>
          </p:nvSpPr>
          <p:spPr>
            <a:xfrm>
              <a:off x="2356869" y="1756424"/>
              <a:ext cx="326492" cy="2406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>
              <a:stCxn id="20" idx="0"/>
            </p:cNvCxnSpPr>
            <p:nvPr/>
          </p:nvCxnSpPr>
          <p:spPr>
            <a:xfrm rot="16006314">
              <a:off x="2240332" y="1443963"/>
              <a:ext cx="568480" cy="5519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286647" y="5124569"/>
            <a:ext cx="213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選定好基準點跟搜尋範圍之後按下確認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409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Image(3/7)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4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63" y="1600200"/>
            <a:ext cx="2754000" cy="4896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7200" y="2692826"/>
            <a:ext cx="372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左邊列表是搜尋到的清單，選取想要瀏覽的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資訊，例如說</a:t>
            </a:r>
            <a:r>
              <a:rPr lang="zh-TW" altLang="en-US" dirty="0"/>
              <a:t>我選取毛鏗。</a:t>
            </a:r>
          </a:p>
        </p:txBody>
      </p:sp>
      <p:grpSp>
        <p:nvGrpSpPr>
          <p:cNvPr id="11" name="群組 10"/>
          <p:cNvGrpSpPr/>
          <p:nvPr/>
        </p:nvGrpSpPr>
        <p:grpSpPr>
          <a:xfrm rot="16200000">
            <a:off x="4785336" y="2102500"/>
            <a:ext cx="904534" cy="2104508"/>
            <a:chOff x="2356870" y="1187903"/>
            <a:chExt cx="326492" cy="809162"/>
          </a:xfrm>
        </p:grpSpPr>
        <p:sp>
          <p:nvSpPr>
            <p:cNvPr id="12" name="橢圓 11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280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Image(4/7)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Screenshot_2015-03-10-23-43-4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00" y="1600200"/>
            <a:ext cx="2754000" cy="4896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48906" y="2947883"/>
            <a:ext cx="165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zh-TW" altLang="en-US" dirty="0"/>
              <a:t>文字</a:t>
            </a:r>
            <a:r>
              <a:rPr lang="zh-TW" altLang="en-US" dirty="0" smtClean="0"/>
              <a:t>毛鏗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 rot="16200000">
            <a:off x="5994149" y="2171382"/>
            <a:ext cx="904534" cy="2104508"/>
            <a:chOff x="2356870" y="1187903"/>
            <a:chExt cx="326492" cy="809162"/>
          </a:xfrm>
        </p:grpSpPr>
        <p:sp>
          <p:nvSpPr>
            <p:cNvPr id="7" name="橢圓 6"/>
            <p:cNvSpPr/>
            <p:nvPr/>
          </p:nvSpPr>
          <p:spPr>
            <a:xfrm>
              <a:off x="2356870" y="1369176"/>
              <a:ext cx="326492" cy="6278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0"/>
            </p:cNvCxnSpPr>
            <p:nvPr/>
          </p:nvCxnSpPr>
          <p:spPr>
            <a:xfrm rot="6083312" flipH="1">
              <a:off x="2434454" y="1256047"/>
              <a:ext cx="180071" cy="437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6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Image(5/7)</a:t>
            </a:r>
            <a:endParaRPr kumimoji="1" lang="zh-TW" altLang="en-US" dirty="0"/>
          </a:p>
        </p:txBody>
      </p:sp>
      <p:pic>
        <p:nvPicPr>
          <p:cNvPr id="3" name="圖片 2" descr="Screenshot_2015-03-10-23-43-5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1524000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5080694">
            <a:off x="2536519" y="2187770"/>
            <a:ext cx="904534" cy="3704956"/>
            <a:chOff x="2356869" y="1188129"/>
            <a:chExt cx="326492" cy="808936"/>
          </a:xfrm>
        </p:grpSpPr>
        <p:sp>
          <p:nvSpPr>
            <p:cNvPr id="11" name="橢圓 10"/>
            <p:cNvSpPr/>
            <p:nvPr/>
          </p:nvSpPr>
          <p:spPr>
            <a:xfrm>
              <a:off x="2356869" y="1842718"/>
              <a:ext cx="326492" cy="15434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0"/>
            </p:cNvCxnSpPr>
            <p:nvPr/>
          </p:nvCxnSpPr>
          <p:spPr>
            <a:xfrm rot="16519306" flipV="1">
              <a:off x="2199508" y="1470750"/>
              <a:ext cx="653521" cy="8827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836398" y="3457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剛剛</a:t>
            </a:r>
            <a:r>
              <a:rPr lang="zh-TW" altLang="en-US" dirty="0" smtClean="0"/>
              <a:t>點選毛鏗之後，會自動鎖定地圖上的位置，點選紅色的點可以開啟</a:t>
            </a:r>
            <a:r>
              <a:rPr lang="en-US" altLang="zh-TW" dirty="0" smtClean="0"/>
              <a:t>POI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5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39-5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15" y="1524000"/>
            <a:ext cx="2754000" cy="48960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 rot="9550854">
            <a:off x="5341568" y="3059740"/>
            <a:ext cx="2607752" cy="630775"/>
            <a:chOff x="2272683" y="1606858"/>
            <a:chExt cx="2607752" cy="630775"/>
          </a:xfrm>
        </p:grpSpPr>
        <p:sp>
          <p:nvSpPr>
            <p:cNvPr id="6" name="橢圓 5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6" idx="6"/>
            </p:cNvCxnSpPr>
            <p:nvPr/>
          </p:nvCxnSpPr>
          <p:spPr>
            <a:xfrm rot="12049146" flipH="1">
              <a:off x="2886763" y="2062652"/>
              <a:ext cx="1993672" cy="17498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544499" y="347458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點選安裝即可開始進行下載並自動安裝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684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58" y="1716219"/>
            <a:ext cx="2753999" cy="4896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Image(6/7)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rot="10161388" flipH="1">
            <a:off x="4686167" y="4410219"/>
            <a:ext cx="1686380" cy="172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080694">
            <a:off x="4830182" y="3557416"/>
            <a:ext cx="783478" cy="2464476"/>
            <a:chOff x="2355691" y="1141198"/>
            <a:chExt cx="282797" cy="828866"/>
          </a:xfrm>
        </p:grpSpPr>
        <p:sp>
          <p:nvSpPr>
            <p:cNvPr id="11" name="橢圓 10"/>
            <p:cNvSpPr/>
            <p:nvPr/>
          </p:nvSpPr>
          <p:spPr>
            <a:xfrm rot="21513116">
              <a:off x="2468922" y="1842718"/>
              <a:ext cx="169566" cy="1273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rot="16519306" flipV="1">
              <a:off x="2132309" y="1364580"/>
              <a:ext cx="678755" cy="23199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084928" y="39372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點選分享之後按下確認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分享</a:t>
            </a:r>
            <a:r>
              <a:rPr kumimoji="1" lang="en-US" altLang="zh-TW" dirty="0" smtClean="0"/>
              <a:t>DEH </a:t>
            </a:r>
            <a:r>
              <a:rPr kumimoji="1" lang="en-US" altLang="zh-TW" dirty="0"/>
              <a:t>Lite for </a:t>
            </a:r>
            <a:r>
              <a:rPr kumimoji="1" lang="en-US" altLang="zh-TW" dirty="0" smtClean="0"/>
              <a:t>Image(7/7)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7" y="2133600"/>
            <a:ext cx="2125265" cy="3778250"/>
          </a:xfrm>
        </p:spPr>
      </p:pic>
      <p:sp>
        <p:nvSpPr>
          <p:cNvPr id="6" name="矩形 5"/>
          <p:cNvSpPr/>
          <p:nvPr/>
        </p:nvSpPr>
        <p:spPr>
          <a:xfrm>
            <a:off x="1183592" y="27280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挑選想到分享到的平台，即</a:t>
            </a:r>
            <a:endParaRPr lang="en-US" altLang="zh-TW" dirty="0"/>
          </a:p>
          <a:p>
            <a:r>
              <a:rPr lang="zh-TW" altLang="en-US" dirty="0"/>
              <a:t>可把</a:t>
            </a:r>
            <a:r>
              <a:rPr lang="en-US" altLang="zh-TW" dirty="0" err="1"/>
              <a:t>deh</a:t>
            </a:r>
            <a:r>
              <a:rPr lang="zh-TW" altLang="en-US" dirty="0"/>
              <a:t>景點資訊的網址分</a:t>
            </a:r>
            <a:endParaRPr lang="en-US" altLang="zh-TW" dirty="0"/>
          </a:p>
          <a:p>
            <a:r>
              <a:rPr lang="zh-TW" altLang="en-US" dirty="0"/>
              <a:t>享出去。</a:t>
            </a:r>
          </a:p>
        </p:txBody>
      </p:sp>
    </p:spTree>
    <p:extLst>
      <p:ext uri="{BB962C8B-B14F-4D97-AF65-F5344CB8AC3E}">
        <p14:creationId xmlns:p14="http://schemas.microsoft.com/office/powerpoint/2010/main" val="40961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頁首的指引畫面其實可以拿掉喔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4" y="1822859"/>
            <a:ext cx="2490615" cy="442776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43" y="1822859"/>
            <a:ext cx="2528040" cy="449429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3" y="1822859"/>
            <a:ext cx="2528042" cy="449429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 rot="5080694">
            <a:off x="4068655" y="2957004"/>
            <a:ext cx="1931827" cy="1204608"/>
            <a:chOff x="2468922" y="1526527"/>
            <a:chExt cx="1004668" cy="461641"/>
          </a:xfrm>
        </p:grpSpPr>
        <p:sp>
          <p:nvSpPr>
            <p:cNvPr id="10" name="橢圓 9"/>
            <p:cNvSpPr/>
            <p:nvPr/>
          </p:nvSpPr>
          <p:spPr>
            <a:xfrm>
              <a:off x="2468922" y="1526527"/>
              <a:ext cx="214439" cy="44353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rot="16519306" flipH="1">
              <a:off x="3031038" y="1545615"/>
              <a:ext cx="132460" cy="75264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3556343" y="45640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點選設定與關於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 rot="5080694">
            <a:off x="7583427" y="4292176"/>
            <a:ext cx="1819204" cy="756162"/>
            <a:chOff x="2468922" y="1526527"/>
            <a:chExt cx="1004668" cy="461641"/>
          </a:xfrm>
        </p:grpSpPr>
        <p:sp>
          <p:nvSpPr>
            <p:cNvPr id="16" name="橢圓 15"/>
            <p:cNvSpPr/>
            <p:nvPr/>
          </p:nvSpPr>
          <p:spPr>
            <a:xfrm>
              <a:off x="2468922" y="1526527"/>
              <a:ext cx="214439" cy="44353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rot="16519306" flipH="1">
              <a:off x="3031038" y="1545615"/>
              <a:ext cx="132460" cy="75264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6346285" y="545222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把勾勾拿掉就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r>
              <a:rPr lang="zh-TW" altLang="en-US" dirty="0" smtClean="0">
                <a:solidFill>
                  <a:srgbClr val="FFC000"/>
                </a:solidFill>
              </a:rPr>
              <a:t>不會再出現指引畫面</a:t>
            </a:r>
            <a:r>
              <a:rPr lang="zh-TW" altLang="en-US" dirty="0">
                <a:solidFill>
                  <a:srgbClr val="FFC000"/>
                </a:solidFill>
              </a:rPr>
              <a:t>了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3129092" y="3840400"/>
            <a:ext cx="271056" cy="2296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6016429" y="4011422"/>
            <a:ext cx="271056" cy="2296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6/8)</a:t>
            </a:r>
            <a:endParaRPr kumimoji="1" lang="zh-TW" altLang="en-US" dirty="0"/>
          </a:p>
        </p:txBody>
      </p:sp>
      <p:pic>
        <p:nvPicPr>
          <p:cNvPr id="4" name="圖片 3" descr="Screenshot_2015-03-10-23-39-5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436"/>
            <a:ext cx="2754000" cy="4896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 rot="21156622">
            <a:off x="1811567" y="5366880"/>
            <a:ext cx="1189608" cy="541538"/>
            <a:chOff x="2272683" y="1606858"/>
            <a:chExt cx="1189608" cy="541538"/>
          </a:xfrm>
        </p:grpSpPr>
        <p:sp>
          <p:nvSpPr>
            <p:cNvPr id="8" name="橢圓 7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stCxn id="8" idx="6"/>
            </p:cNvCxnSpPr>
            <p:nvPr/>
          </p:nvCxnSpPr>
          <p:spPr>
            <a:xfrm>
              <a:off x="2920753" y="1877627"/>
              <a:ext cx="541538" cy="2219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 rot="21434009">
            <a:off x="2942934" y="537648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之後會彈出存取權限，點選接受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66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DEH Lite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Screenshot_2015-03-10-23-40-0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00" y="1841436"/>
            <a:ext cx="2754000" cy="4896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4831048" y="3240349"/>
            <a:ext cx="1189608" cy="541538"/>
            <a:chOff x="2272683" y="1606858"/>
            <a:chExt cx="1189608" cy="541538"/>
          </a:xfrm>
        </p:grpSpPr>
        <p:sp>
          <p:nvSpPr>
            <p:cNvPr id="7" name="橢圓 6"/>
            <p:cNvSpPr/>
            <p:nvPr/>
          </p:nvSpPr>
          <p:spPr>
            <a:xfrm>
              <a:off x="2272683" y="1606858"/>
              <a:ext cx="648070" cy="54153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7" idx="6"/>
            </p:cNvCxnSpPr>
            <p:nvPr/>
          </p:nvCxnSpPr>
          <p:spPr>
            <a:xfrm>
              <a:off x="2920753" y="1877627"/>
              <a:ext cx="541538" cy="2219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/>
          <p:cNvSpPr txBox="1"/>
          <p:nvPr/>
        </p:nvSpPr>
        <p:spPr>
          <a:xfrm>
            <a:off x="5363709" y="371086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點選接受之後程式便開始自動安裝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下載，靜候它安裝完畢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39481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1429</Words>
  <Application>Microsoft Office PowerPoint</Application>
  <PresentationFormat>如螢幕大小 (4:3)</PresentationFormat>
  <Paragraphs>199</Paragraphs>
  <Slides>72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9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DEH Lite使用說明</vt:lpstr>
      <vt:lpstr>功能架構</vt:lpstr>
      <vt:lpstr>下載DEH Lite（1/8)</vt:lpstr>
      <vt:lpstr>下載DEH Lite（2/8)</vt:lpstr>
      <vt:lpstr>下載DEH Lite（3/8)</vt:lpstr>
      <vt:lpstr>下載DEH Lite（4/8)</vt:lpstr>
      <vt:lpstr>下載DEH Lite（5/8)</vt:lpstr>
      <vt:lpstr>下載DEH Lite（6/8)</vt:lpstr>
      <vt:lpstr>下載DEH Lite（7/8)</vt:lpstr>
      <vt:lpstr>下載DEH Lite（8/8)</vt:lpstr>
      <vt:lpstr>進入DEH Lite 開始使用影片導覽</vt:lpstr>
      <vt:lpstr>使用DEH Lite for Video(1/9)</vt:lpstr>
      <vt:lpstr>使用DEH Lite for Video(2/9)</vt:lpstr>
      <vt:lpstr>使用DEH Lite for Video(3/9)</vt:lpstr>
      <vt:lpstr>使用功能說明 </vt:lpstr>
      <vt:lpstr>使用DEH Lite for Video(4/9)</vt:lpstr>
      <vt:lpstr>使用DEH Lite for Video(5/9)</vt:lpstr>
      <vt:lpstr>使用DEH Lite for Video(6/9)</vt:lpstr>
      <vt:lpstr>使用DEH Lite for Video(7/9)</vt:lpstr>
      <vt:lpstr>使用DEH Lite for Video(8/9)</vt:lpstr>
      <vt:lpstr>使用DEH Lite for Video(9/9)</vt:lpstr>
      <vt:lpstr>分享功能說明 </vt:lpstr>
      <vt:lpstr>分享DEH Lite for Video(1/9)</vt:lpstr>
      <vt:lpstr>分享DEH Lite for Video(2/9)</vt:lpstr>
      <vt:lpstr>分享DEH Lite for Video(3/9)</vt:lpstr>
      <vt:lpstr>分享DEH Lite for Video(4/9)</vt:lpstr>
      <vt:lpstr>分享DEH Lite for Video(5/9)</vt:lpstr>
      <vt:lpstr>分享DEH Lite for Video(6/9)</vt:lpstr>
      <vt:lpstr>分享DEH Lite for Video(7/9)</vt:lpstr>
      <vt:lpstr>分享DEH Lite for Video(8/9)</vt:lpstr>
      <vt:lpstr>分享DEH Lite for Video(9/9)</vt:lpstr>
      <vt:lpstr>DEH Lite for Audio</vt:lpstr>
      <vt:lpstr>進入DEH Lite  開始使用聲音導覽</vt:lpstr>
      <vt:lpstr>使用DEH Lite for Audio(1/7)</vt:lpstr>
      <vt:lpstr>使用DEH Lite for Audio(2/7)</vt:lpstr>
      <vt:lpstr>使用DEH Lite for Audio(3/7)</vt:lpstr>
      <vt:lpstr>使用DEH Lite for Audio(4/7)</vt:lpstr>
      <vt:lpstr>使用DEH Lite for Audio(5/7)</vt:lpstr>
      <vt:lpstr>使用DEH Lite for Audio(6/7)</vt:lpstr>
      <vt:lpstr>使用DEH Lite for Audio(7/7)</vt:lpstr>
      <vt:lpstr>分享功能說明 </vt:lpstr>
      <vt:lpstr>分享DEH Lite for Audio(3/9)</vt:lpstr>
      <vt:lpstr>分享DEH Lite for Audio(4/9)</vt:lpstr>
      <vt:lpstr>分享DEH Lite for Audio(5/9)</vt:lpstr>
      <vt:lpstr>分享DEH Lite for Audio(6/9)</vt:lpstr>
      <vt:lpstr>分享DEH Lite for Audio(7/9)</vt:lpstr>
      <vt:lpstr>分享DEH Lite for Audio(8/9)</vt:lpstr>
      <vt:lpstr>分享DEH Lite for Audio(9/9)</vt:lpstr>
      <vt:lpstr>使用功能說明 </vt:lpstr>
      <vt:lpstr>分享DEH Lite  開始使用聲音導覽</vt:lpstr>
      <vt:lpstr>分享DEH Lite for Audio(1/9)</vt:lpstr>
      <vt:lpstr>分享DEH Lite for Audio(2/9)</vt:lpstr>
      <vt:lpstr>進入DEH Lite  開始使用相片導覽</vt:lpstr>
      <vt:lpstr>使用DEH Lite for Image(1/9)</vt:lpstr>
      <vt:lpstr>使用DEH Lite for Image(2/9)</vt:lpstr>
      <vt:lpstr>使用DEH Lite for Image(3/9)</vt:lpstr>
      <vt:lpstr>使用DEH Lite for Image(4/9)</vt:lpstr>
      <vt:lpstr>使用DEH Lite for Image(5/9)</vt:lpstr>
      <vt:lpstr>使用DEH Lite for Image(6/9)</vt:lpstr>
      <vt:lpstr>使用DEH Lite for Image(7/9)</vt:lpstr>
      <vt:lpstr>使用DEH Lite for Image(8/9)</vt:lpstr>
      <vt:lpstr>使用DEH Lite for Image(8/9)</vt:lpstr>
      <vt:lpstr>分享功能說明 </vt:lpstr>
      <vt:lpstr>進入DEH Lite  開始使用相片導覽</vt:lpstr>
      <vt:lpstr>分享DEH Lite for Image(1/7)</vt:lpstr>
      <vt:lpstr>分享DEH Lite for Image(2/7)</vt:lpstr>
      <vt:lpstr>分享DEH Lite for Image(3/7)</vt:lpstr>
      <vt:lpstr>分享DEH Lite for Image(4/7)</vt:lpstr>
      <vt:lpstr>分享DEH Lite for Image(5/7)</vt:lpstr>
      <vt:lpstr>分享DEH Lite for Image(6/7)</vt:lpstr>
      <vt:lpstr>分享DEH Lite for Image(7/7)</vt:lpstr>
      <vt:lpstr>頁首的指引畫面其實可以拿掉喔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DEH Lite</dc:title>
  <dc:creator>hmpai pai</dc:creator>
  <cp:lastModifiedBy>Hsiuming Pai</cp:lastModifiedBy>
  <cp:revision>189</cp:revision>
  <dcterms:created xsi:type="dcterms:W3CDTF">2015-03-10T15:48:19Z</dcterms:created>
  <dcterms:modified xsi:type="dcterms:W3CDTF">2015-05-13T14:50:26Z</dcterms:modified>
</cp:coreProperties>
</file>