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7.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5.xml" ContentType="application/vnd.openxmlformats-officedocument.presentationml.notesSlide+xml"/>
  <Override PartName="/ppt/diagrams/data9.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6.xml" ContentType="application/vnd.openxmlformats-officedocument.presentationml.notesSlide+xml"/>
  <Override PartName="/ppt/diagrams/data10.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7.xml" ContentType="application/vnd.openxmlformats-officedocument.presentationml.notesSlide+xml"/>
  <Override PartName="/ppt/diagrams/data11.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8.xml" ContentType="application/vnd.openxmlformats-officedocument.presentationml.notesSlide+xml"/>
  <Override PartName="/ppt/diagrams/data12.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diagrams/data6.xml" ContentType="application/vnd.openxmlformats-officedocument.drawingml.diagramData+xml"/>
  <Override PartName="/ppt/diagrams/data8.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8" r:id="rId2"/>
    <p:sldId id="257" r:id="rId3"/>
    <p:sldId id="260" r:id="rId4"/>
    <p:sldId id="264" r:id="rId5"/>
    <p:sldId id="263" r:id="rId6"/>
    <p:sldId id="262" r:id="rId7"/>
    <p:sldId id="265" r:id="rId8"/>
    <p:sldId id="267" r:id="rId9"/>
    <p:sldId id="266" r:id="rId10"/>
    <p:sldId id="268" r:id="rId11"/>
    <p:sldId id="271" r:id="rId12"/>
    <p:sldId id="269" r:id="rId13"/>
    <p:sldId id="272" r:id="rId14"/>
    <p:sldId id="273" r:id="rId15"/>
    <p:sldId id="274" r:id="rId16"/>
    <p:sldId id="275" r:id="rId17"/>
    <p:sldId id="276" r:id="rId18"/>
    <p:sldId id="27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494" autoAdjust="0"/>
  </p:normalViewPr>
  <p:slideViewPr>
    <p:cSldViewPr snapToGrid="0">
      <p:cViewPr varScale="1">
        <p:scale>
          <a:sx n="102" d="100"/>
          <a:sy n="102" d="100"/>
        </p:scale>
        <p:origin x="954" y="108"/>
      </p:cViewPr>
      <p:guideLst/>
    </p:cSldViewPr>
  </p:slideViewPr>
  <p:notesTextViewPr>
    <p:cViewPr>
      <p:scale>
        <a:sx n="1" d="1"/>
        <a:sy n="1" d="1"/>
      </p:scale>
      <p:origin x="0" y="0"/>
    </p:cViewPr>
  </p:notesTextViewPr>
  <p:notesViewPr>
    <p:cSldViewPr snapToGrid="0">
      <p:cViewPr varScale="1">
        <p:scale>
          <a:sx n="62" d="100"/>
          <a:sy n="62" d="100"/>
        </p:scale>
        <p:origin x="3226"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ata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 Id="rId4" Type="http://schemas.openxmlformats.org/officeDocument/2006/relationships/image" Target="../media/image28.png"/></Relationships>
</file>

<file path=ppt/diagrams/_rels/data12.xml.rels><?xml version="1.0" encoding="UTF-8" standalone="yes"?>
<Relationships xmlns="http://schemas.openxmlformats.org/package/2006/relationships"><Relationship Id="rId1" Type="http://schemas.openxmlformats.org/officeDocument/2006/relationships/image" Target="../media/image35.png"/></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jpg"/></Relationships>
</file>

<file path=ppt/diagrams/_rels/data3.xml.rels><?xml version="1.0" encoding="UTF-8" standalone="yes"?>
<Relationships xmlns="http://schemas.openxmlformats.org/package/2006/relationships"><Relationship Id="rId3" Type="http://schemas.openxmlformats.org/officeDocument/2006/relationships/hyperlink" Target="https://es.wikipedia.org/wiki/Enlace_i%C3%B3nico" TargetMode="External"/><Relationship Id="rId2" Type="http://schemas.openxmlformats.org/officeDocument/2006/relationships/image" Target="../media/image7.png"/><Relationship Id="rId1" Type="http://schemas.openxmlformats.org/officeDocument/2006/relationships/image" Target="../media/image6.jpg"/></Relationships>
</file>

<file path=ppt/diagrams/_rels/data4.xml.rels><?xml version="1.0" encoding="UTF-8" standalone="yes"?>
<Relationships xmlns="http://schemas.openxmlformats.org/package/2006/relationships"><Relationship Id="rId1" Type="http://schemas.openxmlformats.org/officeDocument/2006/relationships/image" Target="../media/image8.png"/></Relationships>
</file>

<file path=ppt/diagrams/_rels/data8.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image" Target="../media/image140.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0.xml.rels><?xml version="1.0" encoding="UTF-8" standalone="yes"?>
<Relationships xmlns="http://schemas.openxmlformats.org/package/2006/relationships"><Relationship Id="rId1" Type="http://schemas.openxmlformats.org/officeDocument/2006/relationships/image" Target="../media/image35.pn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jpg"/></Relationships>
</file>

<file path=ppt/diagrams/_rels/drawing3.xml.rels><?xml version="1.0" encoding="UTF-8" standalone="yes"?>
<Relationships xmlns="http://schemas.openxmlformats.org/package/2006/relationships"><Relationship Id="rId3" Type="http://schemas.openxmlformats.org/officeDocument/2006/relationships/hyperlink" Target="https://es.wikipedia.org/wiki/Enlace_i%C3%B3nico" TargetMode="External"/><Relationship Id="rId2" Type="http://schemas.openxmlformats.org/officeDocument/2006/relationships/image" Target="../media/image7.png"/><Relationship Id="rId1" Type="http://schemas.openxmlformats.org/officeDocument/2006/relationships/image" Target="../media/image6.jpg"/></Relationships>
</file>

<file path=ppt/diagrams/_rels/drawing4.xml.rels><?xml version="1.0" encoding="UTF-8" standalone="yes"?>
<Relationships xmlns="http://schemas.openxmlformats.org/package/2006/relationships"><Relationship Id="rId1" Type="http://schemas.openxmlformats.org/officeDocument/2006/relationships/image" Target="../media/image8.png"/></Relationships>
</file>

<file path=ppt/diagrams/_rels/drawing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 Id="rId4" Type="http://schemas.openxmlformats.org/officeDocument/2006/relationships/image" Target="../media/image2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27603B-4556-4142-80A7-3ED8B964D58D}" type="doc">
      <dgm:prSet loTypeId="urn:microsoft.com/office/officeart/2005/8/layout/hProcess9" loCatId="process" qsTypeId="urn:microsoft.com/office/officeart/2005/8/quickstyle/simple1" qsCatId="simple" csTypeId="urn:microsoft.com/office/officeart/2005/8/colors/accent1_2" csCatId="accent1" phldr="1"/>
      <dgm:spPr/>
    </dgm:pt>
    <dgm:pt modelId="{FCAFFBD9-CAA4-478C-B2F6-7F7C9B99D9CF}">
      <dgm:prSet phldrT="[Text]"/>
      <dgm:spPr>
        <a:blipFill dpi="0" rotWithShape="0">
          <a:blip xmlns:r="http://schemas.openxmlformats.org/officeDocument/2006/relationships" r:embed="rId1">
            <a:extLst>
              <a:ext uri="{28A0092B-C50C-407E-A947-70E740481C1C}">
                <a14:useLocalDpi xmlns:a14="http://schemas.microsoft.com/office/drawing/2010/main" val="0"/>
              </a:ext>
            </a:extLst>
          </a:blip>
          <a:srcRect/>
          <a:stretch>
            <a:fillRect l="16665" t="-4289" r="-117995" b="-12493"/>
          </a:stretch>
        </a:blipFill>
      </dgm:spPr>
      <dgm:t>
        <a:bodyPr/>
        <a:lstStyle/>
        <a:p>
          <a:r>
            <a:rPr lang="en-IN" dirty="0"/>
            <a:t> </a:t>
          </a:r>
        </a:p>
      </dgm:t>
    </dgm:pt>
    <dgm:pt modelId="{182AA256-1F29-4A4A-B4C8-0AAA2670645B}" type="parTrans" cxnId="{2E10ED54-FDA2-470C-A139-2D8C4AF2AA03}">
      <dgm:prSet/>
      <dgm:spPr/>
      <dgm:t>
        <a:bodyPr/>
        <a:lstStyle/>
        <a:p>
          <a:endParaRPr lang="en-IN"/>
        </a:p>
      </dgm:t>
    </dgm:pt>
    <dgm:pt modelId="{DEBAE13F-866D-491E-B154-241DEB895AD1}" type="sibTrans" cxnId="{2E10ED54-FDA2-470C-A139-2D8C4AF2AA03}">
      <dgm:prSet/>
      <dgm:spPr/>
      <dgm:t>
        <a:bodyPr/>
        <a:lstStyle/>
        <a:p>
          <a:endParaRPr lang="en-IN"/>
        </a:p>
      </dgm:t>
    </dgm:pt>
    <dgm:pt modelId="{FEE26405-3C3D-43B3-BC48-E69C9C8C413D}">
      <dgm:prSet phldrT="[Text]"/>
      <dgm:spPr/>
      <dgm:t>
        <a:bodyPr/>
        <a:lstStyle/>
        <a:p>
          <a:r>
            <a:rPr lang="en-IN" dirty="0"/>
            <a:t>Complex Geometries </a:t>
          </a:r>
        </a:p>
      </dgm:t>
    </dgm:pt>
    <dgm:pt modelId="{CB1A902A-6F2D-4E82-A277-CC833782BA49}" type="parTrans" cxnId="{A3E60181-8615-45A1-A5FE-53AE5F86C852}">
      <dgm:prSet/>
      <dgm:spPr/>
      <dgm:t>
        <a:bodyPr/>
        <a:lstStyle/>
        <a:p>
          <a:endParaRPr lang="en-IN"/>
        </a:p>
      </dgm:t>
    </dgm:pt>
    <dgm:pt modelId="{5313E8B3-2D29-4258-BA3F-94B4AF22E87E}" type="sibTrans" cxnId="{A3E60181-8615-45A1-A5FE-53AE5F86C852}">
      <dgm:prSet/>
      <dgm:spPr/>
      <dgm:t>
        <a:bodyPr/>
        <a:lstStyle/>
        <a:p>
          <a:endParaRPr lang="en-IN"/>
        </a:p>
      </dgm:t>
    </dgm:pt>
    <dgm:pt modelId="{AD166FB6-A158-41B9-9F0D-29A2EAC71423}">
      <dgm:prSet phldrT="[Text]"/>
      <dgm:spPr/>
      <dgm:t>
        <a:bodyPr/>
        <a:lstStyle/>
        <a:p>
          <a:r>
            <a:rPr lang="en-IN" dirty="0"/>
            <a:t>Unconventional Manufacturing and processes involving Phase Change</a:t>
          </a:r>
        </a:p>
      </dgm:t>
    </dgm:pt>
    <dgm:pt modelId="{EDBD8AB7-5292-4073-9D69-380D48FF229F}" type="parTrans" cxnId="{2EC06B32-2204-4644-B37A-B34410F74F6D}">
      <dgm:prSet/>
      <dgm:spPr/>
      <dgm:t>
        <a:bodyPr/>
        <a:lstStyle/>
        <a:p>
          <a:endParaRPr lang="en-IN"/>
        </a:p>
      </dgm:t>
    </dgm:pt>
    <dgm:pt modelId="{1652F68B-C009-46DC-978C-37F4A6916978}" type="sibTrans" cxnId="{2EC06B32-2204-4644-B37A-B34410F74F6D}">
      <dgm:prSet/>
      <dgm:spPr/>
      <dgm:t>
        <a:bodyPr/>
        <a:lstStyle/>
        <a:p>
          <a:endParaRPr lang="en-IN"/>
        </a:p>
      </dgm:t>
    </dgm:pt>
    <dgm:pt modelId="{1B904F5E-A126-415D-A821-6495AA4E61A2}">
      <dgm:prSet phldrT="[Text]"/>
      <dgm:spPr/>
      <dgm:t>
        <a:bodyPr/>
        <a:lstStyle/>
        <a:p>
          <a:r>
            <a:rPr lang="en-IN" dirty="0"/>
            <a:t>Expensive experimentation</a:t>
          </a:r>
        </a:p>
      </dgm:t>
    </dgm:pt>
    <dgm:pt modelId="{34E17F29-36F4-4DE9-B0AF-2B594997C115}" type="parTrans" cxnId="{D482D5D7-6351-4B2D-8742-8FF74E430458}">
      <dgm:prSet/>
      <dgm:spPr/>
      <dgm:t>
        <a:bodyPr/>
        <a:lstStyle/>
        <a:p>
          <a:endParaRPr lang="en-IN"/>
        </a:p>
      </dgm:t>
    </dgm:pt>
    <dgm:pt modelId="{9588A9DD-153A-41D8-BB16-4926D15401F5}" type="sibTrans" cxnId="{D482D5D7-6351-4B2D-8742-8FF74E430458}">
      <dgm:prSet/>
      <dgm:spPr/>
      <dgm:t>
        <a:bodyPr/>
        <a:lstStyle/>
        <a:p>
          <a:endParaRPr lang="en-IN"/>
        </a:p>
      </dgm:t>
    </dgm:pt>
    <dgm:pt modelId="{81B7558B-CB57-4CDC-AB93-C94AFD85C499}">
      <dgm:prSet phldrT="[Text]"/>
      <dgm:spPr/>
      <dgm:t>
        <a:bodyPr/>
        <a:lstStyle/>
        <a:p>
          <a:r>
            <a:rPr lang="en-IN"/>
            <a:t>Simulations!</a:t>
          </a:r>
          <a:endParaRPr lang="en-IN" dirty="0"/>
        </a:p>
      </dgm:t>
    </dgm:pt>
    <dgm:pt modelId="{65596486-42DC-42FE-A999-FE6A71EC9D36}" type="parTrans" cxnId="{715B6D7E-DC1E-47FE-9F35-9F45A036E8EB}">
      <dgm:prSet/>
      <dgm:spPr/>
      <dgm:t>
        <a:bodyPr/>
        <a:lstStyle/>
        <a:p>
          <a:endParaRPr lang="en-IN"/>
        </a:p>
      </dgm:t>
    </dgm:pt>
    <dgm:pt modelId="{5A996295-86F7-4EC6-AA06-DDAC02CD0506}" type="sibTrans" cxnId="{715B6D7E-DC1E-47FE-9F35-9F45A036E8EB}">
      <dgm:prSet/>
      <dgm:spPr/>
      <dgm:t>
        <a:bodyPr/>
        <a:lstStyle/>
        <a:p>
          <a:endParaRPr lang="en-IN"/>
        </a:p>
      </dgm:t>
    </dgm:pt>
    <dgm:pt modelId="{FF71ECA8-EB5C-47BA-894E-7AC7C59D0ABB}" type="pres">
      <dgm:prSet presAssocID="{1D27603B-4556-4142-80A7-3ED8B964D58D}" presName="CompostProcess" presStyleCnt="0">
        <dgm:presLayoutVars>
          <dgm:dir/>
          <dgm:resizeHandles val="exact"/>
        </dgm:presLayoutVars>
      </dgm:prSet>
      <dgm:spPr/>
    </dgm:pt>
    <dgm:pt modelId="{AAAF251A-B35B-4F48-884B-B9AEDC004E9C}" type="pres">
      <dgm:prSet presAssocID="{1D27603B-4556-4142-80A7-3ED8B964D58D}" presName="arrow" presStyleLbl="bgShp" presStyleIdx="0" presStyleCnt="1"/>
      <dgm:spPr/>
    </dgm:pt>
    <dgm:pt modelId="{05E6558D-2C3C-4344-9530-35A39B77FD72}" type="pres">
      <dgm:prSet presAssocID="{1D27603B-4556-4142-80A7-3ED8B964D58D}" presName="linearProcess" presStyleCnt="0"/>
      <dgm:spPr/>
    </dgm:pt>
    <dgm:pt modelId="{E722A6B6-FA80-42E8-B3E7-2806EF309E69}" type="pres">
      <dgm:prSet presAssocID="{FCAFFBD9-CAA4-478C-B2F6-7F7C9B99D9CF}" presName="textNode" presStyleLbl="node1" presStyleIdx="0" presStyleCnt="5">
        <dgm:presLayoutVars>
          <dgm:bulletEnabled val="1"/>
        </dgm:presLayoutVars>
      </dgm:prSet>
      <dgm:spPr/>
    </dgm:pt>
    <dgm:pt modelId="{F57A84CF-50CF-4602-BA07-5F63D144993A}" type="pres">
      <dgm:prSet presAssocID="{DEBAE13F-866D-491E-B154-241DEB895AD1}" presName="sibTrans" presStyleCnt="0"/>
      <dgm:spPr/>
    </dgm:pt>
    <dgm:pt modelId="{FF828C2A-0D38-4B73-9C83-8A31D94D49DE}" type="pres">
      <dgm:prSet presAssocID="{FEE26405-3C3D-43B3-BC48-E69C9C8C413D}" presName="textNode" presStyleLbl="node1" presStyleIdx="1" presStyleCnt="5">
        <dgm:presLayoutVars>
          <dgm:bulletEnabled val="1"/>
        </dgm:presLayoutVars>
      </dgm:prSet>
      <dgm:spPr/>
    </dgm:pt>
    <dgm:pt modelId="{BF1D0E30-3FDD-49B0-B092-6217998AD839}" type="pres">
      <dgm:prSet presAssocID="{5313E8B3-2D29-4258-BA3F-94B4AF22E87E}" presName="sibTrans" presStyleCnt="0"/>
      <dgm:spPr/>
    </dgm:pt>
    <dgm:pt modelId="{8EA71418-6820-438E-BB6B-09E1D636D9A4}" type="pres">
      <dgm:prSet presAssocID="{AD166FB6-A158-41B9-9F0D-29A2EAC71423}" presName="textNode" presStyleLbl="node1" presStyleIdx="2" presStyleCnt="5">
        <dgm:presLayoutVars>
          <dgm:bulletEnabled val="1"/>
        </dgm:presLayoutVars>
      </dgm:prSet>
      <dgm:spPr/>
    </dgm:pt>
    <dgm:pt modelId="{D458CC78-B39E-4249-B794-9876AB9C9B29}" type="pres">
      <dgm:prSet presAssocID="{1652F68B-C009-46DC-978C-37F4A6916978}" presName="sibTrans" presStyleCnt="0"/>
      <dgm:spPr/>
    </dgm:pt>
    <dgm:pt modelId="{8A66DC2D-989D-475A-9CEB-5484A757CCAD}" type="pres">
      <dgm:prSet presAssocID="{1B904F5E-A126-415D-A821-6495AA4E61A2}" presName="textNode" presStyleLbl="node1" presStyleIdx="3" presStyleCnt="5">
        <dgm:presLayoutVars>
          <dgm:bulletEnabled val="1"/>
        </dgm:presLayoutVars>
      </dgm:prSet>
      <dgm:spPr/>
    </dgm:pt>
    <dgm:pt modelId="{5A599682-78E3-43C4-B7DB-4EEE81AED07A}" type="pres">
      <dgm:prSet presAssocID="{9588A9DD-153A-41D8-BB16-4926D15401F5}" presName="sibTrans" presStyleCnt="0"/>
      <dgm:spPr/>
    </dgm:pt>
    <dgm:pt modelId="{E9C8B5C7-94A7-447E-841E-11C6392BA6AB}" type="pres">
      <dgm:prSet presAssocID="{81B7558B-CB57-4CDC-AB93-C94AFD85C499}" presName="textNode" presStyleLbl="node1" presStyleIdx="4" presStyleCnt="5">
        <dgm:presLayoutVars>
          <dgm:bulletEnabled val="1"/>
        </dgm:presLayoutVars>
      </dgm:prSet>
      <dgm:spPr/>
    </dgm:pt>
  </dgm:ptLst>
  <dgm:cxnLst>
    <dgm:cxn modelId="{1D158D08-299C-41E5-B261-D77EBB0CFC08}" type="presOf" srcId="{81B7558B-CB57-4CDC-AB93-C94AFD85C499}" destId="{E9C8B5C7-94A7-447E-841E-11C6392BA6AB}" srcOrd="0" destOrd="0" presId="urn:microsoft.com/office/officeart/2005/8/layout/hProcess9"/>
    <dgm:cxn modelId="{820D7009-8C86-41B4-8484-572F187832A1}" type="presOf" srcId="{1B904F5E-A126-415D-A821-6495AA4E61A2}" destId="{8A66DC2D-989D-475A-9CEB-5484A757CCAD}" srcOrd="0" destOrd="0" presId="urn:microsoft.com/office/officeart/2005/8/layout/hProcess9"/>
    <dgm:cxn modelId="{2A86730C-44E9-4C49-81A4-92FC01BE82FD}" type="presOf" srcId="{AD166FB6-A158-41B9-9F0D-29A2EAC71423}" destId="{8EA71418-6820-438E-BB6B-09E1D636D9A4}" srcOrd="0" destOrd="0" presId="urn:microsoft.com/office/officeart/2005/8/layout/hProcess9"/>
    <dgm:cxn modelId="{74CD0921-45D7-4AB2-9C18-1E6CE1A68C3B}" type="presOf" srcId="{FEE26405-3C3D-43B3-BC48-E69C9C8C413D}" destId="{FF828C2A-0D38-4B73-9C83-8A31D94D49DE}" srcOrd="0" destOrd="0" presId="urn:microsoft.com/office/officeart/2005/8/layout/hProcess9"/>
    <dgm:cxn modelId="{2EC06B32-2204-4644-B37A-B34410F74F6D}" srcId="{1D27603B-4556-4142-80A7-3ED8B964D58D}" destId="{AD166FB6-A158-41B9-9F0D-29A2EAC71423}" srcOrd="2" destOrd="0" parTransId="{EDBD8AB7-5292-4073-9D69-380D48FF229F}" sibTransId="{1652F68B-C009-46DC-978C-37F4A6916978}"/>
    <dgm:cxn modelId="{2E10ED54-FDA2-470C-A139-2D8C4AF2AA03}" srcId="{1D27603B-4556-4142-80A7-3ED8B964D58D}" destId="{FCAFFBD9-CAA4-478C-B2F6-7F7C9B99D9CF}" srcOrd="0" destOrd="0" parTransId="{182AA256-1F29-4A4A-B4C8-0AAA2670645B}" sibTransId="{DEBAE13F-866D-491E-B154-241DEB895AD1}"/>
    <dgm:cxn modelId="{715B6D7E-DC1E-47FE-9F35-9F45A036E8EB}" srcId="{1D27603B-4556-4142-80A7-3ED8B964D58D}" destId="{81B7558B-CB57-4CDC-AB93-C94AFD85C499}" srcOrd="4" destOrd="0" parTransId="{65596486-42DC-42FE-A999-FE6A71EC9D36}" sibTransId="{5A996295-86F7-4EC6-AA06-DDAC02CD0506}"/>
    <dgm:cxn modelId="{A3E60181-8615-45A1-A5FE-53AE5F86C852}" srcId="{1D27603B-4556-4142-80A7-3ED8B964D58D}" destId="{FEE26405-3C3D-43B3-BC48-E69C9C8C413D}" srcOrd="1" destOrd="0" parTransId="{CB1A902A-6F2D-4E82-A277-CC833782BA49}" sibTransId="{5313E8B3-2D29-4258-BA3F-94B4AF22E87E}"/>
    <dgm:cxn modelId="{D3BA03D2-E852-4F20-A2AC-3200F299D2B0}" type="presOf" srcId="{1D27603B-4556-4142-80A7-3ED8B964D58D}" destId="{FF71ECA8-EB5C-47BA-894E-7AC7C59D0ABB}" srcOrd="0" destOrd="0" presId="urn:microsoft.com/office/officeart/2005/8/layout/hProcess9"/>
    <dgm:cxn modelId="{D482D5D7-6351-4B2D-8742-8FF74E430458}" srcId="{1D27603B-4556-4142-80A7-3ED8B964D58D}" destId="{1B904F5E-A126-415D-A821-6495AA4E61A2}" srcOrd="3" destOrd="0" parTransId="{34E17F29-36F4-4DE9-B0AF-2B594997C115}" sibTransId="{9588A9DD-153A-41D8-BB16-4926D15401F5}"/>
    <dgm:cxn modelId="{2AC3F4D7-E083-4029-A6BE-B702E31AA1BD}" type="presOf" srcId="{FCAFFBD9-CAA4-478C-B2F6-7F7C9B99D9CF}" destId="{E722A6B6-FA80-42E8-B3E7-2806EF309E69}" srcOrd="0" destOrd="0" presId="urn:microsoft.com/office/officeart/2005/8/layout/hProcess9"/>
    <dgm:cxn modelId="{53268A04-DE07-4E65-8245-497B2A05966E}" type="presParOf" srcId="{FF71ECA8-EB5C-47BA-894E-7AC7C59D0ABB}" destId="{AAAF251A-B35B-4F48-884B-B9AEDC004E9C}" srcOrd="0" destOrd="0" presId="urn:microsoft.com/office/officeart/2005/8/layout/hProcess9"/>
    <dgm:cxn modelId="{9A016607-9A92-46A3-A470-BC186E8A3A4E}" type="presParOf" srcId="{FF71ECA8-EB5C-47BA-894E-7AC7C59D0ABB}" destId="{05E6558D-2C3C-4344-9530-35A39B77FD72}" srcOrd="1" destOrd="0" presId="urn:microsoft.com/office/officeart/2005/8/layout/hProcess9"/>
    <dgm:cxn modelId="{0A73A33C-8A81-4FBD-B0DD-BEB038ECF261}" type="presParOf" srcId="{05E6558D-2C3C-4344-9530-35A39B77FD72}" destId="{E722A6B6-FA80-42E8-B3E7-2806EF309E69}" srcOrd="0" destOrd="0" presId="urn:microsoft.com/office/officeart/2005/8/layout/hProcess9"/>
    <dgm:cxn modelId="{1AE0C499-DC5D-4934-8FC6-770000CD1288}" type="presParOf" srcId="{05E6558D-2C3C-4344-9530-35A39B77FD72}" destId="{F57A84CF-50CF-4602-BA07-5F63D144993A}" srcOrd="1" destOrd="0" presId="urn:microsoft.com/office/officeart/2005/8/layout/hProcess9"/>
    <dgm:cxn modelId="{1157F782-B003-4C5B-94F8-8359517257D7}" type="presParOf" srcId="{05E6558D-2C3C-4344-9530-35A39B77FD72}" destId="{FF828C2A-0D38-4B73-9C83-8A31D94D49DE}" srcOrd="2" destOrd="0" presId="urn:microsoft.com/office/officeart/2005/8/layout/hProcess9"/>
    <dgm:cxn modelId="{7C02B8C5-4D36-42D9-B443-903E1210E6CB}" type="presParOf" srcId="{05E6558D-2C3C-4344-9530-35A39B77FD72}" destId="{BF1D0E30-3FDD-49B0-B092-6217998AD839}" srcOrd="3" destOrd="0" presId="urn:microsoft.com/office/officeart/2005/8/layout/hProcess9"/>
    <dgm:cxn modelId="{C1EFB44B-4F00-4278-92A7-AC593DC56A63}" type="presParOf" srcId="{05E6558D-2C3C-4344-9530-35A39B77FD72}" destId="{8EA71418-6820-438E-BB6B-09E1D636D9A4}" srcOrd="4" destOrd="0" presId="urn:microsoft.com/office/officeart/2005/8/layout/hProcess9"/>
    <dgm:cxn modelId="{603E91DC-FA10-46E7-8AB5-EFFAEB853677}" type="presParOf" srcId="{05E6558D-2C3C-4344-9530-35A39B77FD72}" destId="{D458CC78-B39E-4249-B794-9876AB9C9B29}" srcOrd="5" destOrd="0" presId="urn:microsoft.com/office/officeart/2005/8/layout/hProcess9"/>
    <dgm:cxn modelId="{3C6E67B3-58D6-45FF-AEED-5C9CB8901ED6}" type="presParOf" srcId="{05E6558D-2C3C-4344-9530-35A39B77FD72}" destId="{8A66DC2D-989D-475A-9CEB-5484A757CCAD}" srcOrd="6" destOrd="0" presId="urn:microsoft.com/office/officeart/2005/8/layout/hProcess9"/>
    <dgm:cxn modelId="{94358E8C-47DE-4DC2-AD07-CDF9B9F3FC4C}" type="presParOf" srcId="{05E6558D-2C3C-4344-9530-35A39B77FD72}" destId="{5A599682-78E3-43C4-B7DB-4EEE81AED07A}" srcOrd="7" destOrd="0" presId="urn:microsoft.com/office/officeart/2005/8/layout/hProcess9"/>
    <dgm:cxn modelId="{B54E0C6A-3B04-4600-9526-58AC94ECDCF8}" type="presParOf" srcId="{05E6558D-2C3C-4344-9530-35A39B77FD72}" destId="{E9C8B5C7-94A7-447E-841E-11C6392BA6AB}"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49EF88A-54FD-4D24-A937-D4DE9E8DC949}" type="doc">
      <dgm:prSet loTypeId="urn:microsoft.com/office/officeart/2005/8/layout/funnel1" loCatId="process" qsTypeId="urn:microsoft.com/office/officeart/2005/8/quickstyle/simple3" qsCatId="simple" csTypeId="urn:microsoft.com/office/officeart/2005/8/colors/accent1_5" csCatId="accent1" phldr="1"/>
      <dgm:spPr/>
    </dgm:pt>
    <dgm:pt modelId="{8BC82E1F-85A6-4147-8F6F-B8979689C1F0}">
      <dgm:prSet phldrT="[Text]"/>
      <dgm:spPr/>
      <dgm:t>
        <a:bodyPr/>
        <a:lstStyle/>
        <a:p>
          <a:r>
            <a:rPr lang="en-IN" b="1" dirty="0"/>
            <a:t>Shift in graph: Validation Failure</a:t>
          </a:r>
        </a:p>
      </dgm:t>
    </dgm:pt>
    <dgm:pt modelId="{B108D735-4303-46E1-864C-B53A61931B63}" type="parTrans" cxnId="{5E6550CB-EF2D-42BD-A065-AC2DEA282261}">
      <dgm:prSet/>
      <dgm:spPr/>
      <dgm:t>
        <a:bodyPr/>
        <a:lstStyle/>
        <a:p>
          <a:endParaRPr lang="en-IN"/>
        </a:p>
      </dgm:t>
    </dgm:pt>
    <dgm:pt modelId="{E4EA24C3-FB53-4EFD-AF28-56B2CEA336E6}" type="sibTrans" cxnId="{5E6550CB-EF2D-42BD-A065-AC2DEA282261}">
      <dgm:prSet/>
      <dgm:spPr/>
      <dgm:t>
        <a:bodyPr/>
        <a:lstStyle/>
        <a:p>
          <a:endParaRPr lang="en-IN"/>
        </a:p>
      </dgm:t>
    </dgm:pt>
    <dgm:pt modelId="{7314F473-E2A1-4A0E-B6BA-3D11C8B255E4}">
      <dgm:prSet phldrT="[Text]"/>
      <dgm:spPr/>
      <dgm:t>
        <a:bodyPr/>
        <a:lstStyle/>
        <a:p>
          <a:r>
            <a:rPr lang="en-IN" b="1" dirty="0"/>
            <a:t>All Unit Test Passed!</a:t>
          </a:r>
        </a:p>
      </dgm:t>
    </dgm:pt>
    <dgm:pt modelId="{65F13188-8563-4FFB-A066-417F2C54B096}" type="parTrans" cxnId="{4D25EB28-FC4D-4874-9297-750B7013147E}">
      <dgm:prSet/>
      <dgm:spPr/>
      <dgm:t>
        <a:bodyPr/>
        <a:lstStyle/>
        <a:p>
          <a:endParaRPr lang="en-IN"/>
        </a:p>
      </dgm:t>
    </dgm:pt>
    <dgm:pt modelId="{597E0C1B-E883-4B73-8BC1-3ED1756C8E51}" type="sibTrans" cxnId="{4D25EB28-FC4D-4874-9297-750B7013147E}">
      <dgm:prSet/>
      <dgm:spPr/>
      <dgm:t>
        <a:bodyPr/>
        <a:lstStyle/>
        <a:p>
          <a:endParaRPr lang="en-IN"/>
        </a:p>
      </dgm:t>
    </dgm:pt>
    <dgm:pt modelId="{B875CEE0-43CC-4FD9-A822-820FE9A57375}">
      <dgm:prSet phldrT="[Text]"/>
      <dgm:spPr/>
      <dgm:t>
        <a:bodyPr/>
        <a:lstStyle/>
        <a:p>
          <a:r>
            <a:rPr lang="en-IN" b="1" dirty="0"/>
            <a:t>Boundary Condition check!</a:t>
          </a:r>
        </a:p>
      </dgm:t>
    </dgm:pt>
    <dgm:pt modelId="{F3C023DD-857D-4942-85CC-B21B3E2596DD}" type="parTrans" cxnId="{BF10C439-D61E-4EF6-94B2-12C847C3F7D2}">
      <dgm:prSet/>
      <dgm:spPr/>
      <dgm:t>
        <a:bodyPr/>
        <a:lstStyle/>
        <a:p>
          <a:endParaRPr lang="en-IN"/>
        </a:p>
      </dgm:t>
    </dgm:pt>
    <dgm:pt modelId="{BEF1858E-9768-470F-98B8-C1E104A468B3}" type="sibTrans" cxnId="{BF10C439-D61E-4EF6-94B2-12C847C3F7D2}">
      <dgm:prSet/>
      <dgm:spPr/>
      <dgm:t>
        <a:bodyPr/>
        <a:lstStyle/>
        <a:p>
          <a:endParaRPr lang="en-IN"/>
        </a:p>
      </dgm:t>
    </dgm:pt>
    <dgm:pt modelId="{19410A19-4A9A-41EE-9E06-C9473EE32592}">
      <dgm:prSet phldrT="[Text]"/>
      <dgm:spPr/>
      <dgm:t>
        <a:bodyPr/>
        <a:lstStyle/>
        <a:p>
          <a:r>
            <a:rPr lang="en-IN" b="1" dirty="0"/>
            <a:t>Concept of OOP? </a:t>
          </a:r>
          <a:br>
            <a:rPr lang="en-IN" dirty="0"/>
          </a:br>
          <a:r>
            <a:rPr lang="en-IN" b="1" dirty="0"/>
            <a:t>-&gt; Problem Identified!</a:t>
          </a:r>
        </a:p>
      </dgm:t>
    </dgm:pt>
    <dgm:pt modelId="{11C4B34E-38F9-472D-BF1C-E3663B66C4CC}" type="parTrans" cxnId="{C3DCF135-C8BE-469E-90B8-9EC85D41F15F}">
      <dgm:prSet/>
      <dgm:spPr/>
      <dgm:t>
        <a:bodyPr/>
        <a:lstStyle/>
        <a:p>
          <a:endParaRPr lang="en-IN"/>
        </a:p>
      </dgm:t>
    </dgm:pt>
    <dgm:pt modelId="{6EA61101-202C-4E07-A801-E344E91AC535}" type="sibTrans" cxnId="{C3DCF135-C8BE-469E-90B8-9EC85D41F15F}">
      <dgm:prSet/>
      <dgm:spPr/>
      <dgm:t>
        <a:bodyPr/>
        <a:lstStyle/>
        <a:p>
          <a:endParaRPr lang="en-IN"/>
        </a:p>
      </dgm:t>
    </dgm:pt>
    <dgm:pt modelId="{F39469B8-31CE-47A8-BE37-89F48656C76C}" type="pres">
      <dgm:prSet presAssocID="{149EF88A-54FD-4D24-A937-D4DE9E8DC949}" presName="Name0" presStyleCnt="0">
        <dgm:presLayoutVars>
          <dgm:chMax val="4"/>
          <dgm:resizeHandles val="exact"/>
        </dgm:presLayoutVars>
      </dgm:prSet>
      <dgm:spPr/>
    </dgm:pt>
    <dgm:pt modelId="{FCB8E074-7AAB-442E-B1CD-15386F0B11CE}" type="pres">
      <dgm:prSet presAssocID="{149EF88A-54FD-4D24-A937-D4DE9E8DC949}" presName="ellipse" presStyleLbl="trBgShp" presStyleIdx="0" presStyleCnt="1"/>
      <dgm:spPr/>
    </dgm:pt>
    <dgm:pt modelId="{6A5BCDA5-B4EF-418B-B423-E8E4CAA84793}" type="pres">
      <dgm:prSet presAssocID="{149EF88A-54FD-4D24-A937-D4DE9E8DC949}" presName="arrow1" presStyleLbl="fgShp" presStyleIdx="0" presStyleCnt="1"/>
      <dgm:spPr/>
    </dgm:pt>
    <dgm:pt modelId="{200C07E3-ADFB-4B66-92B1-B852C4A127B2}" type="pres">
      <dgm:prSet presAssocID="{149EF88A-54FD-4D24-A937-D4DE9E8DC949}" presName="rectangle" presStyleLbl="revTx" presStyleIdx="0" presStyleCnt="1">
        <dgm:presLayoutVars>
          <dgm:bulletEnabled val="1"/>
        </dgm:presLayoutVars>
      </dgm:prSet>
      <dgm:spPr/>
    </dgm:pt>
    <dgm:pt modelId="{66858A9B-6663-4441-96C3-033F0394700C}" type="pres">
      <dgm:prSet presAssocID="{7314F473-E2A1-4A0E-B6BA-3D11C8B255E4}" presName="item1" presStyleLbl="node1" presStyleIdx="0" presStyleCnt="3">
        <dgm:presLayoutVars>
          <dgm:bulletEnabled val="1"/>
        </dgm:presLayoutVars>
      </dgm:prSet>
      <dgm:spPr/>
    </dgm:pt>
    <dgm:pt modelId="{6EF3A6AE-218E-43ED-AC77-A6301E6C9BA7}" type="pres">
      <dgm:prSet presAssocID="{B875CEE0-43CC-4FD9-A822-820FE9A57375}" presName="item2" presStyleLbl="node1" presStyleIdx="1" presStyleCnt="3">
        <dgm:presLayoutVars>
          <dgm:bulletEnabled val="1"/>
        </dgm:presLayoutVars>
      </dgm:prSet>
      <dgm:spPr/>
    </dgm:pt>
    <dgm:pt modelId="{E26B310C-2116-481F-82EC-BB863C209BC2}" type="pres">
      <dgm:prSet presAssocID="{19410A19-4A9A-41EE-9E06-C9473EE32592}" presName="item3" presStyleLbl="node1" presStyleIdx="2" presStyleCnt="3">
        <dgm:presLayoutVars>
          <dgm:bulletEnabled val="1"/>
        </dgm:presLayoutVars>
      </dgm:prSet>
      <dgm:spPr/>
    </dgm:pt>
    <dgm:pt modelId="{A3755CE9-DEE4-406F-9C29-C551E961B842}" type="pres">
      <dgm:prSet presAssocID="{149EF88A-54FD-4D24-A937-D4DE9E8DC949}" presName="funnel" presStyleLbl="trAlignAcc1" presStyleIdx="0" presStyleCnt="1"/>
      <dgm:spPr/>
    </dgm:pt>
  </dgm:ptLst>
  <dgm:cxnLst>
    <dgm:cxn modelId="{45B70C14-276D-497C-9170-1A576262C846}" type="presOf" srcId="{149EF88A-54FD-4D24-A937-D4DE9E8DC949}" destId="{F39469B8-31CE-47A8-BE37-89F48656C76C}" srcOrd="0" destOrd="0" presId="urn:microsoft.com/office/officeart/2005/8/layout/funnel1"/>
    <dgm:cxn modelId="{4D25EB28-FC4D-4874-9297-750B7013147E}" srcId="{149EF88A-54FD-4D24-A937-D4DE9E8DC949}" destId="{7314F473-E2A1-4A0E-B6BA-3D11C8B255E4}" srcOrd="1" destOrd="0" parTransId="{65F13188-8563-4FFB-A066-417F2C54B096}" sibTransId="{597E0C1B-E883-4B73-8BC1-3ED1756C8E51}"/>
    <dgm:cxn modelId="{C3DCF135-C8BE-469E-90B8-9EC85D41F15F}" srcId="{149EF88A-54FD-4D24-A937-D4DE9E8DC949}" destId="{19410A19-4A9A-41EE-9E06-C9473EE32592}" srcOrd="3" destOrd="0" parTransId="{11C4B34E-38F9-472D-BF1C-E3663B66C4CC}" sibTransId="{6EA61101-202C-4E07-A801-E344E91AC535}"/>
    <dgm:cxn modelId="{BF10C439-D61E-4EF6-94B2-12C847C3F7D2}" srcId="{149EF88A-54FD-4D24-A937-D4DE9E8DC949}" destId="{B875CEE0-43CC-4FD9-A822-820FE9A57375}" srcOrd="2" destOrd="0" parTransId="{F3C023DD-857D-4942-85CC-B21B3E2596DD}" sibTransId="{BEF1858E-9768-470F-98B8-C1E104A468B3}"/>
    <dgm:cxn modelId="{BC08738B-9BD8-4A21-A316-C7B4706772C7}" type="presOf" srcId="{B875CEE0-43CC-4FD9-A822-820FE9A57375}" destId="{66858A9B-6663-4441-96C3-033F0394700C}" srcOrd="0" destOrd="0" presId="urn:microsoft.com/office/officeart/2005/8/layout/funnel1"/>
    <dgm:cxn modelId="{503FBDB2-A127-43E2-AFBF-D062437B1276}" type="presOf" srcId="{8BC82E1F-85A6-4147-8F6F-B8979689C1F0}" destId="{E26B310C-2116-481F-82EC-BB863C209BC2}" srcOrd="0" destOrd="0" presId="urn:microsoft.com/office/officeart/2005/8/layout/funnel1"/>
    <dgm:cxn modelId="{5E6550CB-EF2D-42BD-A065-AC2DEA282261}" srcId="{149EF88A-54FD-4D24-A937-D4DE9E8DC949}" destId="{8BC82E1F-85A6-4147-8F6F-B8979689C1F0}" srcOrd="0" destOrd="0" parTransId="{B108D735-4303-46E1-864C-B53A61931B63}" sibTransId="{E4EA24C3-FB53-4EFD-AF28-56B2CEA336E6}"/>
    <dgm:cxn modelId="{A1F6FDEF-9238-49DF-AAE4-FC70FB8B8EE6}" type="presOf" srcId="{7314F473-E2A1-4A0E-B6BA-3D11C8B255E4}" destId="{6EF3A6AE-218E-43ED-AC77-A6301E6C9BA7}" srcOrd="0" destOrd="0" presId="urn:microsoft.com/office/officeart/2005/8/layout/funnel1"/>
    <dgm:cxn modelId="{BB6FEAFA-BAF4-4A94-B61B-F0AD54B7C2A0}" type="presOf" srcId="{19410A19-4A9A-41EE-9E06-C9473EE32592}" destId="{200C07E3-ADFB-4B66-92B1-B852C4A127B2}" srcOrd="0" destOrd="0" presId="urn:microsoft.com/office/officeart/2005/8/layout/funnel1"/>
    <dgm:cxn modelId="{9134C6DC-8526-48C0-B0A4-2564AEC4CAD5}" type="presParOf" srcId="{F39469B8-31CE-47A8-BE37-89F48656C76C}" destId="{FCB8E074-7AAB-442E-B1CD-15386F0B11CE}" srcOrd="0" destOrd="0" presId="urn:microsoft.com/office/officeart/2005/8/layout/funnel1"/>
    <dgm:cxn modelId="{7D00713A-6C32-4726-A18E-6D713292C4E7}" type="presParOf" srcId="{F39469B8-31CE-47A8-BE37-89F48656C76C}" destId="{6A5BCDA5-B4EF-418B-B423-E8E4CAA84793}" srcOrd="1" destOrd="0" presId="urn:microsoft.com/office/officeart/2005/8/layout/funnel1"/>
    <dgm:cxn modelId="{516225E7-CB12-4B80-815F-51CDA6B97BA2}" type="presParOf" srcId="{F39469B8-31CE-47A8-BE37-89F48656C76C}" destId="{200C07E3-ADFB-4B66-92B1-B852C4A127B2}" srcOrd="2" destOrd="0" presId="urn:microsoft.com/office/officeart/2005/8/layout/funnel1"/>
    <dgm:cxn modelId="{B8F09B08-2B57-44DD-9E16-18AC77B86F38}" type="presParOf" srcId="{F39469B8-31CE-47A8-BE37-89F48656C76C}" destId="{66858A9B-6663-4441-96C3-033F0394700C}" srcOrd="3" destOrd="0" presId="urn:microsoft.com/office/officeart/2005/8/layout/funnel1"/>
    <dgm:cxn modelId="{D3F7E8DA-BEF7-4D03-A2A4-05B927E97DAB}" type="presParOf" srcId="{F39469B8-31CE-47A8-BE37-89F48656C76C}" destId="{6EF3A6AE-218E-43ED-AC77-A6301E6C9BA7}" srcOrd="4" destOrd="0" presId="urn:microsoft.com/office/officeart/2005/8/layout/funnel1"/>
    <dgm:cxn modelId="{5A71C3A2-B98E-4DB7-93B2-CF04260CA3CE}" type="presParOf" srcId="{F39469B8-31CE-47A8-BE37-89F48656C76C}" destId="{E26B310C-2116-481F-82EC-BB863C209BC2}" srcOrd="5" destOrd="0" presId="urn:microsoft.com/office/officeart/2005/8/layout/funnel1"/>
    <dgm:cxn modelId="{8C6C0159-91C1-4DE5-B6DB-B6259D20BC5A}" type="presParOf" srcId="{F39469B8-31CE-47A8-BE37-89F48656C76C}" destId="{A3755CE9-DEE4-406F-9C29-C551E961B842}" srcOrd="6" destOrd="0" presId="urn:microsoft.com/office/officeart/2005/8/layout/funnel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A159233-4493-4217-80C0-A229269342FE}"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n-IN"/>
        </a:p>
      </dgm:t>
    </dgm:pt>
    <dgm:pt modelId="{4227D653-473F-491D-BBA8-333B43D5EA66}">
      <dgm:prSet phldrT="[Text]"/>
      <dgm:spPr>
        <a:gradFill flip="none" rotWithShape="0">
          <a:gsLst>
            <a:gs pos="0">
              <a:schemeClr val="accent1">
                <a:lumMod val="5000"/>
                <a:lumOff val="95000"/>
              </a:schemeClr>
            </a:gs>
            <a:gs pos="100000">
              <a:schemeClr val="accent1">
                <a:lumMod val="45000"/>
                <a:lumOff val="55000"/>
              </a:schemeClr>
            </a:gs>
            <a:gs pos="100000">
              <a:schemeClr val="accent1">
                <a:lumMod val="20000"/>
                <a:lumOff val="80000"/>
              </a:schemeClr>
            </a:gs>
            <a:gs pos="100000">
              <a:schemeClr val="accent1">
                <a:lumMod val="30000"/>
                <a:lumOff val="70000"/>
              </a:schemeClr>
            </a:gs>
          </a:gsLst>
          <a:lin ang="5400000" scaled="1"/>
          <a:tileRect/>
        </a:gradFill>
      </dgm:spPr>
      <dgm:t>
        <a:bodyPr/>
        <a:lstStyle/>
        <a:p>
          <a:r>
            <a:rPr lang="en-IN" dirty="0"/>
            <a:t>All Tests and Verifications Passed!</a:t>
          </a:r>
        </a:p>
      </dgm:t>
    </dgm:pt>
    <dgm:pt modelId="{E12CE2F8-6E20-46C7-B7C4-22528BB81CBD}" type="parTrans" cxnId="{BAF619F4-5EBF-4BDF-B706-7EAFEA927E79}">
      <dgm:prSet/>
      <dgm:spPr/>
      <dgm:t>
        <a:bodyPr/>
        <a:lstStyle/>
        <a:p>
          <a:endParaRPr lang="en-IN"/>
        </a:p>
      </dgm:t>
    </dgm:pt>
    <dgm:pt modelId="{5A2B2C9B-EC82-4BB4-82C7-F1A79856614F}" type="sibTrans" cxnId="{BAF619F4-5EBF-4BDF-B706-7EAFEA927E79}">
      <dgm:prSet/>
      <dgm:spPr/>
      <dgm:t>
        <a:bodyPr/>
        <a:lstStyle/>
        <a:p>
          <a:endParaRPr lang="en-IN"/>
        </a:p>
      </dgm:t>
    </dgm:pt>
    <dgm:pt modelId="{AF9E79E5-B779-42CE-9D09-1D644C013591}">
      <dgm:prSet phldrT="[Text]"/>
      <dgm:spPr>
        <a:blipFill dpi="0" rotWithShape="0">
          <a:blip xmlns:r="http://schemas.openxmlformats.org/officeDocument/2006/relationships" r:embed="rId1"/>
          <a:srcRect/>
          <a:stretch>
            <a:fillRect l="336" t="229" r="-2" b="-1"/>
          </a:stretch>
        </a:blipFill>
      </dgm:spPr>
      <dgm:t>
        <a:bodyPr/>
        <a:lstStyle/>
        <a:p>
          <a:r>
            <a:rPr lang="en-IN" dirty="0"/>
            <a:t> </a:t>
          </a:r>
        </a:p>
      </dgm:t>
    </dgm:pt>
    <dgm:pt modelId="{36668654-D1FB-47A7-B696-987F9602F210}" type="parTrans" cxnId="{E489C59E-FB2C-4702-8BB0-DAA968A1A088}">
      <dgm:prSet/>
      <dgm:spPr/>
      <dgm:t>
        <a:bodyPr/>
        <a:lstStyle/>
        <a:p>
          <a:endParaRPr lang="en-IN"/>
        </a:p>
      </dgm:t>
    </dgm:pt>
    <dgm:pt modelId="{C28319C7-B970-4074-B401-B8211C1CAD9B}" type="sibTrans" cxnId="{E489C59E-FB2C-4702-8BB0-DAA968A1A088}">
      <dgm:prSet/>
      <dgm:spPr/>
      <dgm:t>
        <a:bodyPr/>
        <a:lstStyle/>
        <a:p>
          <a:endParaRPr lang="en-IN"/>
        </a:p>
      </dgm:t>
    </dgm:pt>
    <dgm:pt modelId="{E374BA3A-E6EC-423C-8005-8388A5592E74}">
      <dgm:prSet phldrT="[Text]"/>
      <dgm:spPr>
        <a:blipFill dpi="0" rotWithShape="0">
          <a:blip xmlns:r="http://schemas.openxmlformats.org/officeDocument/2006/relationships" r:embed="rId2"/>
          <a:srcRect/>
          <a:stretch>
            <a:fillRect l="-72" r="1572"/>
          </a:stretch>
        </a:blipFill>
      </dgm:spPr>
      <dgm:t>
        <a:bodyPr/>
        <a:lstStyle/>
        <a:p>
          <a:r>
            <a:rPr lang="en-IN" dirty="0"/>
            <a:t> </a:t>
          </a:r>
        </a:p>
      </dgm:t>
    </dgm:pt>
    <dgm:pt modelId="{937DEBCE-32CB-4E66-9302-4F3EAF702BDD}" type="parTrans" cxnId="{0A646C14-F667-4D5C-9F1D-296287F9DA52}">
      <dgm:prSet/>
      <dgm:spPr/>
      <dgm:t>
        <a:bodyPr/>
        <a:lstStyle/>
        <a:p>
          <a:endParaRPr lang="en-IN"/>
        </a:p>
      </dgm:t>
    </dgm:pt>
    <dgm:pt modelId="{9FD5C737-E2FD-4943-A8E0-C14DE96C4183}" type="sibTrans" cxnId="{0A646C14-F667-4D5C-9F1D-296287F9DA52}">
      <dgm:prSet/>
      <dgm:spPr/>
      <dgm:t>
        <a:bodyPr/>
        <a:lstStyle/>
        <a:p>
          <a:endParaRPr lang="en-IN"/>
        </a:p>
      </dgm:t>
    </dgm:pt>
    <dgm:pt modelId="{50C13914-C96D-4FD9-9572-B0869461D6BB}">
      <dgm:prSet phldrT="[Text]"/>
      <dgm:spPr>
        <a:blipFill dpi="0" rotWithShape="0">
          <a:blip xmlns:r="http://schemas.openxmlformats.org/officeDocument/2006/relationships" r:embed="rId3"/>
          <a:srcRect/>
          <a:stretch>
            <a:fillRect l="-9663" t="-8686" r="-11718" b="-4838"/>
          </a:stretch>
        </a:blipFill>
      </dgm:spPr>
      <dgm:t>
        <a:bodyPr/>
        <a:lstStyle/>
        <a:p>
          <a:r>
            <a:rPr lang="en-IN" dirty="0"/>
            <a:t> </a:t>
          </a:r>
        </a:p>
      </dgm:t>
    </dgm:pt>
    <dgm:pt modelId="{16CB8056-7097-499E-9FAC-1907DAAD6B12}" type="parTrans" cxnId="{CCFB7B62-AAF1-4E0F-B2ED-EA8CB751EEB3}">
      <dgm:prSet/>
      <dgm:spPr/>
      <dgm:t>
        <a:bodyPr/>
        <a:lstStyle/>
        <a:p>
          <a:endParaRPr lang="en-IN"/>
        </a:p>
      </dgm:t>
    </dgm:pt>
    <dgm:pt modelId="{BB6FD3A2-52BC-444E-9AFF-41965301B860}" type="sibTrans" cxnId="{CCFB7B62-AAF1-4E0F-B2ED-EA8CB751EEB3}">
      <dgm:prSet/>
      <dgm:spPr/>
      <dgm:t>
        <a:bodyPr/>
        <a:lstStyle/>
        <a:p>
          <a:endParaRPr lang="en-IN"/>
        </a:p>
      </dgm:t>
    </dgm:pt>
    <dgm:pt modelId="{54894D70-6EC5-4173-B6F6-1FBCF2C2E43E}">
      <dgm:prSet phldrT="[Text]"/>
      <dgm:spPr>
        <a:blipFill dpi="0" rotWithShape="0">
          <a:blip xmlns:r="http://schemas.openxmlformats.org/officeDocument/2006/relationships" r:embed="rId4"/>
          <a:srcRect/>
          <a:stretch>
            <a:fillRect l="-13561" r="-51924"/>
          </a:stretch>
        </a:blipFill>
      </dgm:spPr>
      <dgm:t>
        <a:bodyPr/>
        <a:lstStyle/>
        <a:p>
          <a:r>
            <a:rPr lang="en-IN" dirty="0"/>
            <a:t> </a:t>
          </a:r>
        </a:p>
      </dgm:t>
    </dgm:pt>
    <dgm:pt modelId="{557C5456-2724-4336-95C2-56696FF12BB0}" type="parTrans" cxnId="{665C3AD1-5179-4436-8DA4-26608D87BB1E}">
      <dgm:prSet/>
      <dgm:spPr/>
      <dgm:t>
        <a:bodyPr/>
        <a:lstStyle/>
        <a:p>
          <a:endParaRPr lang="en-IN"/>
        </a:p>
      </dgm:t>
    </dgm:pt>
    <dgm:pt modelId="{0D81427A-4E3C-4CB3-ACDC-E44C3B745792}" type="sibTrans" cxnId="{665C3AD1-5179-4436-8DA4-26608D87BB1E}">
      <dgm:prSet/>
      <dgm:spPr/>
      <dgm:t>
        <a:bodyPr/>
        <a:lstStyle/>
        <a:p>
          <a:endParaRPr lang="en-IN"/>
        </a:p>
      </dgm:t>
    </dgm:pt>
    <dgm:pt modelId="{4BC64638-4375-498C-BA29-E6D56DF4CC3A}" type="pres">
      <dgm:prSet presAssocID="{5A159233-4493-4217-80C0-A229269342FE}" presName="diagram" presStyleCnt="0">
        <dgm:presLayoutVars>
          <dgm:chMax val="1"/>
          <dgm:dir/>
          <dgm:animLvl val="ctr"/>
          <dgm:resizeHandles val="exact"/>
        </dgm:presLayoutVars>
      </dgm:prSet>
      <dgm:spPr/>
    </dgm:pt>
    <dgm:pt modelId="{A5DC5719-CA96-4C28-A7CD-A3F5255D7CE9}" type="pres">
      <dgm:prSet presAssocID="{5A159233-4493-4217-80C0-A229269342FE}" presName="matrix" presStyleCnt="0"/>
      <dgm:spPr/>
    </dgm:pt>
    <dgm:pt modelId="{A3711AC7-FF5E-4A59-9C3C-A1DCE2CF5D44}" type="pres">
      <dgm:prSet presAssocID="{5A159233-4493-4217-80C0-A229269342FE}" presName="tile1" presStyleLbl="node1" presStyleIdx="0" presStyleCnt="4"/>
      <dgm:spPr/>
    </dgm:pt>
    <dgm:pt modelId="{929D3D1E-F943-4E70-909C-A059CE2DF10E}" type="pres">
      <dgm:prSet presAssocID="{5A159233-4493-4217-80C0-A229269342FE}" presName="tile1text" presStyleLbl="node1" presStyleIdx="0" presStyleCnt="4">
        <dgm:presLayoutVars>
          <dgm:chMax val="0"/>
          <dgm:chPref val="0"/>
          <dgm:bulletEnabled val="1"/>
        </dgm:presLayoutVars>
      </dgm:prSet>
      <dgm:spPr/>
    </dgm:pt>
    <dgm:pt modelId="{7E6AFEC4-0736-4920-AD08-F3FE31E8A987}" type="pres">
      <dgm:prSet presAssocID="{5A159233-4493-4217-80C0-A229269342FE}" presName="tile2" presStyleLbl="node1" presStyleIdx="1" presStyleCnt="4"/>
      <dgm:spPr/>
    </dgm:pt>
    <dgm:pt modelId="{FDAB9110-D74A-4FAE-819C-BD903EB3A29F}" type="pres">
      <dgm:prSet presAssocID="{5A159233-4493-4217-80C0-A229269342FE}" presName="tile2text" presStyleLbl="node1" presStyleIdx="1" presStyleCnt="4">
        <dgm:presLayoutVars>
          <dgm:chMax val="0"/>
          <dgm:chPref val="0"/>
          <dgm:bulletEnabled val="1"/>
        </dgm:presLayoutVars>
      </dgm:prSet>
      <dgm:spPr/>
    </dgm:pt>
    <dgm:pt modelId="{AE53F061-098D-43B2-945E-722B46BFCAA1}" type="pres">
      <dgm:prSet presAssocID="{5A159233-4493-4217-80C0-A229269342FE}" presName="tile3" presStyleLbl="node1" presStyleIdx="2" presStyleCnt="4"/>
      <dgm:spPr/>
    </dgm:pt>
    <dgm:pt modelId="{EF11E983-BEB2-41F1-A1B5-D74563B5DA89}" type="pres">
      <dgm:prSet presAssocID="{5A159233-4493-4217-80C0-A229269342FE}" presName="tile3text" presStyleLbl="node1" presStyleIdx="2" presStyleCnt="4">
        <dgm:presLayoutVars>
          <dgm:chMax val="0"/>
          <dgm:chPref val="0"/>
          <dgm:bulletEnabled val="1"/>
        </dgm:presLayoutVars>
      </dgm:prSet>
      <dgm:spPr/>
    </dgm:pt>
    <dgm:pt modelId="{F3DAC4B2-24C5-4CEC-B3FC-4A4E7C570208}" type="pres">
      <dgm:prSet presAssocID="{5A159233-4493-4217-80C0-A229269342FE}" presName="tile4" presStyleLbl="node1" presStyleIdx="3" presStyleCnt="4"/>
      <dgm:spPr/>
    </dgm:pt>
    <dgm:pt modelId="{197BC92E-E3EF-4806-9A00-0860032971E7}" type="pres">
      <dgm:prSet presAssocID="{5A159233-4493-4217-80C0-A229269342FE}" presName="tile4text" presStyleLbl="node1" presStyleIdx="3" presStyleCnt="4">
        <dgm:presLayoutVars>
          <dgm:chMax val="0"/>
          <dgm:chPref val="0"/>
          <dgm:bulletEnabled val="1"/>
        </dgm:presLayoutVars>
      </dgm:prSet>
      <dgm:spPr/>
    </dgm:pt>
    <dgm:pt modelId="{05011E5A-3EA3-426B-B8D6-71ED9156037E}" type="pres">
      <dgm:prSet presAssocID="{5A159233-4493-4217-80C0-A229269342FE}" presName="centerTile" presStyleLbl="fgShp" presStyleIdx="0" presStyleCnt="1" custScaleX="70738" custScaleY="20472">
        <dgm:presLayoutVars>
          <dgm:chMax val="0"/>
          <dgm:chPref val="0"/>
        </dgm:presLayoutVars>
      </dgm:prSet>
      <dgm:spPr/>
    </dgm:pt>
  </dgm:ptLst>
  <dgm:cxnLst>
    <dgm:cxn modelId="{0A646C14-F667-4D5C-9F1D-296287F9DA52}" srcId="{4227D653-473F-491D-BBA8-333B43D5EA66}" destId="{E374BA3A-E6EC-423C-8005-8388A5592E74}" srcOrd="1" destOrd="0" parTransId="{937DEBCE-32CB-4E66-9302-4F3EAF702BDD}" sibTransId="{9FD5C737-E2FD-4943-A8E0-C14DE96C4183}"/>
    <dgm:cxn modelId="{0B0D732F-B8ED-4B2E-82AB-8E9A4E937C9C}" type="presOf" srcId="{AF9E79E5-B779-42CE-9D09-1D644C013591}" destId="{929D3D1E-F943-4E70-909C-A059CE2DF10E}" srcOrd="1" destOrd="0" presId="urn:microsoft.com/office/officeart/2005/8/layout/matrix1"/>
    <dgm:cxn modelId="{590D605C-7016-4FE3-82E4-3926C9D3AB3F}" type="presOf" srcId="{54894D70-6EC5-4173-B6F6-1FBCF2C2E43E}" destId="{F3DAC4B2-24C5-4CEC-B3FC-4A4E7C570208}" srcOrd="0" destOrd="0" presId="urn:microsoft.com/office/officeart/2005/8/layout/matrix1"/>
    <dgm:cxn modelId="{CCFB7B62-AAF1-4E0F-B2ED-EA8CB751EEB3}" srcId="{4227D653-473F-491D-BBA8-333B43D5EA66}" destId="{50C13914-C96D-4FD9-9572-B0869461D6BB}" srcOrd="2" destOrd="0" parTransId="{16CB8056-7097-499E-9FAC-1907DAAD6B12}" sibTransId="{BB6FD3A2-52BC-444E-9AFF-41965301B860}"/>
    <dgm:cxn modelId="{B9DBAE74-4CAB-4E44-95E4-96586E544033}" type="presOf" srcId="{E374BA3A-E6EC-423C-8005-8388A5592E74}" destId="{FDAB9110-D74A-4FAE-819C-BD903EB3A29F}" srcOrd="1" destOrd="0" presId="urn:microsoft.com/office/officeart/2005/8/layout/matrix1"/>
    <dgm:cxn modelId="{1FA63B55-48E4-44BB-AA84-E832C3E22A6F}" type="presOf" srcId="{E374BA3A-E6EC-423C-8005-8388A5592E74}" destId="{7E6AFEC4-0736-4920-AD08-F3FE31E8A987}" srcOrd="0" destOrd="0" presId="urn:microsoft.com/office/officeart/2005/8/layout/matrix1"/>
    <dgm:cxn modelId="{7DA40E76-9327-4418-9190-913E7C5FFE3A}" type="presOf" srcId="{4227D653-473F-491D-BBA8-333B43D5EA66}" destId="{05011E5A-3EA3-426B-B8D6-71ED9156037E}" srcOrd="0" destOrd="0" presId="urn:microsoft.com/office/officeart/2005/8/layout/matrix1"/>
    <dgm:cxn modelId="{E489C59E-FB2C-4702-8BB0-DAA968A1A088}" srcId="{4227D653-473F-491D-BBA8-333B43D5EA66}" destId="{AF9E79E5-B779-42CE-9D09-1D644C013591}" srcOrd="0" destOrd="0" parTransId="{36668654-D1FB-47A7-B696-987F9602F210}" sibTransId="{C28319C7-B970-4074-B401-B8211C1CAD9B}"/>
    <dgm:cxn modelId="{548F44A4-F0B1-4438-A248-9FE95AD19670}" type="presOf" srcId="{AF9E79E5-B779-42CE-9D09-1D644C013591}" destId="{A3711AC7-FF5E-4A59-9C3C-A1DCE2CF5D44}" srcOrd="0" destOrd="0" presId="urn:microsoft.com/office/officeart/2005/8/layout/matrix1"/>
    <dgm:cxn modelId="{5E1853BB-140D-46C5-8444-AA1E2FF7E29B}" type="presOf" srcId="{54894D70-6EC5-4173-B6F6-1FBCF2C2E43E}" destId="{197BC92E-E3EF-4806-9A00-0860032971E7}" srcOrd="1" destOrd="0" presId="urn:microsoft.com/office/officeart/2005/8/layout/matrix1"/>
    <dgm:cxn modelId="{665C3AD1-5179-4436-8DA4-26608D87BB1E}" srcId="{4227D653-473F-491D-BBA8-333B43D5EA66}" destId="{54894D70-6EC5-4173-B6F6-1FBCF2C2E43E}" srcOrd="3" destOrd="0" parTransId="{557C5456-2724-4336-95C2-56696FF12BB0}" sibTransId="{0D81427A-4E3C-4CB3-ACDC-E44C3B745792}"/>
    <dgm:cxn modelId="{FDECB6DA-B0A3-42D8-97D3-BCD70DAD8836}" type="presOf" srcId="{50C13914-C96D-4FD9-9572-B0869461D6BB}" destId="{AE53F061-098D-43B2-945E-722B46BFCAA1}" srcOrd="0" destOrd="0" presId="urn:microsoft.com/office/officeart/2005/8/layout/matrix1"/>
    <dgm:cxn modelId="{FABA51E9-8BAC-46E0-9027-EB4DBA754450}" type="presOf" srcId="{50C13914-C96D-4FD9-9572-B0869461D6BB}" destId="{EF11E983-BEB2-41F1-A1B5-D74563B5DA89}" srcOrd="1" destOrd="0" presId="urn:microsoft.com/office/officeart/2005/8/layout/matrix1"/>
    <dgm:cxn modelId="{BAF619F4-5EBF-4BDF-B706-7EAFEA927E79}" srcId="{5A159233-4493-4217-80C0-A229269342FE}" destId="{4227D653-473F-491D-BBA8-333B43D5EA66}" srcOrd="0" destOrd="0" parTransId="{E12CE2F8-6E20-46C7-B7C4-22528BB81CBD}" sibTransId="{5A2B2C9B-EC82-4BB4-82C7-F1A79856614F}"/>
    <dgm:cxn modelId="{7DC86BF8-D086-44D0-BDDF-8AF0CD03BF82}" type="presOf" srcId="{5A159233-4493-4217-80C0-A229269342FE}" destId="{4BC64638-4375-498C-BA29-E6D56DF4CC3A}" srcOrd="0" destOrd="0" presId="urn:microsoft.com/office/officeart/2005/8/layout/matrix1"/>
    <dgm:cxn modelId="{BF70CAF2-2C81-444F-A488-B2228238AC6E}" type="presParOf" srcId="{4BC64638-4375-498C-BA29-E6D56DF4CC3A}" destId="{A5DC5719-CA96-4C28-A7CD-A3F5255D7CE9}" srcOrd="0" destOrd="0" presId="urn:microsoft.com/office/officeart/2005/8/layout/matrix1"/>
    <dgm:cxn modelId="{28C1A1C6-513B-4496-AFB6-082AAABE26D8}" type="presParOf" srcId="{A5DC5719-CA96-4C28-A7CD-A3F5255D7CE9}" destId="{A3711AC7-FF5E-4A59-9C3C-A1DCE2CF5D44}" srcOrd="0" destOrd="0" presId="urn:microsoft.com/office/officeart/2005/8/layout/matrix1"/>
    <dgm:cxn modelId="{9B3A77F8-12B1-4A75-86ED-96A9D72B4D96}" type="presParOf" srcId="{A5DC5719-CA96-4C28-A7CD-A3F5255D7CE9}" destId="{929D3D1E-F943-4E70-909C-A059CE2DF10E}" srcOrd="1" destOrd="0" presId="urn:microsoft.com/office/officeart/2005/8/layout/matrix1"/>
    <dgm:cxn modelId="{1436F4F5-FD5C-41E8-BC31-6BD58416A255}" type="presParOf" srcId="{A5DC5719-CA96-4C28-A7CD-A3F5255D7CE9}" destId="{7E6AFEC4-0736-4920-AD08-F3FE31E8A987}" srcOrd="2" destOrd="0" presId="urn:microsoft.com/office/officeart/2005/8/layout/matrix1"/>
    <dgm:cxn modelId="{1858D944-9308-4D16-97A6-FFD93F5C5809}" type="presParOf" srcId="{A5DC5719-CA96-4C28-A7CD-A3F5255D7CE9}" destId="{FDAB9110-D74A-4FAE-819C-BD903EB3A29F}" srcOrd="3" destOrd="0" presId="urn:microsoft.com/office/officeart/2005/8/layout/matrix1"/>
    <dgm:cxn modelId="{B82312AB-03A1-4FB8-B3E1-A396089AA5FF}" type="presParOf" srcId="{A5DC5719-CA96-4C28-A7CD-A3F5255D7CE9}" destId="{AE53F061-098D-43B2-945E-722B46BFCAA1}" srcOrd="4" destOrd="0" presId="urn:microsoft.com/office/officeart/2005/8/layout/matrix1"/>
    <dgm:cxn modelId="{842A2373-5EBB-406B-B46C-619ED1DC1DE4}" type="presParOf" srcId="{A5DC5719-CA96-4C28-A7CD-A3F5255D7CE9}" destId="{EF11E983-BEB2-41F1-A1B5-D74563B5DA89}" srcOrd="5" destOrd="0" presId="urn:microsoft.com/office/officeart/2005/8/layout/matrix1"/>
    <dgm:cxn modelId="{F7A68328-5FB1-4441-A3C8-C15BEF83EC32}" type="presParOf" srcId="{A5DC5719-CA96-4C28-A7CD-A3F5255D7CE9}" destId="{F3DAC4B2-24C5-4CEC-B3FC-4A4E7C570208}" srcOrd="6" destOrd="0" presId="urn:microsoft.com/office/officeart/2005/8/layout/matrix1"/>
    <dgm:cxn modelId="{C310D9DE-8D04-49EC-8238-1EDB41009467}" type="presParOf" srcId="{A5DC5719-CA96-4C28-A7CD-A3F5255D7CE9}" destId="{197BC92E-E3EF-4806-9A00-0860032971E7}" srcOrd="7" destOrd="0" presId="urn:microsoft.com/office/officeart/2005/8/layout/matrix1"/>
    <dgm:cxn modelId="{DF5098D1-6FFC-4E10-8AFE-0B3036209F70}" type="presParOf" srcId="{4BC64638-4375-498C-BA29-E6D56DF4CC3A}" destId="{05011E5A-3EA3-426B-B8D6-71ED9156037E}"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D220942-145F-498E-B17B-055046691BC6}"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en-IN"/>
        </a:p>
      </dgm:t>
    </dgm:pt>
    <dgm:pt modelId="{ECDE965A-9462-4E1F-8E96-3C1C2D31883C}">
      <dgm:prSet phldrT="[Text]"/>
      <dgm:spPr/>
      <dgm:t>
        <a:bodyPr/>
        <a:lstStyle/>
        <a:p>
          <a:r>
            <a:rPr lang="en-IN" dirty="0"/>
            <a:t>No assembly Matrices</a:t>
          </a:r>
        </a:p>
      </dgm:t>
    </dgm:pt>
    <dgm:pt modelId="{C2F10816-9C3D-4B95-8303-7D80C948EFCE}" type="parTrans" cxnId="{C9DA7C84-6C24-491C-982E-F8A698036CFD}">
      <dgm:prSet/>
      <dgm:spPr/>
      <dgm:t>
        <a:bodyPr/>
        <a:lstStyle/>
        <a:p>
          <a:endParaRPr lang="en-IN"/>
        </a:p>
      </dgm:t>
    </dgm:pt>
    <dgm:pt modelId="{028074A5-C812-4DEA-B16E-193CEF807E2A}" type="sibTrans" cxnId="{C9DA7C84-6C24-491C-982E-F8A698036CFD}">
      <dgm:prSet/>
      <dgm:spPr/>
      <dgm:t>
        <a:bodyPr/>
        <a:lstStyle/>
        <a:p>
          <a:endParaRPr lang="en-IN"/>
        </a:p>
      </dgm:t>
    </dgm:pt>
    <dgm:pt modelId="{B6DDEB18-D16B-49DA-B1FA-EBECD03C76DF}">
      <dgm:prSet phldrT="[Text]"/>
      <dgm:spPr/>
      <dgm:t>
        <a:bodyPr/>
        <a:lstStyle/>
        <a:p>
          <a:r>
            <a:rPr lang="en-IN" dirty="0"/>
            <a:t>Fast</a:t>
          </a:r>
        </a:p>
      </dgm:t>
    </dgm:pt>
    <dgm:pt modelId="{F0DB9964-3D6B-4A87-8918-0F24D16070AB}" type="parTrans" cxnId="{D69DB298-6D14-490B-9E48-854B32BD349E}">
      <dgm:prSet/>
      <dgm:spPr/>
      <dgm:t>
        <a:bodyPr/>
        <a:lstStyle/>
        <a:p>
          <a:endParaRPr lang="en-IN"/>
        </a:p>
      </dgm:t>
    </dgm:pt>
    <dgm:pt modelId="{4AFFECE9-A4CB-4EEC-ADB9-ECAA1CB3EB58}" type="sibTrans" cxnId="{D69DB298-6D14-490B-9E48-854B32BD349E}">
      <dgm:prSet/>
      <dgm:spPr/>
      <dgm:t>
        <a:bodyPr/>
        <a:lstStyle/>
        <a:p>
          <a:endParaRPr lang="en-IN"/>
        </a:p>
      </dgm:t>
    </dgm:pt>
    <dgm:pt modelId="{D84C89C9-C125-46B0-9138-5F14A4CBDF2B}">
      <dgm:prSet phldrT="[Text]"/>
      <dgm:spPr/>
      <dgm:t>
        <a:bodyPr/>
        <a:lstStyle/>
        <a:p>
          <a:r>
            <a:rPr lang="en-IN" dirty="0"/>
            <a:t>Efficient</a:t>
          </a:r>
        </a:p>
      </dgm:t>
    </dgm:pt>
    <dgm:pt modelId="{3BA5FCEB-DAA4-467C-A72D-513EC841B557}" type="parTrans" cxnId="{AB774CB2-EBDE-43A7-BDFD-F4B3DB57AF92}">
      <dgm:prSet/>
      <dgm:spPr/>
      <dgm:t>
        <a:bodyPr/>
        <a:lstStyle/>
        <a:p>
          <a:endParaRPr lang="en-IN"/>
        </a:p>
      </dgm:t>
    </dgm:pt>
    <dgm:pt modelId="{2074264D-D38B-4D20-9192-60C7519A4842}" type="sibTrans" cxnId="{AB774CB2-EBDE-43A7-BDFD-F4B3DB57AF92}">
      <dgm:prSet/>
      <dgm:spPr/>
      <dgm:t>
        <a:bodyPr/>
        <a:lstStyle/>
        <a:p>
          <a:endParaRPr lang="en-IN"/>
        </a:p>
      </dgm:t>
    </dgm:pt>
    <dgm:pt modelId="{3374599B-749F-46C2-9BFF-A7C93D9A8F94}">
      <dgm:prSet phldrT="[Text]"/>
      <dgm:spPr/>
      <dgm:t>
        <a:bodyPr/>
        <a:lstStyle/>
        <a:p>
          <a:r>
            <a:rPr lang="en-IN" dirty="0"/>
            <a:t>Internalised Tests</a:t>
          </a:r>
        </a:p>
      </dgm:t>
    </dgm:pt>
    <dgm:pt modelId="{29B35A3C-C619-467D-8599-3A41629386C6}" type="parTrans" cxnId="{A609ADCD-2E67-45A8-8176-E220BCE15DD9}">
      <dgm:prSet/>
      <dgm:spPr/>
      <dgm:t>
        <a:bodyPr/>
        <a:lstStyle/>
        <a:p>
          <a:endParaRPr lang="en-IN"/>
        </a:p>
      </dgm:t>
    </dgm:pt>
    <dgm:pt modelId="{E13B501D-5817-4C66-A14D-498043891C4C}" type="sibTrans" cxnId="{A609ADCD-2E67-45A8-8176-E220BCE15DD9}">
      <dgm:prSet/>
      <dgm:spPr/>
      <dgm:t>
        <a:bodyPr/>
        <a:lstStyle/>
        <a:p>
          <a:endParaRPr lang="en-IN"/>
        </a:p>
      </dgm:t>
    </dgm:pt>
    <dgm:pt modelId="{8AB0EB15-15DE-4576-805E-DF186FFB4D19}">
      <dgm:prSet phldrT="[Text]"/>
      <dgm:spPr/>
      <dgm:t>
        <a:bodyPr/>
        <a:lstStyle/>
        <a:p>
          <a:r>
            <a:rPr lang="en-IN" dirty="0"/>
            <a:t>Break if test fails</a:t>
          </a:r>
        </a:p>
      </dgm:t>
    </dgm:pt>
    <dgm:pt modelId="{C96BE2F5-5006-4B6D-BA95-D9BAAA29D7CD}" type="parTrans" cxnId="{17BF2172-3E88-4724-831B-71DFE48B8A33}">
      <dgm:prSet/>
      <dgm:spPr/>
      <dgm:t>
        <a:bodyPr/>
        <a:lstStyle/>
        <a:p>
          <a:endParaRPr lang="en-IN"/>
        </a:p>
      </dgm:t>
    </dgm:pt>
    <dgm:pt modelId="{B1FFF774-B61D-4F63-BD49-EDE386C9131F}" type="sibTrans" cxnId="{17BF2172-3E88-4724-831B-71DFE48B8A33}">
      <dgm:prSet/>
      <dgm:spPr/>
      <dgm:t>
        <a:bodyPr/>
        <a:lstStyle/>
        <a:p>
          <a:endParaRPr lang="en-IN"/>
        </a:p>
      </dgm:t>
    </dgm:pt>
    <dgm:pt modelId="{A290BEFE-A15D-495C-AE98-6E4FF944B88B}">
      <dgm:prSet phldrT="[Text]"/>
      <dgm:spPr/>
      <dgm:t>
        <a:bodyPr/>
        <a:lstStyle/>
        <a:p>
          <a:r>
            <a:rPr lang="en-IN" dirty="0"/>
            <a:t>Saves the results in the attribute</a:t>
          </a:r>
        </a:p>
      </dgm:t>
    </dgm:pt>
    <dgm:pt modelId="{85489E98-139D-4768-83E3-1D7A8CDF3ED0}" type="parTrans" cxnId="{5EB1DC78-B903-4845-B19B-06B1A151210C}">
      <dgm:prSet/>
      <dgm:spPr/>
      <dgm:t>
        <a:bodyPr/>
        <a:lstStyle/>
        <a:p>
          <a:endParaRPr lang="en-IN"/>
        </a:p>
      </dgm:t>
    </dgm:pt>
    <dgm:pt modelId="{9A43C79C-79F5-4325-8C70-FFDEA97111BD}" type="sibTrans" cxnId="{5EB1DC78-B903-4845-B19B-06B1A151210C}">
      <dgm:prSet/>
      <dgm:spPr/>
      <dgm:t>
        <a:bodyPr/>
        <a:lstStyle/>
        <a:p>
          <a:endParaRPr lang="en-IN"/>
        </a:p>
      </dgm:t>
    </dgm:pt>
    <dgm:pt modelId="{C9C12257-CE9D-474C-B099-93E9092E117F}">
      <dgm:prSet phldrT="[Text]"/>
      <dgm:spPr/>
      <dgm:t>
        <a:bodyPr/>
        <a:lstStyle/>
        <a:p>
          <a:r>
            <a:rPr lang="en-IN" dirty="0"/>
            <a:t>Assembly in a separate method</a:t>
          </a:r>
        </a:p>
      </dgm:t>
    </dgm:pt>
    <dgm:pt modelId="{186AC8DF-38BB-4E49-A4D4-804C965F17E2}" type="parTrans" cxnId="{1C0F3BFD-FDE9-42F0-880A-77295C0419E0}">
      <dgm:prSet/>
      <dgm:spPr/>
      <dgm:t>
        <a:bodyPr/>
        <a:lstStyle/>
        <a:p>
          <a:endParaRPr lang="en-IN"/>
        </a:p>
      </dgm:t>
    </dgm:pt>
    <dgm:pt modelId="{17292D85-2527-41C5-86CF-5BB6B2F0C811}" type="sibTrans" cxnId="{1C0F3BFD-FDE9-42F0-880A-77295C0419E0}">
      <dgm:prSet/>
      <dgm:spPr/>
      <dgm:t>
        <a:bodyPr/>
        <a:lstStyle/>
        <a:p>
          <a:endParaRPr lang="en-IN"/>
        </a:p>
      </dgm:t>
    </dgm:pt>
    <dgm:pt modelId="{E23C9608-F514-4B1B-8854-7366C8F59B45}">
      <dgm:prSet phldrT="[Text]"/>
      <dgm:spPr/>
      <dgm:t>
        <a:bodyPr/>
        <a:lstStyle/>
        <a:p>
          <a:r>
            <a:rPr lang="en-IN" dirty="0"/>
            <a:t>Possibility of parallelisation </a:t>
          </a:r>
        </a:p>
      </dgm:t>
    </dgm:pt>
    <dgm:pt modelId="{E2FB5D58-2762-4B44-961E-D92363CCADC6}" type="parTrans" cxnId="{E904A856-B195-4B01-A842-E9C8714D6A7A}">
      <dgm:prSet/>
      <dgm:spPr/>
      <dgm:t>
        <a:bodyPr/>
        <a:lstStyle/>
        <a:p>
          <a:endParaRPr lang="en-IN"/>
        </a:p>
      </dgm:t>
    </dgm:pt>
    <dgm:pt modelId="{77F905B1-C245-4241-96AE-45A056D8706D}" type="sibTrans" cxnId="{E904A856-B195-4B01-A842-E9C8714D6A7A}">
      <dgm:prSet/>
      <dgm:spPr/>
      <dgm:t>
        <a:bodyPr/>
        <a:lstStyle/>
        <a:p>
          <a:endParaRPr lang="en-IN"/>
        </a:p>
      </dgm:t>
    </dgm:pt>
    <dgm:pt modelId="{1FA3F3C3-A0E6-4AB2-B45E-DB6747A7DE7E}">
      <dgm:prSet phldrT="[Text]"/>
      <dgm:spPr/>
      <dgm:t>
        <a:bodyPr/>
        <a:lstStyle/>
        <a:p>
          <a:r>
            <a:rPr lang="en-IN" dirty="0"/>
            <a:t>Saves computational Load</a:t>
          </a:r>
        </a:p>
      </dgm:t>
    </dgm:pt>
    <dgm:pt modelId="{7DBC3BBD-CADC-431E-A378-802E5C11A5E5}" type="parTrans" cxnId="{3A359E5C-0F70-402F-A549-8ADF665C83BF}">
      <dgm:prSet/>
      <dgm:spPr/>
      <dgm:t>
        <a:bodyPr/>
        <a:lstStyle/>
        <a:p>
          <a:endParaRPr lang="en-IN"/>
        </a:p>
      </dgm:t>
    </dgm:pt>
    <dgm:pt modelId="{C18D60E3-17F5-454E-AAFC-7B3BD0ED4F40}" type="sibTrans" cxnId="{3A359E5C-0F70-402F-A549-8ADF665C83BF}">
      <dgm:prSet/>
      <dgm:spPr/>
      <dgm:t>
        <a:bodyPr/>
        <a:lstStyle/>
        <a:p>
          <a:endParaRPr lang="en-IN"/>
        </a:p>
      </dgm:t>
    </dgm:pt>
    <dgm:pt modelId="{D37BD39F-A3D6-40AC-BA6B-F23AC641E4E7}" type="pres">
      <dgm:prSet presAssocID="{6D220942-145F-498E-B17B-055046691BC6}" presName="composite" presStyleCnt="0">
        <dgm:presLayoutVars>
          <dgm:chMax val="5"/>
          <dgm:dir/>
          <dgm:animLvl val="ctr"/>
          <dgm:resizeHandles val="exact"/>
        </dgm:presLayoutVars>
      </dgm:prSet>
      <dgm:spPr/>
    </dgm:pt>
    <dgm:pt modelId="{24759448-E637-40F4-BAE8-93BE845F4970}" type="pres">
      <dgm:prSet presAssocID="{6D220942-145F-498E-B17B-055046691BC6}" presName="cycle" presStyleCnt="0"/>
      <dgm:spPr/>
    </dgm:pt>
    <dgm:pt modelId="{DC99308F-B5F2-4AA5-BE02-DB6222EB0EF0}" type="pres">
      <dgm:prSet presAssocID="{6D220942-145F-498E-B17B-055046691BC6}" presName="centerShape" presStyleCnt="0"/>
      <dgm:spPr/>
    </dgm:pt>
    <dgm:pt modelId="{9CA95D3B-70E6-4210-9790-3FA1E4C244FD}" type="pres">
      <dgm:prSet presAssocID="{6D220942-145F-498E-B17B-055046691BC6}" presName="connSite" presStyleLbl="node1" presStyleIdx="0" presStyleCnt="4"/>
      <dgm:spPr/>
    </dgm:pt>
    <dgm:pt modelId="{3977A7A3-38D7-4745-ACBE-04A3734F4BB4}" type="pres">
      <dgm:prSet presAssocID="{6D220942-145F-498E-B17B-055046691BC6}" presName="visible" presStyleLbl="node1" presStyleIdx="0" presStyleCnt="4"/>
      <dgm:spPr>
        <a:blipFill dpi="0" rotWithShape="1">
          <a:blip xmlns:r="http://schemas.openxmlformats.org/officeDocument/2006/relationships" r:embed="rId1"/>
          <a:srcRect/>
          <a:stretch>
            <a:fillRect l="6151" t="9922" r="-176393" b="-1220"/>
          </a:stretch>
        </a:blipFill>
      </dgm:spPr>
    </dgm:pt>
    <dgm:pt modelId="{BA3DBE23-FA5A-4E15-A12C-90D88BFCC86A}" type="pres">
      <dgm:prSet presAssocID="{C2F10816-9C3D-4B95-8303-7D80C948EFCE}" presName="Name25" presStyleLbl="parChTrans1D1" presStyleIdx="0" presStyleCnt="3"/>
      <dgm:spPr/>
    </dgm:pt>
    <dgm:pt modelId="{3F741AD5-1C56-49E6-9F6C-64B8E3C43FC4}" type="pres">
      <dgm:prSet presAssocID="{ECDE965A-9462-4E1F-8E96-3C1C2D31883C}" presName="node" presStyleCnt="0"/>
      <dgm:spPr/>
    </dgm:pt>
    <dgm:pt modelId="{D822A74C-16A3-4872-B4CC-1A4EB36D19A5}" type="pres">
      <dgm:prSet presAssocID="{ECDE965A-9462-4E1F-8E96-3C1C2D31883C}" presName="parentNode" presStyleLbl="node1" presStyleIdx="1" presStyleCnt="4">
        <dgm:presLayoutVars>
          <dgm:chMax val="1"/>
          <dgm:bulletEnabled val="1"/>
        </dgm:presLayoutVars>
      </dgm:prSet>
      <dgm:spPr/>
    </dgm:pt>
    <dgm:pt modelId="{8B4ADCDA-3C0D-46EF-BC63-38C6A41E166B}" type="pres">
      <dgm:prSet presAssocID="{ECDE965A-9462-4E1F-8E96-3C1C2D31883C}" presName="childNode" presStyleLbl="revTx" presStyleIdx="0" presStyleCnt="3">
        <dgm:presLayoutVars>
          <dgm:bulletEnabled val="1"/>
        </dgm:presLayoutVars>
      </dgm:prSet>
      <dgm:spPr/>
    </dgm:pt>
    <dgm:pt modelId="{EAE9DE6A-B970-491F-A214-AF79B99A6ACB}" type="pres">
      <dgm:prSet presAssocID="{29B35A3C-C619-467D-8599-3A41629386C6}" presName="Name25" presStyleLbl="parChTrans1D1" presStyleIdx="1" presStyleCnt="3"/>
      <dgm:spPr/>
    </dgm:pt>
    <dgm:pt modelId="{7C1DBC70-492E-449A-8709-3FA9CB1A4997}" type="pres">
      <dgm:prSet presAssocID="{3374599B-749F-46C2-9BFF-A7C93D9A8F94}" presName="node" presStyleCnt="0"/>
      <dgm:spPr/>
    </dgm:pt>
    <dgm:pt modelId="{CA5F4737-3D11-4A12-BBF3-59A8EA27BCDC}" type="pres">
      <dgm:prSet presAssocID="{3374599B-749F-46C2-9BFF-A7C93D9A8F94}" presName="parentNode" presStyleLbl="node1" presStyleIdx="2" presStyleCnt="4">
        <dgm:presLayoutVars>
          <dgm:chMax val="1"/>
          <dgm:bulletEnabled val="1"/>
        </dgm:presLayoutVars>
      </dgm:prSet>
      <dgm:spPr/>
    </dgm:pt>
    <dgm:pt modelId="{6682C69E-6A3C-448F-A804-55D2987D3CFE}" type="pres">
      <dgm:prSet presAssocID="{3374599B-749F-46C2-9BFF-A7C93D9A8F94}" presName="childNode" presStyleLbl="revTx" presStyleIdx="1" presStyleCnt="3">
        <dgm:presLayoutVars>
          <dgm:bulletEnabled val="1"/>
        </dgm:presLayoutVars>
      </dgm:prSet>
      <dgm:spPr/>
    </dgm:pt>
    <dgm:pt modelId="{443E42F0-8C8C-4106-9668-ADC5EC1BD34E}" type="pres">
      <dgm:prSet presAssocID="{186AC8DF-38BB-4E49-A4D4-804C965F17E2}" presName="Name25" presStyleLbl="parChTrans1D1" presStyleIdx="2" presStyleCnt="3"/>
      <dgm:spPr/>
    </dgm:pt>
    <dgm:pt modelId="{E4AF9FFB-8A8C-45BE-A83C-BFC9C59D9000}" type="pres">
      <dgm:prSet presAssocID="{C9C12257-CE9D-474C-B099-93E9092E117F}" presName="node" presStyleCnt="0"/>
      <dgm:spPr/>
    </dgm:pt>
    <dgm:pt modelId="{D91227FF-D755-4B79-85AA-C1BB926D3916}" type="pres">
      <dgm:prSet presAssocID="{C9C12257-CE9D-474C-B099-93E9092E117F}" presName="parentNode" presStyleLbl="node1" presStyleIdx="3" presStyleCnt="4">
        <dgm:presLayoutVars>
          <dgm:chMax val="1"/>
          <dgm:bulletEnabled val="1"/>
        </dgm:presLayoutVars>
      </dgm:prSet>
      <dgm:spPr/>
    </dgm:pt>
    <dgm:pt modelId="{BE421FDC-9784-4967-8006-8F0BA373C3CE}" type="pres">
      <dgm:prSet presAssocID="{C9C12257-CE9D-474C-B099-93E9092E117F}" presName="childNode" presStyleLbl="revTx" presStyleIdx="2" presStyleCnt="3">
        <dgm:presLayoutVars>
          <dgm:bulletEnabled val="1"/>
        </dgm:presLayoutVars>
      </dgm:prSet>
      <dgm:spPr/>
    </dgm:pt>
  </dgm:ptLst>
  <dgm:cxnLst>
    <dgm:cxn modelId="{282FB90B-E88B-4D6F-A03B-8FA974EF7DC9}" type="presOf" srcId="{8AB0EB15-15DE-4576-805E-DF186FFB4D19}" destId="{6682C69E-6A3C-448F-A804-55D2987D3CFE}" srcOrd="0" destOrd="0" presId="urn:microsoft.com/office/officeart/2005/8/layout/radial2"/>
    <dgm:cxn modelId="{C605BD19-32B4-49D5-A1B3-C38FF88D536D}" type="presOf" srcId="{186AC8DF-38BB-4E49-A4D4-804C965F17E2}" destId="{443E42F0-8C8C-4106-9668-ADC5EC1BD34E}" srcOrd="0" destOrd="0" presId="urn:microsoft.com/office/officeart/2005/8/layout/radial2"/>
    <dgm:cxn modelId="{6C486321-7F51-4236-B798-074C66AC1C7D}" type="presOf" srcId="{C2F10816-9C3D-4B95-8303-7D80C948EFCE}" destId="{BA3DBE23-FA5A-4E15-A12C-90D88BFCC86A}" srcOrd="0" destOrd="0" presId="urn:microsoft.com/office/officeart/2005/8/layout/radial2"/>
    <dgm:cxn modelId="{869B7A27-5016-411E-BE90-714BAB1AF15D}" type="presOf" srcId="{E23C9608-F514-4B1B-8854-7366C8F59B45}" destId="{BE421FDC-9784-4967-8006-8F0BA373C3CE}" srcOrd="0" destOrd="0" presId="urn:microsoft.com/office/officeart/2005/8/layout/radial2"/>
    <dgm:cxn modelId="{3A359E5C-0F70-402F-A549-8ADF665C83BF}" srcId="{3374599B-749F-46C2-9BFF-A7C93D9A8F94}" destId="{1FA3F3C3-A0E6-4AB2-B45E-DB6747A7DE7E}" srcOrd="1" destOrd="0" parTransId="{7DBC3BBD-CADC-431E-A378-802E5C11A5E5}" sibTransId="{C18D60E3-17F5-454E-AAFC-7B3BD0ED4F40}"/>
    <dgm:cxn modelId="{2F474F64-66B0-4356-A0CB-470BC9FA5A38}" type="presOf" srcId="{D84C89C9-C125-46B0-9138-5F14A4CBDF2B}" destId="{8B4ADCDA-3C0D-46EF-BC63-38C6A41E166B}" srcOrd="0" destOrd="1" presId="urn:microsoft.com/office/officeart/2005/8/layout/radial2"/>
    <dgm:cxn modelId="{1D9D6969-51D4-46E7-A0CE-CECD188A9B2C}" type="presOf" srcId="{A290BEFE-A15D-495C-AE98-6E4FF944B88B}" destId="{6682C69E-6A3C-448F-A804-55D2987D3CFE}" srcOrd="0" destOrd="2" presId="urn:microsoft.com/office/officeart/2005/8/layout/radial2"/>
    <dgm:cxn modelId="{17BF2172-3E88-4724-831B-71DFE48B8A33}" srcId="{3374599B-749F-46C2-9BFF-A7C93D9A8F94}" destId="{8AB0EB15-15DE-4576-805E-DF186FFB4D19}" srcOrd="0" destOrd="0" parTransId="{C96BE2F5-5006-4B6D-BA95-D9BAAA29D7CD}" sibTransId="{B1FFF774-B61D-4F63-BD49-EDE386C9131F}"/>
    <dgm:cxn modelId="{E904A856-B195-4B01-A842-E9C8714D6A7A}" srcId="{C9C12257-CE9D-474C-B099-93E9092E117F}" destId="{E23C9608-F514-4B1B-8854-7366C8F59B45}" srcOrd="0" destOrd="0" parTransId="{E2FB5D58-2762-4B44-961E-D92363CCADC6}" sibTransId="{77F905B1-C245-4241-96AE-45A056D8706D}"/>
    <dgm:cxn modelId="{5EB1DC78-B903-4845-B19B-06B1A151210C}" srcId="{3374599B-749F-46C2-9BFF-A7C93D9A8F94}" destId="{A290BEFE-A15D-495C-AE98-6E4FF944B88B}" srcOrd="2" destOrd="0" parTransId="{85489E98-139D-4768-83E3-1D7A8CDF3ED0}" sibTransId="{9A43C79C-79F5-4325-8C70-FFDEA97111BD}"/>
    <dgm:cxn modelId="{727D8C5A-A4D6-4FF2-B27E-4D67800B5456}" type="presOf" srcId="{ECDE965A-9462-4E1F-8E96-3C1C2D31883C}" destId="{D822A74C-16A3-4872-B4CC-1A4EB36D19A5}" srcOrd="0" destOrd="0" presId="urn:microsoft.com/office/officeart/2005/8/layout/radial2"/>
    <dgm:cxn modelId="{EB9E2E81-49E3-4E46-931D-2CE6CBFC1A7E}" type="presOf" srcId="{B6DDEB18-D16B-49DA-B1FA-EBECD03C76DF}" destId="{8B4ADCDA-3C0D-46EF-BC63-38C6A41E166B}" srcOrd="0" destOrd="0" presId="urn:microsoft.com/office/officeart/2005/8/layout/radial2"/>
    <dgm:cxn modelId="{C9DA7C84-6C24-491C-982E-F8A698036CFD}" srcId="{6D220942-145F-498E-B17B-055046691BC6}" destId="{ECDE965A-9462-4E1F-8E96-3C1C2D31883C}" srcOrd="0" destOrd="0" parTransId="{C2F10816-9C3D-4B95-8303-7D80C948EFCE}" sibTransId="{028074A5-C812-4DEA-B16E-193CEF807E2A}"/>
    <dgm:cxn modelId="{5BFC2190-CCF5-4FA8-AA7E-35AA18B4F743}" type="presOf" srcId="{1FA3F3C3-A0E6-4AB2-B45E-DB6747A7DE7E}" destId="{6682C69E-6A3C-448F-A804-55D2987D3CFE}" srcOrd="0" destOrd="1" presId="urn:microsoft.com/office/officeart/2005/8/layout/radial2"/>
    <dgm:cxn modelId="{D69DB298-6D14-490B-9E48-854B32BD349E}" srcId="{ECDE965A-9462-4E1F-8E96-3C1C2D31883C}" destId="{B6DDEB18-D16B-49DA-B1FA-EBECD03C76DF}" srcOrd="0" destOrd="0" parTransId="{F0DB9964-3D6B-4A87-8918-0F24D16070AB}" sibTransId="{4AFFECE9-A4CB-4EEC-ADB9-ECAA1CB3EB58}"/>
    <dgm:cxn modelId="{691986AC-08C1-4CAB-ADF8-0DE2A73E17FA}" type="presOf" srcId="{C9C12257-CE9D-474C-B099-93E9092E117F}" destId="{D91227FF-D755-4B79-85AA-C1BB926D3916}" srcOrd="0" destOrd="0" presId="urn:microsoft.com/office/officeart/2005/8/layout/radial2"/>
    <dgm:cxn modelId="{AB774CB2-EBDE-43A7-BDFD-F4B3DB57AF92}" srcId="{ECDE965A-9462-4E1F-8E96-3C1C2D31883C}" destId="{D84C89C9-C125-46B0-9138-5F14A4CBDF2B}" srcOrd="1" destOrd="0" parTransId="{3BA5FCEB-DAA4-467C-A72D-513EC841B557}" sibTransId="{2074264D-D38B-4D20-9192-60C7519A4842}"/>
    <dgm:cxn modelId="{B893A1B6-A707-4E92-A115-83C1BCDA1579}" type="presOf" srcId="{29B35A3C-C619-467D-8599-3A41629386C6}" destId="{EAE9DE6A-B970-491F-A214-AF79B99A6ACB}" srcOrd="0" destOrd="0" presId="urn:microsoft.com/office/officeart/2005/8/layout/radial2"/>
    <dgm:cxn modelId="{A609ADCD-2E67-45A8-8176-E220BCE15DD9}" srcId="{6D220942-145F-498E-B17B-055046691BC6}" destId="{3374599B-749F-46C2-9BFF-A7C93D9A8F94}" srcOrd="1" destOrd="0" parTransId="{29B35A3C-C619-467D-8599-3A41629386C6}" sibTransId="{E13B501D-5817-4C66-A14D-498043891C4C}"/>
    <dgm:cxn modelId="{69EA14ED-A1F2-4623-B1EB-12E266CC69E8}" type="presOf" srcId="{3374599B-749F-46C2-9BFF-A7C93D9A8F94}" destId="{CA5F4737-3D11-4A12-BBF3-59A8EA27BCDC}" srcOrd="0" destOrd="0" presId="urn:microsoft.com/office/officeart/2005/8/layout/radial2"/>
    <dgm:cxn modelId="{D4699BEE-629B-4FD0-808F-5DF9216BE171}" type="presOf" srcId="{6D220942-145F-498E-B17B-055046691BC6}" destId="{D37BD39F-A3D6-40AC-BA6B-F23AC641E4E7}" srcOrd="0" destOrd="0" presId="urn:microsoft.com/office/officeart/2005/8/layout/radial2"/>
    <dgm:cxn modelId="{1C0F3BFD-FDE9-42F0-880A-77295C0419E0}" srcId="{6D220942-145F-498E-B17B-055046691BC6}" destId="{C9C12257-CE9D-474C-B099-93E9092E117F}" srcOrd="2" destOrd="0" parTransId="{186AC8DF-38BB-4E49-A4D4-804C965F17E2}" sibTransId="{17292D85-2527-41C5-86CF-5BB6B2F0C811}"/>
    <dgm:cxn modelId="{ADE7EB37-E140-424B-85F5-208391E6D266}" type="presParOf" srcId="{D37BD39F-A3D6-40AC-BA6B-F23AC641E4E7}" destId="{24759448-E637-40F4-BAE8-93BE845F4970}" srcOrd="0" destOrd="0" presId="urn:microsoft.com/office/officeart/2005/8/layout/radial2"/>
    <dgm:cxn modelId="{CC0E11C9-28B2-4E81-998F-2D32964EBB84}" type="presParOf" srcId="{24759448-E637-40F4-BAE8-93BE845F4970}" destId="{DC99308F-B5F2-4AA5-BE02-DB6222EB0EF0}" srcOrd="0" destOrd="0" presId="urn:microsoft.com/office/officeart/2005/8/layout/radial2"/>
    <dgm:cxn modelId="{AA3CCEDD-0D6B-4BE6-8439-19F75955941A}" type="presParOf" srcId="{DC99308F-B5F2-4AA5-BE02-DB6222EB0EF0}" destId="{9CA95D3B-70E6-4210-9790-3FA1E4C244FD}" srcOrd="0" destOrd="0" presId="urn:microsoft.com/office/officeart/2005/8/layout/radial2"/>
    <dgm:cxn modelId="{1ACCF9D5-3A3B-48A2-A20E-8895717826EA}" type="presParOf" srcId="{DC99308F-B5F2-4AA5-BE02-DB6222EB0EF0}" destId="{3977A7A3-38D7-4745-ACBE-04A3734F4BB4}" srcOrd="1" destOrd="0" presId="urn:microsoft.com/office/officeart/2005/8/layout/radial2"/>
    <dgm:cxn modelId="{E9A74236-4B45-402E-B702-FC2D34DC6336}" type="presParOf" srcId="{24759448-E637-40F4-BAE8-93BE845F4970}" destId="{BA3DBE23-FA5A-4E15-A12C-90D88BFCC86A}" srcOrd="1" destOrd="0" presId="urn:microsoft.com/office/officeart/2005/8/layout/radial2"/>
    <dgm:cxn modelId="{56C5A834-C7F0-483C-9197-F9250133326A}" type="presParOf" srcId="{24759448-E637-40F4-BAE8-93BE845F4970}" destId="{3F741AD5-1C56-49E6-9F6C-64B8E3C43FC4}" srcOrd="2" destOrd="0" presId="urn:microsoft.com/office/officeart/2005/8/layout/radial2"/>
    <dgm:cxn modelId="{CA2F29E2-A7BD-47FC-AE47-57E038F7C9F4}" type="presParOf" srcId="{3F741AD5-1C56-49E6-9F6C-64B8E3C43FC4}" destId="{D822A74C-16A3-4872-B4CC-1A4EB36D19A5}" srcOrd="0" destOrd="0" presId="urn:microsoft.com/office/officeart/2005/8/layout/radial2"/>
    <dgm:cxn modelId="{CFFD77B5-95B4-473B-A640-9A91E7157B7B}" type="presParOf" srcId="{3F741AD5-1C56-49E6-9F6C-64B8E3C43FC4}" destId="{8B4ADCDA-3C0D-46EF-BC63-38C6A41E166B}" srcOrd="1" destOrd="0" presId="urn:microsoft.com/office/officeart/2005/8/layout/radial2"/>
    <dgm:cxn modelId="{89C8721F-6F8A-4B3D-89CB-A596E670F5D1}" type="presParOf" srcId="{24759448-E637-40F4-BAE8-93BE845F4970}" destId="{EAE9DE6A-B970-491F-A214-AF79B99A6ACB}" srcOrd="3" destOrd="0" presId="urn:microsoft.com/office/officeart/2005/8/layout/radial2"/>
    <dgm:cxn modelId="{0B7AF59D-2764-491B-81D0-8D3C12CD2488}" type="presParOf" srcId="{24759448-E637-40F4-BAE8-93BE845F4970}" destId="{7C1DBC70-492E-449A-8709-3FA9CB1A4997}" srcOrd="4" destOrd="0" presId="urn:microsoft.com/office/officeart/2005/8/layout/radial2"/>
    <dgm:cxn modelId="{E5751BC9-4FF5-4050-8E33-8D93F7044A8C}" type="presParOf" srcId="{7C1DBC70-492E-449A-8709-3FA9CB1A4997}" destId="{CA5F4737-3D11-4A12-BBF3-59A8EA27BCDC}" srcOrd="0" destOrd="0" presId="urn:microsoft.com/office/officeart/2005/8/layout/radial2"/>
    <dgm:cxn modelId="{54D33FC1-4AA5-475F-BECE-CAA313FE7747}" type="presParOf" srcId="{7C1DBC70-492E-449A-8709-3FA9CB1A4997}" destId="{6682C69E-6A3C-448F-A804-55D2987D3CFE}" srcOrd="1" destOrd="0" presId="urn:microsoft.com/office/officeart/2005/8/layout/radial2"/>
    <dgm:cxn modelId="{F0E89DFE-E935-4C09-B4BE-A01CE3B2FA3F}" type="presParOf" srcId="{24759448-E637-40F4-BAE8-93BE845F4970}" destId="{443E42F0-8C8C-4106-9668-ADC5EC1BD34E}" srcOrd="5" destOrd="0" presId="urn:microsoft.com/office/officeart/2005/8/layout/radial2"/>
    <dgm:cxn modelId="{F3F97E0B-706B-473C-9031-C5C2B3A55677}" type="presParOf" srcId="{24759448-E637-40F4-BAE8-93BE845F4970}" destId="{E4AF9FFB-8A8C-45BE-A83C-BFC9C59D9000}" srcOrd="6" destOrd="0" presId="urn:microsoft.com/office/officeart/2005/8/layout/radial2"/>
    <dgm:cxn modelId="{B483CA8C-8428-4250-B3BB-EC776139379C}" type="presParOf" srcId="{E4AF9FFB-8A8C-45BE-A83C-BFC9C59D9000}" destId="{D91227FF-D755-4B79-85AA-C1BB926D3916}" srcOrd="0" destOrd="0" presId="urn:microsoft.com/office/officeart/2005/8/layout/radial2"/>
    <dgm:cxn modelId="{08D2AE6E-C92C-4B38-AD63-6B6CBFF9B4EA}" type="presParOf" srcId="{E4AF9FFB-8A8C-45BE-A83C-BFC9C59D9000}" destId="{BE421FDC-9784-4967-8006-8F0BA373C3CE}"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C11606D-66AA-4D2E-85D9-0110E7D4D0E0}" type="doc">
      <dgm:prSet loTypeId="urn:microsoft.com/office/officeart/2009/layout/CirclePictureHierarchy" loCatId="hierarchy" qsTypeId="urn:microsoft.com/office/officeart/2005/8/quickstyle/simple1" qsCatId="simple" csTypeId="urn:microsoft.com/office/officeart/2005/8/colors/accent1_2" csCatId="accent1" phldr="1"/>
      <dgm:spPr/>
      <dgm:t>
        <a:bodyPr/>
        <a:lstStyle/>
        <a:p>
          <a:endParaRPr lang="en-IN"/>
        </a:p>
      </dgm:t>
    </dgm:pt>
    <dgm:pt modelId="{9FC26CE8-D6A2-4F5F-9182-7F04E0F3E309}">
      <dgm:prSet phldrT="[Text]" custT="1"/>
      <dgm:spPr/>
      <dgm:t>
        <a:bodyPr/>
        <a:lstStyle/>
        <a:p>
          <a:r>
            <a:rPr lang="en-IN" sz="1800" b="1" dirty="0"/>
            <a:t>Enthalpy Problem </a:t>
          </a:r>
          <a:r>
            <a:rPr lang="en-IN" sz="1400" b="0" dirty="0"/>
            <a:t>(Fixed Grid Method)</a:t>
          </a:r>
        </a:p>
      </dgm:t>
    </dgm:pt>
    <dgm:pt modelId="{A745E043-F2B7-4165-9187-27C80FE38EED}" type="parTrans" cxnId="{731910D8-EBCD-452C-AB16-6D08F34F288F}">
      <dgm:prSet/>
      <dgm:spPr/>
      <dgm:t>
        <a:bodyPr/>
        <a:lstStyle/>
        <a:p>
          <a:endParaRPr lang="en-IN"/>
        </a:p>
      </dgm:t>
    </dgm:pt>
    <dgm:pt modelId="{38A4855B-8736-44B9-953C-ED28F623088E}" type="sibTrans" cxnId="{731910D8-EBCD-452C-AB16-6D08F34F288F}">
      <dgm:prSet/>
      <dgm:spPr/>
      <dgm:t>
        <a:bodyPr/>
        <a:lstStyle/>
        <a:p>
          <a:endParaRPr lang="en-IN"/>
        </a:p>
      </dgm:t>
    </dgm:pt>
    <dgm:pt modelId="{AA09DD05-DE23-4A66-8556-8BEB9CB02449}">
      <dgm:prSet phldrT="[Text]"/>
      <dgm:spPr/>
      <dgm:t>
        <a:bodyPr/>
        <a:lstStyle/>
        <a:p>
          <a:r>
            <a:rPr lang="en-IN" b="1" dirty="0"/>
            <a:t>Amorphous Material</a:t>
          </a:r>
          <a:r>
            <a:rPr lang="en-IN" dirty="0"/>
            <a:t> (No sharp melting point)</a:t>
          </a:r>
        </a:p>
      </dgm:t>
    </dgm:pt>
    <dgm:pt modelId="{DF73C0C7-2689-4E75-9873-8E79A5D08E07}" type="parTrans" cxnId="{C918A2F0-7E3D-41D5-BAC0-341192C3AAF3}">
      <dgm:prSet/>
      <dgm:spPr/>
      <dgm:t>
        <a:bodyPr/>
        <a:lstStyle/>
        <a:p>
          <a:endParaRPr lang="en-IN"/>
        </a:p>
      </dgm:t>
    </dgm:pt>
    <dgm:pt modelId="{247B57EB-280C-43A9-96F0-FFEBB19CFC10}" type="sibTrans" cxnId="{C918A2F0-7E3D-41D5-BAC0-341192C3AAF3}">
      <dgm:prSet/>
      <dgm:spPr/>
      <dgm:t>
        <a:bodyPr/>
        <a:lstStyle/>
        <a:p>
          <a:endParaRPr lang="en-IN"/>
        </a:p>
      </dgm:t>
    </dgm:pt>
    <dgm:pt modelId="{534EA280-4076-4BF2-BF53-F4FD83480947}">
      <dgm:prSet phldrT="[Text]"/>
      <dgm:spPr/>
      <dgm:t>
        <a:bodyPr/>
        <a:lstStyle/>
        <a:p>
          <a:r>
            <a:rPr lang="en-IN" b="1" dirty="0"/>
            <a:t>Crystalline Material </a:t>
          </a:r>
          <a:r>
            <a:rPr lang="en-IN" dirty="0"/>
            <a:t>(Sharp Melting Point)</a:t>
          </a:r>
        </a:p>
      </dgm:t>
    </dgm:pt>
    <dgm:pt modelId="{2CF718D9-D865-441E-B162-21CDCAE33006}" type="parTrans" cxnId="{61810F14-2127-4C65-914B-64A44D0DFAC6}">
      <dgm:prSet/>
      <dgm:spPr/>
      <dgm:t>
        <a:bodyPr/>
        <a:lstStyle/>
        <a:p>
          <a:endParaRPr lang="en-IN"/>
        </a:p>
      </dgm:t>
    </dgm:pt>
    <dgm:pt modelId="{6794AD48-EC69-49A8-9456-8E9E78A3E2D5}" type="sibTrans" cxnId="{61810F14-2127-4C65-914B-64A44D0DFAC6}">
      <dgm:prSet/>
      <dgm:spPr/>
      <dgm:t>
        <a:bodyPr/>
        <a:lstStyle/>
        <a:p>
          <a:endParaRPr lang="en-IN"/>
        </a:p>
      </dgm:t>
    </dgm:pt>
    <dgm:pt modelId="{087ED44E-0BFB-46CE-BF90-FC793B0F53B9}" type="pres">
      <dgm:prSet presAssocID="{EC11606D-66AA-4D2E-85D9-0110E7D4D0E0}" presName="hierChild1" presStyleCnt="0">
        <dgm:presLayoutVars>
          <dgm:chPref val="1"/>
          <dgm:dir/>
          <dgm:animOne val="branch"/>
          <dgm:animLvl val="lvl"/>
          <dgm:resizeHandles/>
        </dgm:presLayoutVars>
      </dgm:prSet>
      <dgm:spPr/>
    </dgm:pt>
    <dgm:pt modelId="{2DF5BC1C-23C6-40FB-8E57-C387F7EEED90}" type="pres">
      <dgm:prSet presAssocID="{9FC26CE8-D6A2-4F5F-9182-7F04E0F3E309}" presName="hierRoot1" presStyleCnt="0"/>
      <dgm:spPr/>
    </dgm:pt>
    <dgm:pt modelId="{3E40FF05-3410-4D2B-8F21-4651AF5EDB92}" type="pres">
      <dgm:prSet presAssocID="{9FC26CE8-D6A2-4F5F-9182-7F04E0F3E309}" presName="composite" presStyleCnt="0"/>
      <dgm:spPr/>
    </dgm:pt>
    <dgm:pt modelId="{91CFC09D-BC56-4957-8E64-544588F5CB86}" type="pres">
      <dgm:prSet presAssocID="{9FC26CE8-D6A2-4F5F-9182-7F04E0F3E309}" presName="image" presStyleLbl="node0" presStyleIdx="0" presStyleCnt="1" custLinFactNeighborX="2147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solidFill>
            <a:schemeClr val="tx1"/>
          </a:solidFill>
        </a:ln>
      </dgm:spPr>
    </dgm:pt>
    <dgm:pt modelId="{8187DEFF-E95C-43B2-847D-56C30804F9A4}" type="pres">
      <dgm:prSet presAssocID="{9FC26CE8-D6A2-4F5F-9182-7F04E0F3E309}" presName="text" presStyleLbl="revTx" presStyleIdx="0" presStyleCnt="3" custScaleX="118176" custLinFactNeighborX="44819" custLinFactNeighborY="-15873">
        <dgm:presLayoutVars>
          <dgm:chPref val="3"/>
        </dgm:presLayoutVars>
      </dgm:prSet>
      <dgm:spPr/>
    </dgm:pt>
    <dgm:pt modelId="{7656BD2B-7957-4D59-A393-D8BD9DA3D29F}" type="pres">
      <dgm:prSet presAssocID="{9FC26CE8-D6A2-4F5F-9182-7F04E0F3E309}" presName="hierChild2" presStyleCnt="0"/>
      <dgm:spPr/>
    </dgm:pt>
    <dgm:pt modelId="{3AB1EAB8-66D3-440F-950D-D68823C64671}" type="pres">
      <dgm:prSet presAssocID="{DF73C0C7-2689-4E75-9873-8E79A5D08E07}" presName="Name10" presStyleLbl="parChTrans1D2" presStyleIdx="0" presStyleCnt="2"/>
      <dgm:spPr/>
    </dgm:pt>
    <dgm:pt modelId="{B9583171-87A4-4E74-9297-58056C225ADA}" type="pres">
      <dgm:prSet presAssocID="{AA09DD05-DE23-4A66-8556-8BEB9CB02449}" presName="hierRoot2" presStyleCnt="0"/>
      <dgm:spPr/>
    </dgm:pt>
    <dgm:pt modelId="{2824BCAF-5FB9-4C79-9D97-AADFE1E66BFC}" type="pres">
      <dgm:prSet presAssocID="{AA09DD05-DE23-4A66-8556-8BEB9CB02449}" presName="composite2" presStyleCnt="0"/>
      <dgm:spPr/>
    </dgm:pt>
    <dgm:pt modelId="{4563F3C7-FB1F-491A-9547-BA97E9AF605D}" type="pres">
      <dgm:prSet presAssocID="{AA09DD05-DE23-4A66-8556-8BEB9CB02449}" presName="image2" presStyleLbl="node2" presStyleIdx="0" presStyleCnt="2" custLinFactNeighborY="38491"/>
      <dgm:spPr>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312305" t="-267294" r="-581355" b="-119788"/>
          </a:stretch>
        </a:blipFill>
        <a:ln>
          <a:solidFill>
            <a:schemeClr val="tx1"/>
          </a:solidFill>
        </a:ln>
      </dgm:spPr>
    </dgm:pt>
    <dgm:pt modelId="{75C85C39-8F4E-4B27-9604-FECFB4F1846D}" type="pres">
      <dgm:prSet presAssocID="{AA09DD05-DE23-4A66-8556-8BEB9CB02449}" presName="text2" presStyleLbl="revTx" presStyleIdx="1" presStyleCnt="3" custScaleX="59269" custLinFactNeighborX="-17784" custLinFactNeighborY="45035">
        <dgm:presLayoutVars>
          <dgm:chPref val="3"/>
        </dgm:presLayoutVars>
      </dgm:prSet>
      <dgm:spPr/>
    </dgm:pt>
    <dgm:pt modelId="{0BD92641-405C-4304-B3A5-8A8BCA808B0B}" type="pres">
      <dgm:prSet presAssocID="{AA09DD05-DE23-4A66-8556-8BEB9CB02449}" presName="hierChild3" presStyleCnt="0"/>
      <dgm:spPr/>
    </dgm:pt>
    <dgm:pt modelId="{FC8BC68F-6F2B-4C45-99EF-D5A1FDA6447F}" type="pres">
      <dgm:prSet presAssocID="{2CF718D9-D865-441E-B162-21CDCAE33006}" presName="Name10" presStyleLbl="parChTrans1D2" presStyleIdx="1" presStyleCnt="2"/>
      <dgm:spPr/>
    </dgm:pt>
    <dgm:pt modelId="{0E666AA0-863D-48DC-9EBA-E640887EF3A5}" type="pres">
      <dgm:prSet presAssocID="{534EA280-4076-4BF2-BF53-F4FD83480947}" presName="hierRoot2" presStyleCnt="0"/>
      <dgm:spPr/>
    </dgm:pt>
    <dgm:pt modelId="{3CE00AFE-298D-4AD0-8FC2-15DF876A2447}" type="pres">
      <dgm:prSet presAssocID="{534EA280-4076-4BF2-BF53-F4FD83480947}" presName="composite2" presStyleCnt="0"/>
      <dgm:spPr/>
    </dgm:pt>
    <dgm:pt modelId="{FAC512C9-11D7-41DF-9373-E66B812735C3}" type="pres">
      <dgm:prSet presAssocID="{534EA280-4076-4BF2-BF53-F4FD83480947}" presName="image2" presStyleLbl="node2" presStyleIdx="1" presStyleCnt="2" custLinFactNeighborY="38491"/>
      <dgm:spPr>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261760" t="-34238" r="-85846" b="-91828"/>
          </a:stretch>
        </a:blipFill>
        <a:ln>
          <a:solidFill>
            <a:schemeClr val="tx1"/>
          </a:solidFill>
        </a:ln>
      </dgm:spPr>
    </dgm:pt>
    <dgm:pt modelId="{BB26CBBB-265B-46F2-A2AF-303FEAFFFFFF}" type="pres">
      <dgm:prSet presAssocID="{534EA280-4076-4BF2-BF53-F4FD83480947}" presName="text2" presStyleLbl="revTx" presStyleIdx="2" presStyleCnt="3" custScaleX="67405" custLinFactNeighborX="-9389" custLinFactNeighborY="36672">
        <dgm:presLayoutVars>
          <dgm:chPref val="3"/>
        </dgm:presLayoutVars>
      </dgm:prSet>
      <dgm:spPr/>
    </dgm:pt>
    <dgm:pt modelId="{3E66E3BD-74F8-4921-BA38-08FBD37AA6BC}" type="pres">
      <dgm:prSet presAssocID="{534EA280-4076-4BF2-BF53-F4FD83480947}" presName="hierChild3" presStyleCnt="0"/>
      <dgm:spPr/>
    </dgm:pt>
  </dgm:ptLst>
  <dgm:cxnLst>
    <dgm:cxn modelId="{E933F10F-6CA1-4F8C-AC94-C423F6664EEF}" type="presOf" srcId="{9FC26CE8-D6A2-4F5F-9182-7F04E0F3E309}" destId="{8187DEFF-E95C-43B2-847D-56C30804F9A4}" srcOrd="0" destOrd="0" presId="urn:microsoft.com/office/officeart/2009/layout/CirclePictureHierarchy"/>
    <dgm:cxn modelId="{61810F14-2127-4C65-914B-64A44D0DFAC6}" srcId="{9FC26CE8-D6A2-4F5F-9182-7F04E0F3E309}" destId="{534EA280-4076-4BF2-BF53-F4FD83480947}" srcOrd="1" destOrd="0" parTransId="{2CF718D9-D865-441E-B162-21CDCAE33006}" sibTransId="{6794AD48-EC69-49A8-9456-8E9E78A3E2D5}"/>
    <dgm:cxn modelId="{C1E19F3C-C19A-4D66-9F70-DD505E4A9428}" type="presOf" srcId="{AA09DD05-DE23-4A66-8556-8BEB9CB02449}" destId="{75C85C39-8F4E-4B27-9604-FECFB4F1846D}" srcOrd="0" destOrd="0" presId="urn:microsoft.com/office/officeart/2009/layout/CirclePictureHierarchy"/>
    <dgm:cxn modelId="{8B2A9885-C16D-49C5-8B11-4769F31FBFEB}" type="presOf" srcId="{534EA280-4076-4BF2-BF53-F4FD83480947}" destId="{BB26CBBB-265B-46F2-A2AF-303FEAFFFFFF}" srcOrd="0" destOrd="0" presId="urn:microsoft.com/office/officeart/2009/layout/CirclePictureHierarchy"/>
    <dgm:cxn modelId="{2834FEAB-44B8-4FE7-837C-EA85EFEBDE95}" type="presOf" srcId="{DF73C0C7-2689-4E75-9873-8E79A5D08E07}" destId="{3AB1EAB8-66D3-440F-950D-D68823C64671}" srcOrd="0" destOrd="0" presId="urn:microsoft.com/office/officeart/2009/layout/CirclePictureHierarchy"/>
    <dgm:cxn modelId="{F42DD5B2-BA0F-41C6-82F9-BB725BB290EE}" type="presOf" srcId="{EC11606D-66AA-4D2E-85D9-0110E7D4D0E0}" destId="{087ED44E-0BFB-46CE-BF90-FC793B0F53B9}" srcOrd="0" destOrd="0" presId="urn:microsoft.com/office/officeart/2009/layout/CirclePictureHierarchy"/>
    <dgm:cxn modelId="{731910D8-EBCD-452C-AB16-6D08F34F288F}" srcId="{EC11606D-66AA-4D2E-85D9-0110E7D4D0E0}" destId="{9FC26CE8-D6A2-4F5F-9182-7F04E0F3E309}" srcOrd="0" destOrd="0" parTransId="{A745E043-F2B7-4165-9187-27C80FE38EED}" sibTransId="{38A4855B-8736-44B9-953C-ED28F623088E}"/>
    <dgm:cxn modelId="{6AD6FEED-11C9-4AD6-88EA-C8BF928B0683}" type="presOf" srcId="{2CF718D9-D865-441E-B162-21CDCAE33006}" destId="{FC8BC68F-6F2B-4C45-99EF-D5A1FDA6447F}" srcOrd="0" destOrd="0" presId="urn:microsoft.com/office/officeart/2009/layout/CirclePictureHierarchy"/>
    <dgm:cxn modelId="{C918A2F0-7E3D-41D5-BAC0-341192C3AAF3}" srcId="{9FC26CE8-D6A2-4F5F-9182-7F04E0F3E309}" destId="{AA09DD05-DE23-4A66-8556-8BEB9CB02449}" srcOrd="0" destOrd="0" parTransId="{DF73C0C7-2689-4E75-9873-8E79A5D08E07}" sibTransId="{247B57EB-280C-43A9-96F0-FFEBB19CFC10}"/>
    <dgm:cxn modelId="{67A8E53C-57F5-4A33-BF4A-14F1F44794C9}" type="presParOf" srcId="{087ED44E-0BFB-46CE-BF90-FC793B0F53B9}" destId="{2DF5BC1C-23C6-40FB-8E57-C387F7EEED90}" srcOrd="0" destOrd="0" presId="urn:microsoft.com/office/officeart/2009/layout/CirclePictureHierarchy"/>
    <dgm:cxn modelId="{DA319702-7815-45DD-B64C-88BDE7D53445}" type="presParOf" srcId="{2DF5BC1C-23C6-40FB-8E57-C387F7EEED90}" destId="{3E40FF05-3410-4D2B-8F21-4651AF5EDB92}" srcOrd="0" destOrd="0" presId="urn:microsoft.com/office/officeart/2009/layout/CirclePictureHierarchy"/>
    <dgm:cxn modelId="{94148EA2-96FD-447F-B642-F713A24AD34A}" type="presParOf" srcId="{3E40FF05-3410-4D2B-8F21-4651AF5EDB92}" destId="{91CFC09D-BC56-4957-8E64-544588F5CB86}" srcOrd="0" destOrd="0" presId="urn:microsoft.com/office/officeart/2009/layout/CirclePictureHierarchy"/>
    <dgm:cxn modelId="{CE712092-8A98-4E74-AB81-12902D6581A2}" type="presParOf" srcId="{3E40FF05-3410-4D2B-8F21-4651AF5EDB92}" destId="{8187DEFF-E95C-43B2-847D-56C30804F9A4}" srcOrd="1" destOrd="0" presId="urn:microsoft.com/office/officeart/2009/layout/CirclePictureHierarchy"/>
    <dgm:cxn modelId="{0AB26F4E-D2E6-4C0C-8CCA-2969279DDF31}" type="presParOf" srcId="{2DF5BC1C-23C6-40FB-8E57-C387F7EEED90}" destId="{7656BD2B-7957-4D59-A393-D8BD9DA3D29F}" srcOrd="1" destOrd="0" presId="urn:microsoft.com/office/officeart/2009/layout/CirclePictureHierarchy"/>
    <dgm:cxn modelId="{618048F5-BB07-48CF-B953-01132BCE6DAF}" type="presParOf" srcId="{7656BD2B-7957-4D59-A393-D8BD9DA3D29F}" destId="{3AB1EAB8-66D3-440F-950D-D68823C64671}" srcOrd="0" destOrd="0" presId="urn:microsoft.com/office/officeart/2009/layout/CirclePictureHierarchy"/>
    <dgm:cxn modelId="{F05387EF-F508-4C57-880A-11D96AC21DD9}" type="presParOf" srcId="{7656BD2B-7957-4D59-A393-D8BD9DA3D29F}" destId="{B9583171-87A4-4E74-9297-58056C225ADA}" srcOrd="1" destOrd="0" presId="urn:microsoft.com/office/officeart/2009/layout/CirclePictureHierarchy"/>
    <dgm:cxn modelId="{A1D86019-AB87-4717-9EB0-725F1C6ABD6B}" type="presParOf" srcId="{B9583171-87A4-4E74-9297-58056C225ADA}" destId="{2824BCAF-5FB9-4C79-9D97-AADFE1E66BFC}" srcOrd="0" destOrd="0" presId="urn:microsoft.com/office/officeart/2009/layout/CirclePictureHierarchy"/>
    <dgm:cxn modelId="{88295B03-550A-46F5-AA11-A8D4F268653E}" type="presParOf" srcId="{2824BCAF-5FB9-4C79-9D97-AADFE1E66BFC}" destId="{4563F3C7-FB1F-491A-9547-BA97E9AF605D}" srcOrd="0" destOrd="0" presId="urn:microsoft.com/office/officeart/2009/layout/CirclePictureHierarchy"/>
    <dgm:cxn modelId="{563C48F1-9A94-4838-9CA0-FBF3B8E2092C}" type="presParOf" srcId="{2824BCAF-5FB9-4C79-9D97-AADFE1E66BFC}" destId="{75C85C39-8F4E-4B27-9604-FECFB4F1846D}" srcOrd="1" destOrd="0" presId="urn:microsoft.com/office/officeart/2009/layout/CirclePictureHierarchy"/>
    <dgm:cxn modelId="{1B7745DE-C0D3-4514-A5AD-8CA544F3A8B3}" type="presParOf" srcId="{B9583171-87A4-4E74-9297-58056C225ADA}" destId="{0BD92641-405C-4304-B3A5-8A8BCA808B0B}" srcOrd="1" destOrd="0" presId="urn:microsoft.com/office/officeart/2009/layout/CirclePictureHierarchy"/>
    <dgm:cxn modelId="{3E09FC98-24ED-4535-A3FB-CCCBE3F5B505}" type="presParOf" srcId="{7656BD2B-7957-4D59-A393-D8BD9DA3D29F}" destId="{FC8BC68F-6F2B-4C45-99EF-D5A1FDA6447F}" srcOrd="2" destOrd="0" presId="urn:microsoft.com/office/officeart/2009/layout/CirclePictureHierarchy"/>
    <dgm:cxn modelId="{C93B3ACF-9DE1-4F8E-937B-F792BD25B9EB}" type="presParOf" srcId="{7656BD2B-7957-4D59-A393-D8BD9DA3D29F}" destId="{0E666AA0-863D-48DC-9EBA-E640887EF3A5}" srcOrd="3" destOrd="0" presId="urn:microsoft.com/office/officeart/2009/layout/CirclePictureHierarchy"/>
    <dgm:cxn modelId="{29B5A5FC-62B6-4CD8-A372-D73DF28D5A57}" type="presParOf" srcId="{0E666AA0-863D-48DC-9EBA-E640887EF3A5}" destId="{3CE00AFE-298D-4AD0-8FC2-15DF876A2447}" srcOrd="0" destOrd="0" presId="urn:microsoft.com/office/officeart/2009/layout/CirclePictureHierarchy"/>
    <dgm:cxn modelId="{97A42FE0-AA92-4F94-88A6-2C5DA22E09A0}" type="presParOf" srcId="{3CE00AFE-298D-4AD0-8FC2-15DF876A2447}" destId="{FAC512C9-11D7-41DF-9373-E66B812735C3}" srcOrd="0" destOrd="0" presId="urn:microsoft.com/office/officeart/2009/layout/CirclePictureHierarchy"/>
    <dgm:cxn modelId="{932A50C2-B0B3-497E-B34E-66B626A29661}" type="presParOf" srcId="{3CE00AFE-298D-4AD0-8FC2-15DF876A2447}" destId="{BB26CBBB-265B-46F2-A2AF-303FEAFFFFFF}" srcOrd="1" destOrd="0" presId="urn:microsoft.com/office/officeart/2009/layout/CirclePictureHierarchy"/>
    <dgm:cxn modelId="{312C33C6-859D-4B4A-8523-86507E10D63F}" type="presParOf" srcId="{0E666AA0-863D-48DC-9EBA-E640887EF3A5}" destId="{3E66E3BD-74F8-4921-BA38-08FBD37AA6BC}" srcOrd="1" destOrd="0" presId="urn:microsoft.com/office/officeart/2009/layout/CirclePicture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4557FC1-FA11-4CEC-B7E2-0FA95A8DF54D}" type="doc">
      <dgm:prSet loTypeId="urn:microsoft.com/office/officeart/2009/layout/CirclePictureHierarchy" loCatId="hierarchy" qsTypeId="urn:microsoft.com/office/officeart/2005/8/quickstyle/simple1" qsCatId="simple" csTypeId="urn:microsoft.com/office/officeart/2005/8/colors/accent1_2" csCatId="accent1" phldr="1"/>
      <dgm:spPr/>
      <dgm:t>
        <a:bodyPr/>
        <a:lstStyle/>
        <a:p>
          <a:endParaRPr lang="en-IN"/>
        </a:p>
      </dgm:t>
    </dgm:pt>
    <dgm:pt modelId="{E704FBE2-B622-4300-AED8-C50C76B62505}">
      <dgm:prSet phldrT="[Text]"/>
      <dgm:spPr/>
      <dgm:t>
        <a:bodyPr/>
        <a:lstStyle/>
        <a:p>
          <a:r>
            <a:rPr lang="en-IN" b="1" dirty="0"/>
            <a:t>Stefan Problem </a:t>
          </a:r>
          <a:r>
            <a:rPr lang="en-IN" dirty="0"/>
            <a:t>(Front Tracking Method)</a:t>
          </a:r>
        </a:p>
      </dgm:t>
    </dgm:pt>
    <dgm:pt modelId="{0928BAF0-B0C5-4078-9523-27C48A1BA7F3}" type="parTrans" cxnId="{19CBDF56-8028-438B-8514-03E3933275DD}">
      <dgm:prSet/>
      <dgm:spPr/>
      <dgm:t>
        <a:bodyPr/>
        <a:lstStyle/>
        <a:p>
          <a:endParaRPr lang="en-IN"/>
        </a:p>
      </dgm:t>
    </dgm:pt>
    <dgm:pt modelId="{3C379E33-E79C-4885-8BD8-B21C7CE25301}" type="sibTrans" cxnId="{19CBDF56-8028-438B-8514-03E3933275DD}">
      <dgm:prSet/>
      <dgm:spPr/>
      <dgm:t>
        <a:bodyPr/>
        <a:lstStyle/>
        <a:p>
          <a:endParaRPr lang="en-IN"/>
        </a:p>
      </dgm:t>
    </dgm:pt>
    <dgm:pt modelId="{BF5CCE02-42DA-4C11-979B-D9C4D179BD8D}">
      <dgm:prSet phldrT="[Text]"/>
      <dgm:spPr/>
      <dgm:t>
        <a:bodyPr/>
        <a:lstStyle/>
        <a:p>
          <a:r>
            <a:rPr lang="en-IN" b="1" dirty="0"/>
            <a:t>Crystalline materials</a:t>
          </a:r>
          <a:r>
            <a:rPr lang="en-IN" dirty="0"/>
            <a:t> (Sharp Melting Point)</a:t>
          </a:r>
        </a:p>
      </dgm:t>
    </dgm:pt>
    <dgm:pt modelId="{679D1A0D-F3E5-4204-83F0-B7174AD71262}" type="parTrans" cxnId="{8CE4CA70-D70C-449B-969A-DBAB948A1C67}">
      <dgm:prSet/>
      <dgm:spPr/>
      <dgm:t>
        <a:bodyPr/>
        <a:lstStyle/>
        <a:p>
          <a:endParaRPr lang="en-IN"/>
        </a:p>
      </dgm:t>
    </dgm:pt>
    <dgm:pt modelId="{F77A7EDC-6FCB-400F-A6D4-F214ADE3B234}" type="sibTrans" cxnId="{8CE4CA70-D70C-449B-969A-DBAB948A1C67}">
      <dgm:prSet/>
      <dgm:spPr/>
      <dgm:t>
        <a:bodyPr/>
        <a:lstStyle/>
        <a:p>
          <a:endParaRPr lang="en-IN"/>
        </a:p>
      </dgm:t>
    </dgm:pt>
    <dgm:pt modelId="{461D85EC-7DDA-4C77-8E5A-EED9D101FFEA}" type="pres">
      <dgm:prSet presAssocID="{C4557FC1-FA11-4CEC-B7E2-0FA95A8DF54D}" presName="hierChild1" presStyleCnt="0">
        <dgm:presLayoutVars>
          <dgm:chPref val="1"/>
          <dgm:dir/>
          <dgm:animOne val="branch"/>
          <dgm:animLvl val="lvl"/>
          <dgm:resizeHandles/>
        </dgm:presLayoutVars>
      </dgm:prSet>
      <dgm:spPr/>
    </dgm:pt>
    <dgm:pt modelId="{D7C377A3-6C9A-4CD5-A28E-1D1703BC9410}" type="pres">
      <dgm:prSet presAssocID="{E704FBE2-B622-4300-AED8-C50C76B62505}" presName="hierRoot1" presStyleCnt="0"/>
      <dgm:spPr/>
    </dgm:pt>
    <dgm:pt modelId="{D6628194-34F1-46D5-BB41-13FA92453EFA}" type="pres">
      <dgm:prSet presAssocID="{E704FBE2-B622-4300-AED8-C50C76B62505}" presName="composite" presStyleCnt="0"/>
      <dgm:spPr/>
    </dgm:pt>
    <dgm:pt modelId="{1724CF3D-41B5-4FC8-AD3D-5CCC2F4DF7F6}" type="pres">
      <dgm:prSet presAssocID="{E704FBE2-B622-4300-AED8-C50C76B62505}" presName="image" presStyleLbl="node0" presStyleIdx="0" presStyleCnt="1" custScaleX="64027" custScaleY="64538" custLinFactNeighborX="11008" custLinFactNeighborY="-2555"/>
      <dgm:spPr>
        <a:blipFill>
          <a:blip xmlns:r="http://schemas.openxmlformats.org/officeDocument/2006/relationships" r:embed="rId1">
            <a:extLst>
              <a:ext uri="{28A0092B-C50C-407E-A947-70E740481C1C}">
                <a14:useLocalDpi xmlns:a14="http://schemas.microsoft.com/office/drawing/2010/main" val="0"/>
              </a:ext>
            </a:extLst>
          </a:blip>
          <a:srcRect/>
          <a:stretch>
            <a:fillRect l="-23000" r="-23000"/>
          </a:stretch>
        </a:blipFill>
        <a:ln>
          <a:solidFill>
            <a:schemeClr val="tx1"/>
          </a:solidFill>
        </a:ln>
      </dgm:spPr>
    </dgm:pt>
    <dgm:pt modelId="{A84D79EB-00FE-4846-B7C9-C0F5A033AD37}" type="pres">
      <dgm:prSet presAssocID="{E704FBE2-B622-4300-AED8-C50C76B62505}" presName="text" presStyleLbl="revTx" presStyleIdx="0" presStyleCnt="2" custScaleX="78383" custLinFactNeighborX="-15305" custLinFactNeighborY="-638">
        <dgm:presLayoutVars>
          <dgm:chPref val="3"/>
        </dgm:presLayoutVars>
      </dgm:prSet>
      <dgm:spPr/>
    </dgm:pt>
    <dgm:pt modelId="{EDDA921C-B075-4A62-B4A6-7A7BFF8F1B30}" type="pres">
      <dgm:prSet presAssocID="{E704FBE2-B622-4300-AED8-C50C76B62505}" presName="hierChild2" presStyleCnt="0"/>
      <dgm:spPr/>
    </dgm:pt>
    <dgm:pt modelId="{3A064D1F-63A7-4716-A823-90DACD459663}" type="pres">
      <dgm:prSet presAssocID="{679D1A0D-F3E5-4204-83F0-B7174AD71262}" presName="Name10" presStyleLbl="parChTrans1D2" presStyleIdx="0" presStyleCnt="1"/>
      <dgm:spPr/>
    </dgm:pt>
    <dgm:pt modelId="{3E7DA2C8-90F4-48B8-8194-D4E4C2AE4056}" type="pres">
      <dgm:prSet presAssocID="{BF5CCE02-42DA-4C11-979B-D9C4D179BD8D}" presName="hierRoot2" presStyleCnt="0"/>
      <dgm:spPr/>
    </dgm:pt>
    <dgm:pt modelId="{BDFFC637-0A1A-4AFD-B5C3-BFF54F5761DD}" type="pres">
      <dgm:prSet presAssocID="{BF5CCE02-42DA-4C11-979B-D9C4D179BD8D}" presName="composite2" presStyleCnt="0"/>
      <dgm:spPr/>
    </dgm:pt>
    <dgm:pt modelId="{EF6C1941-029A-4B7D-A786-42A5ECB428E6}" type="pres">
      <dgm:prSet presAssocID="{BF5CCE02-42DA-4C11-979B-D9C4D179BD8D}" presName="image2" presStyleLbl="node2" presStyleIdx="0" presStyleCnt="1" custScaleX="68674" custScaleY="68083" custLinFactNeighborX="3262" custLinFactNeighborY="-7973"/>
      <dgm:spPr>
        <a:blipFill dpi="0" rotWithShape="1">
          <a:blip xmlns:r="http://schemas.openxmlformats.org/officeDocument/2006/relationships"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l="11282" t="14169" r="9612" b="11201"/>
          </a:stretch>
        </a:blipFill>
        <a:ln>
          <a:solidFill>
            <a:schemeClr val="tx1"/>
          </a:solidFill>
        </a:ln>
      </dgm:spPr>
    </dgm:pt>
    <dgm:pt modelId="{EEC3368B-F783-4A74-9797-1A9AE28E2A04}" type="pres">
      <dgm:prSet presAssocID="{BF5CCE02-42DA-4C11-979B-D9C4D179BD8D}" presName="text2" presStyleLbl="revTx" presStyleIdx="1" presStyleCnt="2" custScaleX="61137" custScaleY="71721" custLinFactNeighborX="-28490" custLinFactNeighborY="5740">
        <dgm:presLayoutVars>
          <dgm:chPref val="3"/>
        </dgm:presLayoutVars>
      </dgm:prSet>
      <dgm:spPr/>
    </dgm:pt>
    <dgm:pt modelId="{7301A3FD-B14F-4EFC-9B6D-697205727286}" type="pres">
      <dgm:prSet presAssocID="{BF5CCE02-42DA-4C11-979B-D9C4D179BD8D}" presName="hierChild3" presStyleCnt="0"/>
      <dgm:spPr/>
    </dgm:pt>
  </dgm:ptLst>
  <dgm:cxnLst>
    <dgm:cxn modelId="{F0368C2F-D9C8-423C-ABA4-2C6656BD6783}" type="presOf" srcId="{BF5CCE02-42DA-4C11-979B-D9C4D179BD8D}" destId="{EEC3368B-F783-4A74-9797-1A9AE28E2A04}" srcOrd="0" destOrd="0" presId="urn:microsoft.com/office/officeart/2009/layout/CirclePictureHierarchy"/>
    <dgm:cxn modelId="{EF1D554D-60BA-47A0-B063-CAABD1B65F42}" type="presOf" srcId="{C4557FC1-FA11-4CEC-B7E2-0FA95A8DF54D}" destId="{461D85EC-7DDA-4C77-8E5A-EED9D101FFEA}" srcOrd="0" destOrd="0" presId="urn:microsoft.com/office/officeart/2009/layout/CirclePictureHierarchy"/>
    <dgm:cxn modelId="{8CE4CA70-D70C-449B-969A-DBAB948A1C67}" srcId="{E704FBE2-B622-4300-AED8-C50C76B62505}" destId="{BF5CCE02-42DA-4C11-979B-D9C4D179BD8D}" srcOrd="0" destOrd="0" parTransId="{679D1A0D-F3E5-4204-83F0-B7174AD71262}" sibTransId="{F77A7EDC-6FCB-400F-A6D4-F214ADE3B234}"/>
    <dgm:cxn modelId="{19CBDF56-8028-438B-8514-03E3933275DD}" srcId="{C4557FC1-FA11-4CEC-B7E2-0FA95A8DF54D}" destId="{E704FBE2-B622-4300-AED8-C50C76B62505}" srcOrd="0" destOrd="0" parTransId="{0928BAF0-B0C5-4078-9523-27C48A1BA7F3}" sibTransId="{3C379E33-E79C-4885-8BD8-B21C7CE25301}"/>
    <dgm:cxn modelId="{85BF2AA8-4335-4F88-BFDE-86BCB95DE8E9}" type="presOf" srcId="{E704FBE2-B622-4300-AED8-C50C76B62505}" destId="{A84D79EB-00FE-4846-B7C9-C0F5A033AD37}" srcOrd="0" destOrd="0" presId="urn:microsoft.com/office/officeart/2009/layout/CirclePictureHierarchy"/>
    <dgm:cxn modelId="{7414D7FC-B5C3-4289-B0C1-B4293EB6050E}" type="presOf" srcId="{679D1A0D-F3E5-4204-83F0-B7174AD71262}" destId="{3A064D1F-63A7-4716-A823-90DACD459663}" srcOrd="0" destOrd="0" presId="urn:microsoft.com/office/officeart/2009/layout/CirclePictureHierarchy"/>
    <dgm:cxn modelId="{EA38EAA5-9A9D-47DD-BA23-A3EA4ADE9F3D}" type="presParOf" srcId="{461D85EC-7DDA-4C77-8E5A-EED9D101FFEA}" destId="{D7C377A3-6C9A-4CD5-A28E-1D1703BC9410}" srcOrd="0" destOrd="0" presId="urn:microsoft.com/office/officeart/2009/layout/CirclePictureHierarchy"/>
    <dgm:cxn modelId="{E6E4E12A-187A-4F88-8CE4-68C3A12F17A4}" type="presParOf" srcId="{D7C377A3-6C9A-4CD5-A28E-1D1703BC9410}" destId="{D6628194-34F1-46D5-BB41-13FA92453EFA}" srcOrd="0" destOrd="0" presId="urn:microsoft.com/office/officeart/2009/layout/CirclePictureHierarchy"/>
    <dgm:cxn modelId="{20B8B1D2-AED9-4700-BE17-E3ABCF76542E}" type="presParOf" srcId="{D6628194-34F1-46D5-BB41-13FA92453EFA}" destId="{1724CF3D-41B5-4FC8-AD3D-5CCC2F4DF7F6}" srcOrd="0" destOrd="0" presId="urn:microsoft.com/office/officeart/2009/layout/CirclePictureHierarchy"/>
    <dgm:cxn modelId="{77E4F6D6-ED94-4C9A-8072-53446E6B754C}" type="presParOf" srcId="{D6628194-34F1-46D5-BB41-13FA92453EFA}" destId="{A84D79EB-00FE-4846-B7C9-C0F5A033AD37}" srcOrd="1" destOrd="0" presId="urn:microsoft.com/office/officeart/2009/layout/CirclePictureHierarchy"/>
    <dgm:cxn modelId="{DBF49EB6-ABBD-453E-909B-FF156780BB0E}" type="presParOf" srcId="{D7C377A3-6C9A-4CD5-A28E-1D1703BC9410}" destId="{EDDA921C-B075-4A62-B4A6-7A7BFF8F1B30}" srcOrd="1" destOrd="0" presId="urn:microsoft.com/office/officeart/2009/layout/CirclePictureHierarchy"/>
    <dgm:cxn modelId="{2EC028F3-C317-45BA-808E-B10F4143850B}" type="presParOf" srcId="{EDDA921C-B075-4A62-B4A6-7A7BFF8F1B30}" destId="{3A064D1F-63A7-4716-A823-90DACD459663}" srcOrd="0" destOrd="0" presId="urn:microsoft.com/office/officeart/2009/layout/CirclePictureHierarchy"/>
    <dgm:cxn modelId="{BAC63C28-5B4D-4C2F-AA4D-4165BC132E65}" type="presParOf" srcId="{EDDA921C-B075-4A62-B4A6-7A7BFF8F1B30}" destId="{3E7DA2C8-90F4-48B8-8194-D4E4C2AE4056}" srcOrd="1" destOrd="0" presId="urn:microsoft.com/office/officeart/2009/layout/CirclePictureHierarchy"/>
    <dgm:cxn modelId="{76A49625-9F4B-40D8-B872-64717050AF23}" type="presParOf" srcId="{3E7DA2C8-90F4-48B8-8194-D4E4C2AE4056}" destId="{BDFFC637-0A1A-4AFD-B5C3-BFF54F5761DD}" srcOrd="0" destOrd="0" presId="urn:microsoft.com/office/officeart/2009/layout/CirclePictureHierarchy"/>
    <dgm:cxn modelId="{37CE18D6-79B1-408D-8F87-A4D89E8A52F7}" type="presParOf" srcId="{BDFFC637-0A1A-4AFD-B5C3-BFF54F5761DD}" destId="{EF6C1941-029A-4B7D-A786-42A5ECB428E6}" srcOrd="0" destOrd="0" presId="urn:microsoft.com/office/officeart/2009/layout/CirclePictureHierarchy"/>
    <dgm:cxn modelId="{09DE3512-BD45-47FB-86F8-A53AA0A43B43}" type="presParOf" srcId="{BDFFC637-0A1A-4AFD-B5C3-BFF54F5761DD}" destId="{EEC3368B-F783-4A74-9797-1A9AE28E2A04}" srcOrd="1" destOrd="0" presId="urn:microsoft.com/office/officeart/2009/layout/CirclePictureHierarchy"/>
    <dgm:cxn modelId="{4461D6B4-12E2-40CC-9B73-01EA177024F3}" type="presParOf" srcId="{3E7DA2C8-90F4-48B8-8194-D4E4C2AE4056}" destId="{7301A3FD-B14F-4EFC-9B6D-697205727286}" srcOrd="1" destOrd="0" presId="urn:microsoft.com/office/officeart/2009/layout/CirclePictureHierarchy"/>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FEC9541-503D-45E8-B5D9-51D44547F113}"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en-IN"/>
        </a:p>
      </dgm:t>
    </dgm:pt>
    <dgm:pt modelId="{8DC569BA-CFB4-4930-AE6F-C9D3904583B0}">
      <dgm:prSet phldrT="[Text]"/>
      <dgm:spPr/>
      <dgm:t>
        <a:bodyPr/>
        <a:lstStyle/>
        <a:p>
          <a:r>
            <a:rPr lang="en-IN" b="1" dirty="0"/>
            <a:t>Attributes</a:t>
          </a:r>
        </a:p>
      </dgm:t>
    </dgm:pt>
    <dgm:pt modelId="{50D56566-B5BD-4EDB-9AE9-5E9D67DB6BF3}" type="parTrans" cxnId="{96D87EF4-5EE2-4160-B0FD-6AC69BBF07BF}">
      <dgm:prSet/>
      <dgm:spPr/>
      <dgm:t>
        <a:bodyPr/>
        <a:lstStyle/>
        <a:p>
          <a:endParaRPr lang="en-IN"/>
        </a:p>
      </dgm:t>
    </dgm:pt>
    <dgm:pt modelId="{E8D7F760-490B-4661-92DC-308C77A887CA}" type="sibTrans" cxnId="{96D87EF4-5EE2-4160-B0FD-6AC69BBF07BF}">
      <dgm:prSet/>
      <dgm:spPr/>
      <dgm:t>
        <a:bodyPr/>
        <a:lstStyle/>
        <a:p>
          <a:endParaRPr lang="en-IN"/>
        </a:p>
      </dgm:t>
    </dgm:pt>
    <dgm:pt modelId="{A647164A-36D4-423A-905C-8D043293A1AC}">
      <dgm:prSet phldrT="[Text]"/>
      <dgm:spPr/>
      <dgm:t>
        <a:bodyPr/>
        <a:lstStyle/>
        <a:p>
          <a:r>
            <a:rPr lang="en-IN" dirty="0"/>
            <a:t>One argument passing of attributes and methods possible</a:t>
          </a:r>
        </a:p>
      </dgm:t>
    </dgm:pt>
    <dgm:pt modelId="{4635ECCF-C016-46FD-8BA8-6500ABEB06F4}" type="parTrans" cxnId="{B8DDCC07-0D21-448B-B018-A89A89870063}">
      <dgm:prSet/>
      <dgm:spPr/>
      <dgm:t>
        <a:bodyPr/>
        <a:lstStyle/>
        <a:p>
          <a:endParaRPr lang="en-IN"/>
        </a:p>
      </dgm:t>
    </dgm:pt>
    <dgm:pt modelId="{428D855B-A1D0-4A30-9B33-109CE97ACAD7}" type="sibTrans" cxnId="{B8DDCC07-0D21-448B-B018-A89A89870063}">
      <dgm:prSet/>
      <dgm:spPr/>
      <dgm:t>
        <a:bodyPr/>
        <a:lstStyle/>
        <a:p>
          <a:endParaRPr lang="en-IN"/>
        </a:p>
      </dgm:t>
    </dgm:pt>
    <dgm:pt modelId="{EC4BAC3E-465F-4F8D-9AE3-8A6689046FF1}">
      <dgm:prSet phldrT="[Text]"/>
      <dgm:spPr/>
      <dgm:t>
        <a:bodyPr/>
        <a:lstStyle/>
        <a:p>
          <a:r>
            <a:rPr lang="en-IN" b="1" dirty="0"/>
            <a:t>Inheritance</a:t>
          </a:r>
        </a:p>
      </dgm:t>
    </dgm:pt>
    <dgm:pt modelId="{5B27B2D3-4490-407F-A1B1-9ED1BECB4683}" type="parTrans" cxnId="{14588DC8-5398-4D2C-8403-8968E5B2654E}">
      <dgm:prSet/>
      <dgm:spPr/>
      <dgm:t>
        <a:bodyPr/>
        <a:lstStyle/>
        <a:p>
          <a:endParaRPr lang="en-IN"/>
        </a:p>
      </dgm:t>
    </dgm:pt>
    <dgm:pt modelId="{287EEA4F-A05F-4863-9EF1-85CA78B0083D}" type="sibTrans" cxnId="{14588DC8-5398-4D2C-8403-8968E5B2654E}">
      <dgm:prSet/>
      <dgm:spPr/>
      <dgm:t>
        <a:bodyPr/>
        <a:lstStyle/>
        <a:p>
          <a:endParaRPr lang="en-IN"/>
        </a:p>
      </dgm:t>
    </dgm:pt>
    <dgm:pt modelId="{8DA63215-49CC-4C55-84C4-7B7A880B7839}">
      <dgm:prSet phldrT="[Text]"/>
      <dgm:spPr/>
      <dgm:t>
        <a:bodyPr/>
        <a:lstStyle/>
        <a:p>
          <a:r>
            <a:rPr lang="en-IN" dirty="0"/>
            <a:t>Avoids repetition of same functions and variables</a:t>
          </a:r>
        </a:p>
      </dgm:t>
    </dgm:pt>
    <dgm:pt modelId="{8D1D8F9D-774A-433F-9B76-3BDDBA22F058}" type="parTrans" cxnId="{5B16A3CD-66E5-48DD-9214-C4530F16B398}">
      <dgm:prSet/>
      <dgm:spPr/>
      <dgm:t>
        <a:bodyPr/>
        <a:lstStyle/>
        <a:p>
          <a:endParaRPr lang="en-IN"/>
        </a:p>
      </dgm:t>
    </dgm:pt>
    <dgm:pt modelId="{39B8568D-7E28-45A9-8917-E5FEE85289CA}" type="sibTrans" cxnId="{5B16A3CD-66E5-48DD-9214-C4530F16B398}">
      <dgm:prSet/>
      <dgm:spPr/>
      <dgm:t>
        <a:bodyPr/>
        <a:lstStyle/>
        <a:p>
          <a:endParaRPr lang="en-IN"/>
        </a:p>
      </dgm:t>
    </dgm:pt>
    <dgm:pt modelId="{FBDC4EBE-596C-464F-B1F1-95ACB14265E0}">
      <dgm:prSet phldrT="[Text]"/>
      <dgm:spPr/>
      <dgm:t>
        <a:bodyPr/>
        <a:lstStyle/>
        <a:p>
          <a:r>
            <a:rPr lang="en-IN" b="1" dirty="0"/>
            <a:t>Hiding</a:t>
          </a:r>
        </a:p>
      </dgm:t>
    </dgm:pt>
    <dgm:pt modelId="{094F36A0-D273-464E-9FAC-D67BC767BCA5}" type="parTrans" cxnId="{55177526-FD0D-4F5A-BBE6-7709721537BD}">
      <dgm:prSet/>
      <dgm:spPr/>
      <dgm:t>
        <a:bodyPr/>
        <a:lstStyle/>
        <a:p>
          <a:endParaRPr lang="en-IN"/>
        </a:p>
      </dgm:t>
    </dgm:pt>
    <dgm:pt modelId="{20661141-9A3E-4EAE-AA21-65CE17A04F64}" type="sibTrans" cxnId="{55177526-FD0D-4F5A-BBE6-7709721537BD}">
      <dgm:prSet/>
      <dgm:spPr/>
      <dgm:t>
        <a:bodyPr/>
        <a:lstStyle/>
        <a:p>
          <a:endParaRPr lang="en-IN"/>
        </a:p>
      </dgm:t>
    </dgm:pt>
    <dgm:pt modelId="{0D1E022B-AC7E-47AB-B336-5D0063A83E55}">
      <dgm:prSet phldrT="[Text]"/>
      <dgm:spPr/>
      <dgm:t>
        <a:bodyPr/>
        <a:lstStyle/>
        <a:p>
          <a:r>
            <a:rPr lang="en-IN" dirty="0"/>
            <a:t>Defines the objective of the instance clearly</a:t>
          </a:r>
        </a:p>
      </dgm:t>
    </dgm:pt>
    <dgm:pt modelId="{A0128E30-9094-4548-87D3-F09A458DE7B1}" type="sibTrans" cxnId="{FB70D747-C6D7-4ED7-84E0-5DD9FD3107E8}">
      <dgm:prSet/>
      <dgm:spPr/>
      <dgm:t>
        <a:bodyPr/>
        <a:lstStyle/>
        <a:p>
          <a:endParaRPr lang="en-IN"/>
        </a:p>
      </dgm:t>
    </dgm:pt>
    <dgm:pt modelId="{A92B89C4-5E6E-490B-85DD-3210D7F257D4}" type="parTrans" cxnId="{FB70D747-C6D7-4ED7-84E0-5DD9FD3107E8}">
      <dgm:prSet/>
      <dgm:spPr/>
      <dgm:t>
        <a:bodyPr/>
        <a:lstStyle/>
        <a:p>
          <a:endParaRPr lang="en-IN"/>
        </a:p>
      </dgm:t>
    </dgm:pt>
    <dgm:pt modelId="{31FC1143-A7F3-4C6A-99BB-A1009357FA57}">
      <dgm:prSet phldrT="[Text]"/>
      <dgm:spPr/>
      <dgm:t>
        <a:bodyPr/>
        <a:lstStyle/>
        <a:p>
          <a:r>
            <a:rPr lang="en-IN" b="1" dirty="0"/>
            <a:t>Ease of communication</a:t>
          </a:r>
        </a:p>
      </dgm:t>
    </dgm:pt>
    <dgm:pt modelId="{148AC85C-BE9C-403E-87E8-29347165BA4B}" type="sibTrans" cxnId="{96C2CF2D-A529-467D-A283-EFC4AC970391}">
      <dgm:prSet/>
      <dgm:spPr/>
      <dgm:t>
        <a:bodyPr/>
        <a:lstStyle/>
        <a:p>
          <a:endParaRPr lang="en-IN"/>
        </a:p>
      </dgm:t>
    </dgm:pt>
    <dgm:pt modelId="{BF0D257E-6782-4799-B178-7D828C73A420}" type="parTrans" cxnId="{96C2CF2D-A529-467D-A283-EFC4AC970391}">
      <dgm:prSet/>
      <dgm:spPr/>
      <dgm:t>
        <a:bodyPr/>
        <a:lstStyle/>
        <a:p>
          <a:endParaRPr lang="en-IN"/>
        </a:p>
      </dgm:t>
    </dgm:pt>
    <dgm:pt modelId="{0B52C4E6-3DD2-40A2-B735-EE46A6812754}">
      <dgm:prSet phldrT="[Text]"/>
      <dgm:spPr/>
      <dgm:t>
        <a:bodyPr/>
        <a:lstStyle/>
        <a:p>
          <a:r>
            <a:rPr lang="en-IN" dirty="0"/>
            <a:t>Prevents unintentional altering of variables and functions</a:t>
          </a:r>
        </a:p>
      </dgm:t>
    </dgm:pt>
    <dgm:pt modelId="{4C415212-EAE7-4B2C-B179-54FF296A7E7A}" type="parTrans" cxnId="{3AA39F1A-1BA0-4C1D-8F71-7070289854BF}">
      <dgm:prSet/>
      <dgm:spPr/>
      <dgm:t>
        <a:bodyPr/>
        <a:lstStyle/>
        <a:p>
          <a:endParaRPr lang="en-IN"/>
        </a:p>
      </dgm:t>
    </dgm:pt>
    <dgm:pt modelId="{D356B173-41E7-42AB-BE34-2116CD370660}" type="sibTrans" cxnId="{3AA39F1A-1BA0-4C1D-8F71-7070289854BF}">
      <dgm:prSet/>
      <dgm:spPr/>
      <dgm:t>
        <a:bodyPr/>
        <a:lstStyle/>
        <a:p>
          <a:endParaRPr lang="en-IN"/>
        </a:p>
      </dgm:t>
    </dgm:pt>
    <dgm:pt modelId="{A15A0424-83B3-417A-B739-B024B88158AA}">
      <dgm:prSet phldrT="[Text]"/>
      <dgm:spPr>
        <a:solidFill>
          <a:srgbClr val="7030A0"/>
        </a:solidFill>
      </dgm:spPr>
      <dgm:t>
        <a:bodyPr/>
        <a:lstStyle/>
        <a:p>
          <a:r>
            <a:rPr lang="en-IN" b="1" dirty="0"/>
            <a:t>Scope limited to class</a:t>
          </a:r>
        </a:p>
      </dgm:t>
    </dgm:pt>
    <dgm:pt modelId="{8431A867-B343-4113-A11A-7B79B1490C19}" type="parTrans" cxnId="{1FCC5755-0F16-4CE5-9945-E8F29F8A04F8}">
      <dgm:prSet/>
      <dgm:spPr/>
      <dgm:t>
        <a:bodyPr/>
        <a:lstStyle/>
        <a:p>
          <a:endParaRPr lang="en-IN"/>
        </a:p>
      </dgm:t>
    </dgm:pt>
    <dgm:pt modelId="{B77038FF-B854-400A-8FD8-C664309E41DA}" type="sibTrans" cxnId="{1FCC5755-0F16-4CE5-9945-E8F29F8A04F8}">
      <dgm:prSet/>
      <dgm:spPr/>
      <dgm:t>
        <a:bodyPr/>
        <a:lstStyle/>
        <a:p>
          <a:endParaRPr lang="en-IN"/>
        </a:p>
      </dgm:t>
    </dgm:pt>
    <dgm:pt modelId="{907E0F81-66CB-4E72-8A1C-F115EF1247B5}">
      <dgm:prSet phldrT="[Text]"/>
      <dgm:spPr/>
      <dgm:t>
        <a:bodyPr/>
        <a:lstStyle/>
        <a:p>
          <a:r>
            <a:rPr lang="en-IN" dirty="0"/>
            <a:t>Avoids interchanging of variables and methods</a:t>
          </a:r>
        </a:p>
      </dgm:t>
    </dgm:pt>
    <dgm:pt modelId="{6B9A9DE7-873B-4922-AF73-68F545F56D81}" type="parTrans" cxnId="{2758F8F7-A016-44BB-866C-5701EAEAEE01}">
      <dgm:prSet/>
      <dgm:spPr/>
      <dgm:t>
        <a:bodyPr/>
        <a:lstStyle/>
        <a:p>
          <a:endParaRPr lang="en-IN"/>
        </a:p>
      </dgm:t>
    </dgm:pt>
    <dgm:pt modelId="{128632DB-C85E-4167-B48F-723D1B6AB83E}" type="sibTrans" cxnId="{2758F8F7-A016-44BB-866C-5701EAEAEE01}">
      <dgm:prSet/>
      <dgm:spPr/>
      <dgm:t>
        <a:bodyPr/>
        <a:lstStyle/>
        <a:p>
          <a:endParaRPr lang="en-IN"/>
        </a:p>
      </dgm:t>
    </dgm:pt>
    <dgm:pt modelId="{90A108F9-22D8-4E67-9858-7A38BB69C7F5}" type="pres">
      <dgm:prSet presAssocID="{6FEC9541-503D-45E8-B5D9-51D44547F113}" presName="composite" presStyleCnt="0">
        <dgm:presLayoutVars>
          <dgm:chMax val="5"/>
          <dgm:dir/>
          <dgm:animLvl val="ctr"/>
          <dgm:resizeHandles val="exact"/>
        </dgm:presLayoutVars>
      </dgm:prSet>
      <dgm:spPr/>
    </dgm:pt>
    <dgm:pt modelId="{FA7CCD72-6FE0-45BC-BA7A-DCBB8E936D04}" type="pres">
      <dgm:prSet presAssocID="{6FEC9541-503D-45E8-B5D9-51D44547F113}" presName="cycle" presStyleCnt="0"/>
      <dgm:spPr/>
    </dgm:pt>
    <dgm:pt modelId="{69A9DA1A-B9AB-44CC-B0D2-D609D2B2EA81}" type="pres">
      <dgm:prSet presAssocID="{6FEC9541-503D-45E8-B5D9-51D44547F113}" presName="centerShape" presStyleCnt="0"/>
      <dgm:spPr/>
    </dgm:pt>
    <dgm:pt modelId="{CA1A045F-FB21-4918-997B-29069B57198A}" type="pres">
      <dgm:prSet presAssocID="{6FEC9541-503D-45E8-B5D9-51D44547F113}" presName="connSite" presStyleLbl="node1" presStyleIdx="0" presStyleCnt="6"/>
      <dgm:spPr/>
    </dgm:pt>
    <dgm:pt modelId="{2CF035DB-7505-48B5-A5D0-F64F31E88492}" type="pres">
      <dgm:prSet presAssocID="{6FEC9541-503D-45E8-B5D9-51D44547F113}" presName="visible" presStyleLbl="node1" presStyleIdx="0" presStyleCnt="6" custScaleX="270210" custScaleY="294191"/>
      <dgm:spPr>
        <a:blipFill dpi="0" rotWithShape="1">
          <a:blip xmlns:r="http://schemas.openxmlformats.org/officeDocument/2006/relationships" r:embed="rId1"/>
          <a:srcRect/>
          <a:stretch>
            <a:fillRect l="20361" t="5648" r="20509" b="6840"/>
          </a:stretch>
        </a:blipFill>
      </dgm:spPr>
    </dgm:pt>
    <dgm:pt modelId="{4DA1567A-2DE3-43B4-A761-FB8BEC7AFF7D}" type="pres">
      <dgm:prSet presAssocID="{50D56566-B5BD-4EDB-9AE9-5E9D67DB6BF3}" presName="Name25" presStyleLbl="parChTrans1D1" presStyleIdx="0" presStyleCnt="5"/>
      <dgm:spPr/>
    </dgm:pt>
    <dgm:pt modelId="{E4D379F7-EAED-4EC5-84F7-6B19F507758A}" type="pres">
      <dgm:prSet presAssocID="{8DC569BA-CFB4-4930-AE6F-C9D3904583B0}" presName="node" presStyleCnt="0"/>
      <dgm:spPr/>
    </dgm:pt>
    <dgm:pt modelId="{0026799F-3B06-40A3-B1A7-75C647305106}" type="pres">
      <dgm:prSet presAssocID="{8DC569BA-CFB4-4930-AE6F-C9D3904583B0}" presName="parentNode" presStyleLbl="node1" presStyleIdx="1" presStyleCnt="6" custLinFactNeighborX="11946" custLinFactNeighborY="17919">
        <dgm:presLayoutVars>
          <dgm:chMax val="1"/>
          <dgm:bulletEnabled val="1"/>
        </dgm:presLayoutVars>
      </dgm:prSet>
      <dgm:spPr/>
    </dgm:pt>
    <dgm:pt modelId="{75EE36F3-1241-4E5B-B79A-E7C3AD880853}" type="pres">
      <dgm:prSet presAssocID="{8DC569BA-CFB4-4930-AE6F-C9D3904583B0}" presName="childNode" presStyleLbl="revTx" presStyleIdx="0" presStyleCnt="5">
        <dgm:presLayoutVars>
          <dgm:bulletEnabled val="1"/>
        </dgm:presLayoutVars>
      </dgm:prSet>
      <dgm:spPr/>
    </dgm:pt>
    <dgm:pt modelId="{ED63C0A1-9E00-4569-97EA-9349CFDF2BAB}" type="pres">
      <dgm:prSet presAssocID="{BF0D257E-6782-4799-B178-7D828C73A420}" presName="Name25" presStyleLbl="parChTrans1D1" presStyleIdx="1" presStyleCnt="5"/>
      <dgm:spPr/>
    </dgm:pt>
    <dgm:pt modelId="{79359717-68D3-42AD-9E39-D1A1041389C5}" type="pres">
      <dgm:prSet presAssocID="{31FC1143-A7F3-4C6A-99BB-A1009357FA57}" presName="node" presStyleCnt="0"/>
      <dgm:spPr/>
    </dgm:pt>
    <dgm:pt modelId="{9E457393-15AD-4089-9B06-72250C4430EF}" type="pres">
      <dgm:prSet presAssocID="{31FC1143-A7F3-4C6A-99BB-A1009357FA57}" presName="parentNode" presStyleLbl="node1" presStyleIdx="2" presStyleCnt="6">
        <dgm:presLayoutVars>
          <dgm:chMax val="1"/>
          <dgm:bulletEnabled val="1"/>
        </dgm:presLayoutVars>
      </dgm:prSet>
      <dgm:spPr/>
    </dgm:pt>
    <dgm:pt modelId="{A7CD15D8-0E76-42AD-A280-FF780CDA01BC}" type="pres">
      <dgm:prSet presAssocID="{31FC1143-A7F3-4C6A-99BB-A1009357FA57}" presName="childNode" presStyleLbl="revTx" presStyleIdx="1" presStyleCnt="5">
        <dgm:presLayoutVars>
          <dgm:bulletEnabled val="1"/>
        </dgm:presLayoutVars>
      </dgm:prSet>
      <dgm:spPr/>
    </dgm:pt>
    <dgm:pt modelId="{27C8D83C-9909-4010-942C-543FCCB9D479}" type="pres">
      <dgm:prSet presAssocID="{5B27B2D3-4490-407F-A1B1-9ED1BECB4683}" presName="Name25" presStyleLbl="parChTrans1D1" presStyleIdx="2" presStyleCnt="5"/>
      <dgm:spPr/>
    </dgm:pt>
    <dgm:pt modelId="{AB77FBCF-07FD-4267-97C5-D459C86C1862}" type="pres">
      <dgm:prSet presAssocID="{EC4BAC3E-465F-4F8D-9AE3-8A6689046FF1}" presName="node" presStyleCnt="0"/>
      <dgm:spPr/>
    </dgm:pt>
    <dgm:pt modelId="{FC080DEA-F4AC-4E31-A653-AF68EE19F67F}" type="pres">
      <dgm:prSet presAssocID="{EC4BAC3E-465F-4F8D-9AE3-8A6689046FF1}" presName="parentNode" presStyleLbl="node1" presStyleIdx="3" presStyleCnt="6">
        <dgm:presLayoutVars>
          <dgm:chMax val="1"/>
          <dgm:bulletEnabled val="1"/>
        </dgm:presLayoutVars>
      </dgm:prSet>
      <dgm:spPr/>
    </dgm:pt>
    <dgm:pt modelId="{07E8551D-BF7A-468F-89C9-7799E4888596}" type="pres">
      <dgm:prSet presAssocID="{EC4BAC3E-465F-4F8D-9AE3-8A6689046FF1}" presName="childNode" presStyleLbl="revTx" presStyleIdx="2" presStyleCnt="5">
        <dgm:presLayoutVars>
          <dgm:bulletEnabled val="1"/>
        </dgm:presLayoutVars>
      </dgm:prSet>
      <dgm:spPr/>
    </dgm:pt>
    <dgm:pt modelId="{628E66C6-0237-41B6-A270-0436B4C3A951}" type="pres">
      <dgm:prSet presAssocID="{094F36A0-D273-464E-9FAC-D67BC767BCA5}" presName="Name25" presStyleLbl="parChTrans1D1" presStyleIdx="3" presStyleCnt="5"/>
      <dgm:spPr/>
    </dgm:pt>
    <dgm:pt modelId="{7C4E91B5-B600-4E38-BD4C-BDF25420BBBA}" type="pres">
      <dgm:prSet presAssocID="{FBDC4EBE-596C-464F-B1F1-95ACB14265E0}" presName="node" presStyleCnt="0"/>
      <dgm:spPr/>
    </dgm:pt>
    <dgm:pt modelId="{68647CED-72D2-45E3-8B2D-2D00FCC238E4}" type="pres">
      <dgm:prSet presAssocID="{FBDC4EBE-596C-464F-B1F1-95ACB14265E0}" presName="parentNode" presStyleLbl="node1" presStyleIdx="4" presStyleCnt="6">
        <dgm:presLayoutVars>
          <dgm:chMax val="1"/>
          <dgm:bulletEnabled val="1"/>
        </dgm:presLayoutVars>
      </dgm:prSet>
      <dgm:spPr/>
    </dgm:pt>
    <dgm:pt modelId="{FD50FBE9-98AC-4272-93BC-A12CB0982520}" type="pres">
      <dgm:prSet presAssocID="{FBDC4EBE-596C-464F-B1F1-95ACB14265E0}" presName="childNode" presStyleLbl="revTx" presStyleIdx="3" presStyleCnt="5">
        <dgm:presLayoutVars>
          <dgm:bulletEnabled val="1"/>
        </dgm:presLayoutVars>
      </dgm:prSet>
      <dgm:spPr/>
    </dgm:pt>
    <dgm:pt modelId="{AFE213D6-3504-4671-A13C-5DE7C86D1FE4}" type="pres">
      <dgm:prSet presAssocID="{8431A867-B343-4113-A11A-7B79B1490C19}" presName="Name25" presStyleLbl="parChTrans1D1" presStyleIdx="4" presStyleCnt="5"/>
      <dgm:spPr/>
    </dgm:pt>
    <dgm:pt modelId="{1DA31DE0-187E-4E2E-80AA-78A4C222D515}" type="pres">
      <dgm:prSet presAssocID="{A15A0424-83B3-417A-B739-B024B88158AA}" presName="node" presStyleCnt="0"/>
      <dgm:spPr/>
    </dgm:pt>
    <dgm:pt modelId="{9AAA4DCE-54B6-49FD-831F-24C68FF6AC1E}" type="pres">
      <dgm:prSet presAssocID="{A15A0424-83B3-417A-B739-B024B88158AA}" presName="parentNode" presStyleLbl="node1" presStyleIdx="5" presStyleCnt="6">
        <dgm:presLayoutVars>
          <dgm:chMax val="1"/>
          <dgm:bulletEnabled val="1"/>
        </dgm:presLayoutVars>
      </dgm:prSet>
      <dgm:spPr/>
    </dgm:pt>
    <dgm:pt modelId="{58E26782-A017-4FAD-B98A-32860561447A}" type="pres">
      <dgm:prSet presAssocID="{A15A0424-83B3-417A-B739-B024B88158AA}" presName="childNode" presStyleLbl="revTx" presStyleIdx="4" presStyleCnt="5">
        <dgm:presLayoutVars>
          <dgm:bulletEnabled val="1"/>
        </dgm:presLayoutVars>
      </dgm:prSet>
      <dgm:spPr/>
    </dgm:pt>
  </dgm:ptLst>
  <dgm:cxnLst>
    <dgm:cxn modelId="{B8DDCC07-0D21-448B-B018-A89A89870063}" srcId="{31FC1143-A7F3-4C6A-99BB-A1009357FA57}" destId="{A647164A-36D4-423A-905C-8D043293A1AC}" srcOrd="0" destOrd="0" parTransId="{4635ECCF-C016-46FD-8BA8-6500ABEB06F4}" sibTransId="{428D855B-A1D0-4A30-9B33-109CE97ACAD7}"/>
    <dgm:cxn modelId="{8F9A9B12-033D-4D38-8129-7E52E7884185}" type="presOf" srcId="{EC4BAC3E-465F-4F8D-9AE3-8A6689046FF1}" destId="{FC080DEA-F4AC-4E31-A653-AF68EE19F67F}" srcOrd="0" destOrd="0" presId="urn:microsoft.com/office/officeart/2005/8/layout/radial2"/>
    <dgm:cxn modelId="{3AA39F1A-1BA0-4C1D-8F71-7070289854BF}" srcId="{FBDC4EBE-596C-464F-B1F1-95ACB14265E0}" destId="{0B52C4E6-3DD2-40A2-B735-EE46A6812754}" srcOrd="0" destOrd="0" parTransId="{4C415212-EAE7-4B2C-B179-54FF296A7E7A}" sibTransId="{D356B173-41E7-42AB-BE34-2116CD370660}"/>
    <dgm:cxn modelId="{A411C91A-8A79-4269-B632-A7677B176111}" type="presOf" srcId="{5B27B2D3-4490-407F-A1B1-9ED1BECB4683}" destId="{27C8D83C-9909-4010-942C-543FCCB9D479}" srcOrd="0" destOrd="0" presId="urn:microsoft.com/office/officeart/2005/8/layout/radial2"/>
    <dgm:cxn modelId="{12D4221E-8B5D-4F45-9C51-D2BA11C06BAB}" type="presOf" srcId="{0B52C4E6-3DD2-40A2-B735-EE46A6812754}" destId="{FD50FBE9-98AC-4272-93BC-A12CB0982520}" srcOrd="0" destOrd="0" presId="urn:microsoft.com/office/officeart/2005/8/layout/radial2"/>
    <dgm:cxn modelId="{55177526-FD0D-4F5A-BBE6-7709721537BD}" srcId="{6FEC9541-503D-45E8-B5D9-51D44547F113}" destId="{FBDC4EBE-596C-464F-B1F1-95ACB14265E0}" srcOrd="3" destOrd="0" parTransId="{094F36A0-D273-464E-9FAC-D67BC767BCA5}" sibTransId="{20661141-9A3E-4EAE-AA21-65CE17A04F64}"/>
    <dgm:cxn modelId="{96C2CF2D-A529-467D-A283-EFC4AC970391}" srcId="{6FEC9541-503D-45E8-B5D9-51D44547F113}" destId="{31FC1143-A7F3-4C6A-99BB-A1009357FA57}" srcOrd="1" destOrd="0" parTransId="{BF0D257E-6782-4799-B178-7D828C73A420}" sibTransId="{148AC85C-BE9C-403E-87E8-29347165BA4B}"/>
    <dgm:cxn modelId="{8E8B7841-97CB-42BF-BB54-74CE5AA6E8BF}" type="presOf" srcId="{094F36A0-D273-464E-9FAC-D67BC767BCA5}" destId="{628E66C6-0237-41B6-A270-0436B4C3A951}" srcOrd="0" destOrd="0" presId="urn:microsoft.com/office/officeart/2005/8/layout/radial2"/>
    <dgm:cxn modelId="{9C5E9962-89F8-4D66-B6FE-633F2F2059E3}" type="presOf" srcId="{907E0F81-66CB-4E72-8A1C-F115EF1247B5}" destId="{58E26782-A017-4FAD-B98A-32860561447A}" srcOrd="0" destOrd="0" presId="urn:microsoft.com/office/officeart/2005/8/layout/radial2"/>
    <dgm:cxn modelId="{FB70D747-C6D7-4ED7-84E0-5DD9FD3107E8}" srcId="{8DC569BA-CFB4-4930-AE6F-C9D3904583B0}" destId="{0D1E022B-AC7E-47AB-B336-5D0063A83E55}" srcOrd="0" destOrd="0" parTransId="{A92B89C4-5E6E-490B-85DD-3210D7F257D4}" sibTransId="{A0128E30-9094-4548-87D3-F09A458DE7B1}"/>
    <dgm:cxn modelId="{1FCC5755-0F16-4CE5-9945-E8F29F8A04F8}" srcId="{6FEC9541-503D-45E8-B5D9-51D44547F113}" destId="{A15A0424-83B3-417A-B739-B024B88158AA}" srcOrd="4" destOrd="0" parTransId="{8431A867-B343-4113-A11A-7B79B1490C19}" sibTransId="{B77038FF-B854-400A-8FD8-C664309E41DA}"/>
    <dgm:cxn modelId="{9E3AD08F-0DE5-4051-92FE-A17EA85D5A5E}" type="presOf" srcId="{A647164A-36D4-423A-905C-8D043293A1AC}" destId="{A7CD15D8-0E76-42AD-A280-FF780CDA01BC}" srcOrd="0" destOrd="0" presId="urn:microsoft.com/office/officeart/2005/8/layout/radial2"/>
    <dgm:cxn modelId="{96054793-9A2D-4B42-B0DD-F2B1C4BAAD3E}" type="presOf" srcId="{31FC1143-A7F3-4C6A-99BB-A1009357FA57}" destId="{9E457393-15AD-4089-9B06-72250C4430EF}" srcOrd="0" destOrd="0" presId="urn:microsoft.com/office/officeart/2005/8/layout/radial2"/>
    <dgm:cxn modelId="{2B2F3AA8-8838-4B54-A69D-85B361C6F983}" type="presOf" srcId="{FBDC4EBE-596C-464F-B1F1-95ACB14265E0}" destId="{68647CED-72D2-45E3-8B2D-2D00FCC238E4}" srcOrd="0" destOrd="0" presId="urn:microsoft.com/office/officeart/2005/8/layout/radial2"/>
    <dgm:cxn modelId="{EE7BE7B0-632E-4AE0-8BB0-30078C6E4760}" type="presOf" srcId="{50D56566-B5BD-4EDB-9AE9-5E9D67DB6BF3}" destId="{4DA1567A-2DE3-43B4-A761-FB8BEC7AFF7D}" srcOrd="0" destOrd="0" presId="urn:microsoft.com/office/officeart/2005/8/layout/radial2"/>
    <dgm:cxn modelId="{BA3B0BB2-D383-438F-823D-504B142BF532}" type="presOf" srcId="{BF0D257E-6782-4799-B178-7D828C73A420}" destId="{ED63C0A1-9E00-4569-97EA-9349CFDF2BAB}" srcOrd="0" destOrd="0" presId="urn:microsoft.com/office/officeart/2005/8/layout/radial2"/>
    <dgm:cxn modelId="{14588DC8-5398-4D2C-8403-8968E5B2654E}" srcId="{6FEC9541-503D-45E8-B5D9-51D44547F113}" destId="{EC4BAC3E-465F-4F8D-9AE3-8A6689046FF1}" srcOrd="2" destOrd="0" parTransId="{5B27B2D3-4490-407F-A1B1-9ED1BECB4683}" sibTransId="{287EEA4F-A05F-4863-9EF1-85CA78B0083D}"/>
    <dgm:cxn modelId="{5D8430CB-1799-447D-B5D3-4E7D8605E1A6}" type="presOf" srcId="{0D1E022B-AC7E-47AB-B336-5D0063A83E55}" destId="{75EE36F3-1241-4E5B-B79A-E7C3AD880853}" srcOrd="0" destOrd="0" presId="urn:microsoft.com/office/officeart/2005/8/layout/radial2"/>
    <dgm:cxn modelId="{5B16A3CD-66E5-48DD-9214-C4530F16B398}" srcId="{EC4BAC3E-465F-4F8D-9AE3-8A6689046FF1}" destId="{8DA63215-49CC-4C55-84C4-7B7A880B7839}" srcOrd="0" destOrd="0" parTransId="{8D1D8F9D-774A-433F-9B76-3BDDBA22F058}" sibTransId="{39B8568D-7E28-45A9-8917-E5FEE85289CA}"/>
    <dgm:cxn modelId="{0F6D37DD-EB30-4BB5-847F-C12432397D92}" type="presOf" srcId="{A15A0424-83B3-417A-B739-B024B88158AA}" destId="{9AAA4DCE-54B6-49FD-831F-24C68FF6AC1E}" srcOrd="0" destOrd="0" presId="urn:microsoft.com/office/officeart/2005/8/layout/radial2"/>
    <dgm:cxn modelId="{0B1E69E0-70FB-47C4-9A6D-967A00A4080E}" type="presOf" srcId="{6FEC9541-503D-45E8-B5D9-51D44547F113}" destId="{90A108F9-22D8-4E67-9858-7A38BB69C7F5}" srcOrd="0" destOrd="0" presId="urn:microsoft.com/office/officeart/2005/8/layout/radial2"/>
    <dgm:cxn modelId="{4D18ABE8-B654-403B-B732-B499B9EB79A4}" type="presOf" srcId="{8431A867-B343-4113-A11A-7B79B1490C19}" destId="{AFE213D6-3504-4671-A13C-5DE7C86D1FE4}" srcOrd="0" destOrd="0" presId="urn:microsoft.com/office/officeart/2005/8/layout/radial2"/>
    <dgm:cxn modelId="{96D87EF4-5EE2-4160-B0FD-6AC69BBF07BF}" srcId="{6FEC9541-503D-45E8-B5D9-51D44547F113}" destId="{8DC569BA-CFB4-4930-AE6F-C9D3904583B0}" srcOrd="0" destOrd="0" parTransId="{50D56566-B5BD-4EDB-9AE9-5E9D67DB6BF3}" sibTransId="{E8D7F760-490B-4661-92DC-308C77A887CA}"/>
    <dgm:cxn modelId="{2758F8F7-A016-44BB-866C-5701EAEAEE01}" srcId="{A15A0424-83B3-417A-B739-B024B88158AA}" destId="{907E0F81-66CB-4E72-8A1C-F115EF1247B5}" srcOrd="0" destOrd="0" parTransId="{6B9A9DE7-873B-4922-AF73-68F545F56D81}" sibTransId="{128632DB-C85E-4167-B48F-723D1B6AB83E}"/>
    <dgm:cxn modelId="{EA4382F9-7591-4055-A2FA-0B268B43833E}" type="presOf" srcId="{8DC569BA-CFB4-4930-AE6F-C9D3904583B0}" destId="{0026799F-3B06-40A3-B1A7-75C647305106}" srcOrd="0" destOrd="0" presId="urn:microsoft.com/office/officeart/2005/8/layout/radial2"/>
    <dgm:cxn modelId="{67D22EFB-CAEE-43EB-9C00-916C28F7AEB2}" type="presOf" srcId="{8DA63215-49CC-4C55-84C4-7B7A880B7839}" destId="{07E8551D-BF7A-468F-89C9-7799E4888596}" srcOrd="0" destOrd="0" presId="urn:microsoft.com/office/officeart/2005/8/layout/radial2"/>
    <dgm:cxn modelId="{8E4D7BE6-5BCC-469F-97D7-87F689950849}" type="presParOf" srcId="{90A108F9-22D8-4E67-9858-7A38BB69C7F5}" destId="{FA7CCD72-6FE0-45BC-BA7A-DCBB8E936D04}" srcOrd="0" destOrd="0" presId="urn:microsoft.com/office/officeart/2005/8/layout/radial2"/>
    <dgm:cxn modelId="{6D8A5EF8-C2C5-4822-A411-A9A988AF34C9}" type="presParOf" srcId="{FA7CCD72-6FE0-45BC-BA7A-DCBB8E936D04}" destId="{69A9DA1A-B9AB-44CC-B0D2-D609D2B2EA81}" srcOrd="0" destOrd="0" presId="urn:microsoft.com/office/officeart/2005/8/layout/radial2"/>
    <dgm:cxn modelId="{D433EFAC-4500-4EC7-A791-5683F1D1152C}" type="presParOf" srcId="{69A9DA1A-B9AB-44CC-B0D2-D609D2B2EA81}" destId="{CA1A045F-FB21-4918-997B-29069B57198A}" srcOrd="0" destOrd="0" presId="urn:microsoft.com/office/officeart/2005/8/layout/radial2"/>
    <dgm:cxn modelId="{6D5799D7-17A6-4AE9-BB56-8E0D7C7C0AFD}" type="presParOf" srcId="{69A9DA1A-B9AB-44CC-B0D2-D609D2B2EA81}" destId="{2CF035DB-7505-48B5-A5D0-F64F31E88492}" srcOrd="1" destOrd="0" presId="urn:microsoft.com/office/officeart/2005/8/layout/radial2"/>
    <dgm:cxn modelId="{3BE0889A-FA4E-4937-80FA-73CED72938F9}" type="presParOf" srcId="{FA7CCD72-6FE0-45BC-BA7A-DCBB8E936D04}" destId="{4DA1567A-2DE3-43B4-A761-FB8BEC7AFF7D}" srcOrd="1" destOrd="0" presId="urn:microsoft.com/office/officeart/2005/8/layout/radial2"/>
    <dgm:cxn modelId="{D646C7AB-49CE-42E6-AFDD-83E4E0DF3C54}" type="presParOf" srcId="{FA7CCD72-6FE0-45BC-BA7A-DCBB8E936D04}" destId="{E4D379F7-EAED-4EC5-84F7-6B19F507758A}" srcOrd="2" destOrd="0" presId="urn:microsoft.com/office/officeart/2005/8/layout/radial2"/>
    <dgm:cxn modelId="{F914BF5D-7C71-431C-B58C-6FE85E9A5421}" type="presParOf" srcId="{E4D379F7-EAED-4EC5-84F7-6B19F507758A}" destId="{0026799F-3B06-40A3-B1A7-75C647305106}" srcOrd="0" destOrd="0" presId="urn:microsoft.com/office/officeart/2005/8/layout/radial2"/>
    <dgm:cxn modelId="{32503CAF-4169-42D3-BE5A-915E60B36EA7}" type="presParOf" srcId="{E4D379F7-EAED-4EC5-84F7-6B19F507758A}" destId="{75EE36F3-1241-4E5B-B79A-E7C3AD880853}" srcOrd="1" destOrd="0" presId="urn:microsoft.com/office/officeart/2005/8/layout/radial2"/>
    <dgm:cxn modelId="{46BB98E0-0ED6-4945-9D63-C99A8FFD6E33}" type="presParOf" srcId="{FA7CCD72-6FE0-45BC-BA7A-DCBB8E936D04}" destId="{ED63C0A1-9E00-4569-97EA-9349CFDF2BAB}" srcOrd="3" destOrd="0" presId="urn:microsoft.com/office/officeart/2005/8/layout/radial2"/>
    <dgm:cxn modelId="{0FEA3880-1B8A-4719-852A-5905FD4642C5}" type="presParOf" srcId="{FA7CCD72-6FE0-45BC-BA7A-DCBB8E936D04}" destId="{79359717-68D3-42AD-9E39-D1A1041389C5}" srcOrd="4" destOrd="0" presId="urn:microsoft.com/office/officeart/2005/8/layout/radial2"/>
    <dgm:cxn modelId="{9BCE45A5-E7F7-4775-8768-C2D4EF9EFB68}" type="presParOf" srcId="{79359717-68D3-42AD-9E39-D1A1041389C5}" destId="{9E457393-15AD-4089-9B06-72250C4430EF}" srcOrd="0" destOrd="0" presId="urn:microsoft.com/office/officeart/2005/8/layout/radial2"/>
    <dgm:cxn modelId="{22612EE2-ACBE-4B87-B7E0-274387C766FA}" type="presParOf" srcId="{79359717-68D3-42AD-9E39-D1A1041389C5}" destId="{A7CD15D8-0E76-42AD-A280-FF780CDA01BC}" srcOrd="1" destOrd="0" presId="urn:microsoft.com/office/officeart/2005/8/layout/radial2"/>
    <dgm:cxn modelId="{771A6B98-25D9-4326-924B-A4489684DD3C}" type="presParOf" srcId="{FA7CCD72-6FE0-45BC-BA7A-DCBB8E936D04}" destId="{27C8D83C-9909-4010-942C-543FCCB9D479}" srcOrd="5" destOrd="0" presId="urn:microsoft.com/office/officeart/2005/8/layout/radial2"/>
    <dgm:cxn modelId="{41EFB228-66F3-428A-834B-31ACFA7C6298}" type="presParOf" srcId="{FA7CCD72-6FE0-45BC-BA7A-DCBB8E936D04}" destId="{AB77FBCF-07FD-4267-97C5-D459C86C1862}" srcOrd="6" destOrd="0" presId="urn:microsoft.com/office/officeart/2005/8/layout/radial2"/>
    <dgm:cxn modelId="{D1E14608-3235-4FB6-BDBB-89AD0DDED7CA}" type="presParOf" srcId="{AB77FBCF-07FD-4267-97C5-D459C86C1862}" destId="{FC080DEA-F4AC-4E31-A653-AF68EE19F67F}" srcOrd="0" destOrd="0" presId="urn:microsoft.com/office/officeart/2005/8/layout/radial2"/>
    <dgm:cxn modelId="{58498BF5-6824-4A7C-8F7B-5D72C80FE53A}" type="presParOf" srcId="{AB77FBCF-07FD-4267-97C5-D459C86C1862}" destId="{07E8551D-BF7A-468F-89C9-7799E4888596}" srcOrd="1" destOrd="0" presId="urn:microsoft.com/office/officeart/2005/8/layout/radial2"/>
    <dgm:cxn modelId="{F0B9E059-0FA9-4A91-ADD2-BD5A463F9163}" type="presParOf" srcId="{FA7CCD72-6FE0-45BC-BA7A-DCBB8E936D04}" destId="{628E66C6-0237-41B6-A270-0436B4C3A951}" srcOrd="7" destOrd="0" presId="urn:microsoft.com/office/officeart/2005/8/layout/radial2"/>
    <dgm:cxn modelId="{7A1CEBAA-5949-4502-AFDE-87FF53C01401}" type="presParOf" srcId="{FA7CCD72-6FE0-45BC-BA7A-DCBB8E936D04}" destId="{7C4E91B5-B600-4E38-BD4C-BDF25420BBBA}" srcOrd="8" destOrd="0" presId="urn:microsoft.com/office/officeart/2005/8/layout/radial2"/>
    <dgm:cxn modelId="{B723EC3B-F15C-4CCB-83B6-1943CB82922F}" type="presParOf" srcId="{7C4E91B5-B600-4E38-BD4C-BDF25420BBBA}" destId="{68647CED-72D2-45E3-8B2D-2D00FCC238E4}" srcOrd="0" destOrd="0" presId="urn:microsoft.com/office/officeart/2005/8/layout/radial2"/>
    <dgm:cxn modelId="{1F82F18F-480E-4588-9D0E-B2F4F907D8B7}" type="presParOf" srcId="{7C4E91B5-B600-4E38-BD4C-BDF25420BBBA}" destId="{FD50FBE9-98AC-4272-93BC-A12CB0982520}" srcOrd="1" destOrd="0" presId="urn:microsoft.com/office/officeart/2005/8/layout/radial2"/>
    <dgm:cxn modelId="{A52B782A-ACBD-4E03-BBB2-110B7A1AA338}" type="presParOf" srcId="{FA7CCD72-6FE0-45BC-BA7A-DCBB8E936D04}" destId="{AFE213D6-3504-4671-A13C-5DE7C86D1FE4}" srcOrd="9" destOrd="0" presId="urn:microsoft.com/office/officeart/2005/8/layout/radial2"/>
    <dgm:cxn modelId="{ED06C784-A25D-45AD-9A19-F18AA257E889}" type="presParOf" srcId="{FA7CCD72-6FE0-45BC-BA7A-DCBB8E936D04}" destId="{1DA31DE0-187E-4E2E-80AA-78A4C222D515}" srcOrd="10" destOrd="0" presId="urn:microsoft.com/office/officeart/2005/8/layout/radial2"/>
    <dgm:cxn modelId="{64DEE38F-88F7-4503-A4BA-5FD2DA8B7DC4}" type="presParOf" srcId="{1DA31DE0-187E-4E2E-80AA-78A4C222D515}" destId="{9AAA4DCE-54B6-49FD-831F-24C68FF6AC1E}" srcOrd="0" destOrd="0" presId="urn:microsoft.com/office/officeart/2005/8/layout/radial2"/>
    <dgm:cxn modelId="{91C4F050-82FD-4658-B54F-6840B7C34B08}" type="presParOf" srcId="{1DA31DE0-187E-4E2E-80AA-78A4C222D515}" destId="{58E26782-A017-4FAD-B98A-32860561447A}" srcOrd="1" destOrd="0" presId="urn:microsoft.com/office/officeart/2005/8/layout/radial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6A05CC1-0A46-4B4A-93A4-DDBFC0004F70}"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en-IN"/>
        </a:p>
      </dgm:t>
    </dgm:pt>
    <dgm:pt modelId="{5CC3BBFB-DDFF-4819-8D21-1FC4E76D4FDE}">
      <dgm:prSet phldrT="[Text]"/>
      <dgm:spPr/>
      <dgm:t>
        <a:bodyPr/>
        <a:lstStyle/>
        <a:p>
          <a:r>
            <a:rPr lang="en-IN" dirty="0"/>
            <a:t>* H = 0</a:t>
          </a:r>
        </a:p>
      </dgm:t>
    </dgm:pt>
    <dgm:pt modelId="{44D96647-EB57-43BA-A583-080506FAB34B}" type="parTrans" cxnId="{27388428-7397-40E8-BF34-A125C8881B87}">
      <dgm:prSet/>
      <dgm:spPr/>
      <dgm:t>
        <a:bodyPr/>
        <a:lstStyle/>
        <a:p>
          <a:endParaRPr lang="en-IN"/>
        </a:p>
      </dgm:t>
    </dgm:pt>
    <dgm:pt modelId="{BAD775B1-CA24-4C19-A199-72799C7A1C55}" type="sibTrans" cxnId="{27388428-7397-40E8-BF34-A125C8881B87}">
      <dgm:prSet/>
      <dgm:spPr/>
      <dgm:t>
        <a:bodyPr/>
        <a:lstStyle/>
        <a:p>
          <a:endParaRPr lang="en-IN"/>
        </a:p>
      </dgm:t>
    </dgm:pt>
    <dgm:pt modelId="{5B7C75DB-5914-435D-97E0-0D0CED5B50DA}">
      <dgm:prSet phldrT="[Text]"/>
      <dgm:spPr/>
      <dgm:t>
        <a:bodyPr/>
        <a:lstStyle/>
        <a:p>
          <a:r>
            <a:rPr lang="en-IN" dirty="0"/>
            <a:t>Starting point of phase change</a:t>
          </a:r>
        </a:p>
      </dgm:t>
    </dgm:pt>
    <dgm:pt modelId="{4BFF0AD8-2568-4D79-AEBD-D5B9E131F84F}" type="parTrans" cxnId="{402D3FE9-030F-47A5-A5D4-3764A0041DB7}">
      <dgm:prSet/>
      <dgm:spPr/>
      <dgm:t>
        <a:bodyPr/>
        <a:lstStyle/>
        <a:p>
          <a:endParaRPr lang="en-IN"/>
        </a:p>
      </dgm:t>
    </dgm:pt>
    <dgm:pt modelId="{7FEDE40E-4AE8-4DD7-8AD2-CF4013E16021}" type="sibTrans" cxnId="{402D3FE9-030F-47A5-A5D4-3764A0041DB7}">
      <dgm:prSet/>
      <dgm:spPr/>
      <dgm:t>
        <a:bodyPr/>
        <a:lstStyle/>
        <a:p>
          <a:endParaRPr lang="en-IN"/>
        </a:p>
      </dgm:t>
    </dgm:pt>
    <dgm:pt modelId="{349F132E-DBE9-476A-BF95-12147347A284}">
      <dgm:prSet phldrT="[Text]"/>
      <dgm:spPr>
        <a:solidFill>
          <a:srgbClr val="7030A0"/>
        </a:solidFill>
      </dgm:spPr>
      <dgm:t>
        <a:bodyPr/>
        <a:lstStyle/>
        <a:p>
          <a:r>
            <a:rPr lang="en-IN" dirty="0"/>
            <a:t> * H just &gt; 0</a:t>
          </a:r>
        </a:p>
        <a:p>
          <a:r>
            <a:rPr lang="en-IN" dirty="0"/>
            <a:t>* H just &lt; </a:t>
          </a:r>
          <a:r>
            <a:rPr lang="en-IN" dirty="0" err="1"/>
            <a:t>Hliq</a:t>
          </a:r>
          <a:r>
            <a:rPr lang="en-IN" dirty="0"/>
            <a:t> </a:t>
          </a:r>
        </a:p>
      </dgm:t>
    </dgm:pt>
    <dgm:pt modelId="{84A205FE-A41C-4167-9BCD-7A86DD27666A}" type="parTrans" cxnId="{68BE5701-D7E3-486F-AF13-79EC2AF77137}">
      <dgm:prSet/>
      <dgm:spPr/>
      <dgm:t>
        <a:bodyPr/>
        <a:lstStyle/>
        <a:p>
          <a:endParaRPr lang="en-IN"/>
        </a:p>
      </dgm:t>
    </dgm:pt>
    <dgm:pt modelId="{E004B7F4-9AE1-4A80-8D81-B5CC3596AC8C}" type="sibTrans" cxnId="{68BE5701-D7E3-486F-AF13-79EC2AF77137}">
      <dgm:prSet/>
      <dgm:spPr/>
      <dgm:t>
        <a:bodyPr/>
        <a:lstStyle/>
        <a:p>
          <a:endParaRPr lang="en-IN"/>
        </a:p>
      </dgm:t>
    </dgm:pt>
    <dgm:pt modelId="{8C004B5C-F2DE-4CDB-914E-36FC712CC671}">
      <dgm:prSet phldrT="[Text]"/>
      <dgm:spPr/>
      <dgm:t>
        <a:bodyPr/>
        <a:lstStyle/>
        <a:p>
          <a:r>
            <a:rPr lang="en-IN" dirty="0"/>
            <a:t>Phase change just started</a:t>
          </a:r>
        </a:p>
      </dgm:t>
    </dgm:pt>
    <dgm:pt modelId="{C2E4E265-AE74-4D41-9911-9F7AA7B378D4}" type="parTrans" cxnId="{BC0C4FAE-727B-4B33-A8BA-7F5A7EE721BF}">
      <dgm:prSet/>
      <dgm:spPr/>
      <dgm:t>
        <a:bodyPr/>
        <a:lstStyle/>
        <a:p>
          <a:endParaRPr lang="en-IN"/>
        </a:p>
      </dgm:t>
    </dgm:pt>
    <dgm:pt modelId="{C576D0C2-8171-40A6-A512-5050A61BCA82}" type="sibTrans" cxnId="{BC0C4FAE-727B-4B33-A8BA-7F5A7EE721BF}">
      <dgm:prSet/>
      <dgm:spPr/>
      <dgm:t>
        <a:bodyPr/>
        <a:lstStyle/>
        <a:p>
          <a:endParaRPr lang="en-IN"/>
        </a:p>
      </dgm:t>
    </dgm:pt>
    <dgm:pt modelId="{DAA7B837-559E-405E-881B-29B9F6A14A6D}">
      <dgm:prSet phldrT="[Text]"/>
      <dgm:spPr/>
      <dgm:t>
        <a:bodyPr/>
        <a:lstStyle/>
        <a:p>
          <a:r>
            <a:rPr lang="en-IN" dirty="0"/>
            <a:t>Phase change just about to finish</a:t>
          </a:r>
        </a:p>
      </dgm:t>
    </dgm:pt>
    <dgm:pt modelId="{EDD3D406-5F96-46E1-AB2A-441450860181}" type="parTrans" cxnId="{2949C22A-D26E-45AB-9060-E59BEF9A8637}">
      <dgm:prSet/>
      <dgm:spPr/>
      <dgm:t>
        <a:bodyPr/>
        <a:lstStyle/>
        <a:p>
          <a:endParaRPr lang="en-IN"/>
        </a:p>
      </dgm:t>
    </dgm:pt>
    <dgm:pt modelId="{19383BC6-95B7-421E-9522-EA92A9D3584E}" type="sibTrans" cxnId="{2949C22A-D26E-45AB-9060-E59BEF9A8637}">
      <dgm:prSet/>
      <dgm:spPr/>
      <dgm:t>
        <a:bodyPr/>
        <a:lstStyle/>
        <a:p>
          <a:endParaRPr lang="en-IN"/>
        </a:p>
      </dgm:t>
    </dgm:pt>
    <dgm:pt modelId="{9100BE18-9D88-4ED4-BAC4-5AF6918C34CB}">
      <dgm:prSet phldrT="[Text]"/>
      <dgm:spPr/>
      <dgm:t>
        <a:bodyPr/>
        <a:lstStyle/>
        <a:p>
          <a:r>
            <a:rPr lang="en-IN" dirty="0"/>
            <a:t>* H &gt; </a:t>
          </a:r>
          <a:r>
            <a:rPr lang="en-IN" dirty="0" err="1"/>
            <a:t>Hliq</a:t>
          </a:r>
          <a:endParaRPr lang="en-IN" dirty="0"/>
        </a:p>
      </dgm:t>
    </dgm:pt>
    <dgm:pt modelId="{4476C2CD-0362-47AF-BBD5-2E0F70831D14}" type="parTrans" cxnId="{E0753B10-444E-40B3-9CB5-ABF82BE6EB49}">
      <dgm:prSet/>
      <dgm:spPr/>
      <dgm:t>
        <a:bodyPr/>
        <a:lstStyle/>
        <a:p>
          <a:endParaRPr lang="en-IN"/>
        </a:p>
      </dgm:t>
    </dgm:pt>
    <dgm:pt modelId="{3369AF42-6B07-4907-9ACF-EAB2F91F02DF}" type="sibTrans" cxnId="{E0753B10-444E-40B3-9CB5-ABF82BE6EB49}">
      <dgm:prSet/>
      <dgm:spPr/>
      <dgm:t>
        <a:bodyPr/>
        <a:lstStyle/>
        <a:p>
          <a:endParaRPr lang="en-IN"/>
        </a:p>
      </dgm:t>
    </dgm:pt>
    <dgm:pt modelId="{D02F8FE6-EB4E-43CF-B06F-3A08D5074E07}">
      <dgm:prSet phldrT="[Text]"/>
      <dgm:spPr/>
      <dgm:t>
        <a:bodyPr/>
        <a:lstStyle/>
        <a:p>
          <a:r>
            <a:rPr lang="en-IN" dirty="0"/>
            <a:t>Phase change completed</a:t>
          </a:r>
        </a:p>
      </dgm:t>
    </dgm:pt>
    <dgm:pt modelId="{8B9CB448-FD9E-4AEF-B3C0-FA2737F8A719}" type="parTrans" cxnId="{D13F53AF-B2B6-47A3-96AD-52400988B8E2}">
      <dgm:prSet/>
      <dgm:spPr/>
      <dgm:t>
        <a:bodyPr/>
        <a:lstStyle/>
        <a:p>
          <a:endParaRPr lang="en-IN"/>
        </a:p>
      </dgm:t>
    </dgm:pt>
    <dgm:pt modelId="{D9B6166D-843E-44FA-820C-3C4CE635B2AC}" type="sibTrans" cxnId="{D13F53AF-B2B6-47A3-96AD-52400988B8E2}">
      <dgm:prSet/>
      <dgm:spPr/>
      <dgm:t>
        <a:bodyPr/>
        <a:lstStyle/>
        <a:p>
          <a:endParaRPr lang="en-IN"/>
        </a:p>
      </dgm:t>
    </dgm:pt>
    <dgm:pt modelId="{F6559FC1-00CF-497D-A061-F49BF258581D}">
      <dgm:prSet phldrT="[Text]"/>
      <dgm:spPr/>
      <dgm:t>
        <a:bodyPr/>
        <a:lstStyle/>
        <a:p>
          <a:r>
            <a:rPr lang="en-IN" dirty="0"/>
            <a:t>Material in liquid regime</a:t>
          </a:r>
        </a:p>
      </dgm:t>
    </dgm:pt>
    <dgm:pt modelId="{64856332-DCB6-4C30-9F7C-6F14D172994C}" type="parTrans" cxnId="{C2D3F38D-2390-412B-8BC1-D2672FCD8A4D}">
      <dgm:prSet/>
      <dgm:spPr/>
      <dgm:t>
        <a:bodyPr/>
        <a:lstStyle/>
        <a:p>
          <a:endParaRPr lang="en-IN"/>
        </a:p>
      </dgm:t>
    </dgm:pt>
    <dgm:pt modelId="{D45CC86F-CD68-4DBA-A8FD-7FB5906DFA1F}" type="sibTrans" cxnId="{C2D3F38D-2390-412B-8BC1-D2672FCD8A4D}">
      <dgm:prSet/>
      <dgm:spPr/>
      <dgm:t>
        <a:bodyPr/>
        <a:lstStyle/>
        <a:p>
          <a:endParaRPr lang="en-IN"/>
        </a:p>
      </dgm:t>
    </dgm:pt>
    <dgm:pt modelId="{6D2AE2DD-5577-4D4F-93EF-0F56F4A197B3}" type="pres">
      <dgm:prSet presAssocID="{56A05CC1-0A46-4B4A-93A4-DDBFC0004F70}" presName="composite" presStyleCnt="0">
        <dgm:presLayoutVars>
          <dgm:chMax val="5"/>
          <dgm:dir/>
          <dgm:animLvl val="ctr"/>
          <dgm:resizeHandles val="exact"/>
        </dgm:presLayoutVars>
      </dgm:prSet>
      <dgm:spPr/>
    </dgm:pt>
    <dgm:pt modelId="{7BC47B92-87C1-4CAD-A204-7E0476134BAD}" type="pres">
      <dgm:prSet presAssocID="{56A05CC1-0A46-4B4A-93A4-DDBFC0004F70}" presName="cycle" presStyleCnt="0"/>
      <dgm:spPr/>
    </dgm:pt>
    <dgm:pt modelId="{60300F21-3284-46D5-90D8-D968AFD62AF0}" type="pres">
      <dgm:prSet presAssocID="{56A05CC1-0A46-4B4A-93A4-DDBFC0004F70}" presName="centerShape" presStyleCnt="0"/>
      <dgm:spPr/>
    </dgm:pt>
    <dgm:pt modelId="{30B63482-7C43-4459-B26A-F6A2331B3666}" type="pres">
      <dgm:prSet presAssocID="{56A05CC1-0A46-4B4A-93A4-DDBFC0004F70}" presName="connSite" presStyleLbl="node1" presStyleIdx="0" presStyleCnt="4"/>
      <dgm:spPr/>
    </dgm:pt>
    <dgm:pt modelId="{2753339A-F075-495D-9E8C-BC4681FB6287}" type="pres">
      <dgm:prSet presAssocID="{56A05CC1-0A46-4B4A-93A4-DDBFC0004F70}" presName="visible" presStyleLbl="node1" presStyleIdx="0" presStyleCnt="4"/>
      <dgm:spPr>
        <a:noFill/>
        <a:ln>
          <a:noFill/>
        </a:ln>
      </dgm:spPr>
    </dgm:pt>
    <dgm:pt modelId="{92893F84-EC94-4CCC-8E3D-CA3D1C657A3D}" type="pres">
      <dgm:prSet presAssocID="{44D96647-EB57-43BA-A583-080506FAB34B}" presName="Name25" presStyleLbl="parChTrans1D1" presStyleIdx="0" presStyleCnt="3"/>
      <dgm:spPr/>
    </dgm:pt>
    <dgm:pt modelId="{12261241-8B88-4897-ACB7-AAC5B878B38C}" type="pres">
      <dgm:prSet presAssocID="{5CC3BBFB-DDFF-4819-8D21-1FC4E76D4FDE}" presName="node" presStyleCnt="0"/>
      <dgm:spPr/>
    </dgm:pt>
    <dgm:pt modelId="{641081AB-568A-460C-823B-40C196B86CFA}" type="pres">
      <dgm:prSet presAssocID="{5CC3BBFB-DDFF-4819-8D21-1FC4E76D4FDE}" presName="parentNode" presStyleLbl="node1" presStyleIdx="1" presStyleCnt="4">
        <dgm:presLayoutVars>
          <dgm:chMax val="1"/>
          <dgm:bulletEnabled val="1"/>
        </dgm:presLayoutVars>
      </dgm:prSet>
      <dgm:spPr/>
    </dgm:pt>
    <dgm:pt modelId="{F3EE69A2-CDA2-4A7A-A704-D134E48B3E5C}" type="pres">
      <dgm:prSet presAssocID="{5CC3BBFB-DDFF-4819-8D21-1FC4E76D4FDE}" presName="childNode" presStyleLbl="revTx" presStyleIdx="0" presStyleCnt="3">
        <dgm:presLayoutVars>
          <dgm:bulletEnabled val="1"/>
        </dgm:presLayoutVars>
      </dgm:prSet>
      <dgm:spPr/>
    </dgm:pt>
    <dgm:pt modelId="{B8F01B02-E773-4FE6-A37D-2B200E55EB70}" type="pres">
      <dgm:prSet presAssocID="{84A205FE-A41C-4167-9BCD-7A86DD27666A}" presName="Name25" presStyleLbl="parChTrans1D1" presStyleIdx="1" presStyleCnt="3"/>
      <dgm:spPr/>
    </dgm:pt>
    <dgm:pt modelId="{F34B6ACB-EDF7-4132-BE0C-027F19714144}" type="pres">
      <dgm:prSet presAssocID="{349F132E-DBE9-476A-BF95-12147347A284}" presName="node" presStyleCnt="0"/>
      <dgm:spPr/>
    </dgm:pt>
    <dgm:pt modelId="{A83C4C76-0DAE-49FE-B162-CAC339013501}" type="pres">
      <dgm:prSet presAssocID="{349F132E-DBE9-476A-BF95-12147347A284}" presName="parentNode" presStyleLbl="node1" presStyleIdx="2" presStyleCnt="4">
        <dgm:presLayoutVars>
          <dgm:chMax val="1"/>
          <dgm:bulletEnabled val="1"/>
        </dgm:presLayoutVars>
      </dgm:prSet>
      <dgm:spPr/>
    </dgm:pt>
    <dgm:pt modelId="{3BB1A410-7F01-42B4-80E6-16416E569C26}" type="pres">
      <dgm:prSet presAssocID="{349F132E-DBE9-476A-BF95-12147347A284}" presName="childNode" presStyleLbl="revTx" presStyleIdx="1" presStyleCnt="3">
        <dgm:presLayoutVars>
          <dgm:bulletEnabled val="1"/>
        </dgm:presLayoutVars>
      </dgm:prSet>
      <dgm:spPr/>
    </dgm:pt>
    <dgm:pt modelId="{ED9AEFF2-53C9-4EAA-8E84-20487E90CC5A}" type="pres">
      <dgm:prSet presAssocID="{4476C2CD-0362-47AF-BBD5-2E0F70831D14}" presName="Name25" presStyleLbl="parChTrans1D1" presStyleIdx="2" presStyleCnt="3"/>
      <dgm:spPr/>
    </dgm:pt>
    <dgm:pt modelId="{C4B484BF-A3B8-411D-BCC7-BDB20E935DFC}" type="pres">
      <dgm:prSet presAssocID="{9100BE18-9D88-4ED4-BAC4-5AF6918C34CB}" presName="node" presStyleCnt="0"/>
      <dgm:spPr/>
    </dgm:pt>
    <dgm:pt modelId="{C0A7C026-17B9-4E4F-B967-A5B3C24AD8FD}" type="pres">
      <dgm:prSet presAssocID="{9100BE18-9D88-4ED4-BAC4-5AF6918C34CB}" presName="parentNode" presStyleLbl="node1" presStyleIdx="3" presStyleCnt="4">
        <dgm:presLayoutVars>
          <dgm:chMax val="1"/>
          <dgm:bulletEnabled val="1"/>
        </dgm:presLayoutVars>
      </dgm:prSet>
      <dgm:spPr/>
    </dgm:pt>
    <dgm:pt modelId="{DD69E402-ED48-4FC4-A32C-E05A68659757}" type="pres">
      <dgm:prSet presAssocID="{9100BE18-9D88-4ED4-BAC4-5AF6918C34CB}" presName="childNode" presStyleLbl="revTx" presStyleIdx="2" presStyleCnt="3">
        <dgm:presLayoutVars>
          <dgm:bulletEnabled val="1"/>
        </dgm:presLayoutVars>
      </dgm:prSet>
      <dgm:spPr/>
    </dgm:pt>
  </dgm:ptLst>
  <dgm:cxnLst>
    <dgm:cxn modelId="{68BE5701-D7E3-486F-AF13-79EC2AF77137}" srcId="{56A05CC1-0A46-4B4A-93A4-DDBFC0004F70}" destId="{349F132E-DBE9-476A-BF95-12147347A284}" srcOrd="1" destOrd="0" parTransId="{84A205FE-A41C-4167-9BCD-7A86DD27666A}" sibTransId="{E004B7F4-9AE1-4A80-8D81-B5CC3596AC8C}"/>
    <dgm:cxn modelId="{D0978502-2E7B-42C8-B092-1126D87A276D}" type="presOf" srcId="{F6559FC1-00CF-497D-A061-F49BF258581D}" destId="{DD69E402-ED48-4FC4-A32C-E05A68659757}" srcOrd="0" destOrd="1" presId="urn:microsoft.com/office/officeart/2005/8/layout/radial2"/>
    <dgm:cxn modelId="{48A3170B-D229-48A0-AF8D-821FA523CF08}" type="presOf" srcId="{8C004B5C-F2DE-4CDB-914E-36FC712CC671}" destId="{3BB1A410-7F01-42B4-80E6-16416E569C26}" srcOrd="0" destOrd="0" presId="urn:microsoft.com/office/officeart/2005/8/layout/radial2"/>
    <dgm:cxn modelId="{E0753B10-444E-40B3-9CB5-ABF82BE6EB49}" srcId="{56A05CC1-0A46-4B4A-93A4-DDBFC0004F70}" destId="{9100BE18-9D88-4ED4-BAC4-5AF6918C34CB}" srcOrd="2" destOrd="0" parTransId="{4476C2CD-0362-47AF-BBD5-2E0F70831D14}" sibTransId="{3369AF42-6B07-4907-9ACF-EAB2F91F02DF}"/>
    <dgm:cxn modelId="{27388428-7397-40E8-BF34-A125C8881B87}" srcId="{56A05CC1-0A46-4B4A-93A4-DDBFC0004F70}" destId="{5CC3BBFB-DDFF-4819-8D21-1FC4E76D4FDE}" srcOrd="0" destOrd="0" parTransId="{44D96647-EB57-43BA-A583-080506FAB34B}" sibTransId="{BAD775B1-CA24-4C19-A199-72799C7A1C55}"/>
    <dgm:cxn modelId="{2949C22A-D26E-45AB-9060-E59BEF9A8637}" srcId="{349F132E-DBE9-476A-BF95-12147347A284}" destId="{DAA7B837-559E-405E-881B-29B9F6A14A6D}" srcOrd="1" destOrd="0" parTransId="{EDD3D406-5F96-46E1-AB2A-441450860181}" sibTransId="{19383BC6-95B7-421E-9522-EA92A9D3584E}"/>
    <dgm:cxn modelId="{1D6CA92C-1231-4632-BA2B-906E3AAC5018}" type="presOf" srcId="{D02F8FE6-EB4E-43CF-B06F-3A08D5074E07}" destId="{DD69E402-ED48-4FC4-A32C-E05A68659757}" srcOrd="0" destOrd="0" presId="urn:microsoft.com/office/officeart/2005/8/layout/radial2"/>
    <dgm:cxn modelId="{5CCEF25D-36BD-458D-9EA9-0825AD84FB80}" type="presOf" srcId="{9100BE18-9D88-4ED4-BAC4-5AF6918C34CB}" destId="{C0A7C026-17B9-4E4F-B967-A5B3C24AD8FD}" srcOrd="0" destOrd="0" presId="urn:microsoft.com/office/officeart/2005/8/layout/radial2"/>
    <dgm:cxn modelId="{ACB11F47-8C65-4CF4-91B3-1736B518A516}" type="presOf" srcId="{DAA7B837-559E-405E-881B-29B9F6A14A6D}" destId="{3BB1A410-7F01-42B4-80E6-16416E569C26}" srcOrd="0" destOrd="1" presId="urn:microsoft.com/office/officeart/2005/8/layout/radial2"/>
    <dgm:cxn modelId="{0F4C3F88-024D-4C15-AE26-5BCB8EEEF07E}" type="presOf" srcId="{84A205FE-A41C-4167-9BCD-7A86DD27666A}" destId="{B8F01B02-E773-4FE6-A37D-2B200E55EB70}" srcOrd="0" destOrd="0" presId="urn:microsoft.com/office/officeart/2005/8/layout/radial2"/>
    <dgm:cxn modelId="{C2D3F38D-2390-412B-8BC1-D2672FCD8A4D}" srcId="{9100BE18-9D88-4ED4-BAC4-5AF6918C34CB}" destId="{F6559FC1-00CF-497D-A061-F49BF258581D}" srcOrd="1" destOrd="0" parTransId="{64856332-DCB6-4C30-9F7C-6F14D172994C}" sibTransId="{D45CC86F-CD68-4DBA-A8FD-7FB5906DFA1F}"/>
    <dgm:cxn modelId="{988D939C-18C8-49B6-82DC-A18AA610D91B}" type="presOf" srcId="{4476C2CD-0362-47AF-BBD5-2E0F70831D14}" destId="{ED9AEFF2-53C9-4EAA-8E84-20487E90CC5A}" srcOrd="0" destOrd="0" presId="urn:microsoft.com/office/officeart/2005/8/layout/radial2"/>
    <dgm:cxn modelId="{359012AA-91F6-4790-8494-926167D5CB4D}" type="presOf" srcId="{349F132E-DBE9-476A-BF95-12147347A284}" destId="{A83C4C76-0DAE-49FE-B162-CAC339013501}" srcOrd="0" destOrd="0" presId="urn:microsoft.com/office/officeart/2005/8/layout/radial2"/>
    <dgm:cxn modelId="{BC0C4FAE-727B-4B33-A8BA-7F5A7EE721BF}" srcId="{349F132E-DBE9-476A-BF95-12147347A284}" destId="{8C004B5C-F2DE-4CDB-914E-36FC712CC671}" srcOrd="0" destOrd="0" parTransId="{C2E4E265-AE74-4D41-9911-9F7AA7B378D4}" sibTransId="{C576D0C2-8171-40A6-A512-5050A61BCA82}"/>
    <dgm:cxn modelId="{D13F53AF-B2B6-47A3-96AD-52400988B8E2}" srcId="{9100BE18-9D88-4ED4-BAC4-5AF6918C34CB}" destId="{D02F8FE6-EB4E-43CF-B06F-3A08D5074E07}" srcOrd="0" destOrd="0" parTransId="{8B9CB448-FD9E-4AEF-B3C0-FA2737F8A719}" sibTransId="{D9B6166D-843E-44FA-820C-3C4CE635B2AC}"/>
    <dgm:cxn modelId="{78DE86AF-BC3A-4B2F-B112-3DBCD6C40560}" type="presOf" srcId="{5B7C75DB-5914-435D-97E0-0D0CED5B50DA}" destId="{F3EE69A2-CDA2-4A7A-A704-D134E48B3E5C}" srcOrd="0" destOrd="0" presId="urn:microsoft.com/office/officeart/2005/8/layout/radial2"/>
    <dgm:cxn modelId="{B3958FAF-89D5-4DDA-BE00-8E549D7EF50F}" type="presOf" srcId="{5CC3BBFB-DDFF-4819-8D21-1FC4E76D4FDE}" destId="{641081AB-568A-460C-823B-40C196B86CFA}" srcOrd="0" destOrd="0" presId="urn:microsoft.com/office/officeart/2005/8/layout/radial2"/>
    <dgm:cxn modelId="{737E78CA-DE17-45D5-AC55-D9114F11A90A}" type="presOf" srcId="{56A05CC1-0A46-4B4A-93A4-DDBFC0004F70}" destId="{6D2AE2DD-5577-4D4F-93EF-0F56F4A197B3}" srcOrd="0" destOrd="0" presId="urn:microsoft.com/office/officeart/2005/8/layout/radial2"/>
    <dgm:cxn modelId="{B65CF4E8-9331-4EC6-ADB0-AD6FEDBA319E}" type="presOf" srcId="{44D96647-EB57-43BA-A583-080506FAB34B}" destId="{92893F84-EC94-4CCC-8E3D-CA3D1C657A3D}" srcOrd="0" destOrd="0" presId="urn:microsoft.com/office/officeart/2005/8/layout/radial2"/>
    <dgm:cxn modelId="{402D3FE9-030F-47A5-A5D4-3764A0041DB7}" srcId="{5CC3BBFB-DDFF-4819-8D21-1FC4E76D4FDE}" destId="{5B7C75DB-5914-435D-97E0-0D0CED5B50DA}" srcOrd="0" destOrd="0" parTransId="{4BFF0AD8-2568-4D79-AEBD-D5B9E131F84F}" sibTransId="{7FEDE40E-4AE8-4DD7-8AD2-CF4013E16021}"/>
    <dgm:cxn modelId="{11790010-B636-451F-A2F9-9B330710309F}" type="presParOf" srcId="{6D2AE2DD-5577-4D4F-93EF-0F56F4A197B3}" destId="{7BC47B92-87C1-4CAD-A204-7E0476134BAD}" srcOrd="0" destOrd="0" presId="urn:microsoft.com/office/officeart/2005/8/layout/radial2"/>
    <dgm:cxn modelId="{FA210E2C-0B47-479E-AB05-B60502C8F0B1}" type="presParOf" srcId="{7BC47B92-87C1-4CAD-A204-7E0476134BAD}" destId="{60300F21-3284-46D5-90D8-D968AFD62AF0}" srcOrd="0" destOrd="0" presId="urn:microsoft.com/office/officeart/2005/8/layout/radial2"/>
    <dgm:cxn modelId="{7165AF37-44E1-4225-B724-78987223A9D9}" type="presParOf" srcId="{60300F21-3284-46D5-90D8-D968AFD62AF0}" destId="{30B63482-7C43-4459-B26A-F6A2331B3666}" srcOrd="0" destOrd="0" presId="urn:microsoft.com/office/officeart/2005/8/layout/radial2"/>
    <dgm:cxn modelId="{BD32F347-9283-46A7-9585-64C5AADD9F7B}" type="presParOf" srcId="{60300F21-3284-46D5-90D8-D968AFD62AF0}" destId="{2753339A-F075-495D-9E8C-BC4681FB6287}" srcOrd="1" destOrd="0" presId="urn:microsoft.com/office/officeart/2005/8/layout/radial2"/>
    <dgm:cxn modelId="{637F7A1C-9187-48DA-8C96-0C55345B2DB1}" type="presParOf" srcId="{7BC47B92-87C1-4CAD-A204-7E0476134BAD}" destId="{92893F84-EC94-4CCC-8E3D-CA3D1C657A3D}" srcOrd="1" destOrd="0" presId="urn:microsoft.com/office/officeart/2005/8/layout/radial2"/>
    <dgm:cxn modelId="{B4CB07EA-4AAC-4DF1-A52B-9003DBC3CD1A}" type="presParOf" srcId="{7BC47B92-87C1-4CAD-A204-7E0476134BAD}" destId="{12261241-8B88-4897-ACB7-AAC5B878B38C}" srcOrd="2" destOrd="0" presId="urn:microsoft.com/office/officeart/2005/8/layout/radial2"/>
    <dgm:cxn modelId="{436DE51A-7281-4020-A5BE-E236A1888947}" type="presParOf" srcId="{12261241-8B88-4897-ACB7-AAC5B878B38C}" destId="{641081AB-568A-460C-823B-40C196B86CFA}" srcOrd="0" destOrd="0" presId="urn:microsoft.com/office/officeart/2005/8/layout/radial2"/>
    <dgm:cxn modelId="{BC1626BF-B3B2-4BF7-B74A-B3D064690F31}" type="presParOf" srcId="{12261241-8B88-4897-ACB7-AAC5B878B38C}" destId="{F3EE69A2-CDA2-4A7A-A704-D134E48B3E5C}" srcOrd="1" destOrd="0" presId="urn:microsoft.com/office/officeart/2005/8/layout/radial2"/>
    <dgm:cxn modelId="{EAF0D367-EF70-460E-97F1-C543AD9C7E0A}" type="presParOf" srcId="{7BC47B92-87C1-4CAD-A204-7E0476134BAD}" destId="{B8F01B02-E773-4FE6-A37D-2B200E55EB70}" srcOrd="3" destOrd="0" presId="urn:microsoft.com/office/officeart/2005/8/layout/radial2"/>
    <dgm:cxn modelId="{453C6200-9D8C-4BA7-8B8E-82B51B34770E}" type="presParOf" srcId="{7BC47B92-87C1-4CAD-A204-7E0476134BAD}" destId="{F34B6ACB-EDF7-4132-BE0C-027F19714144}" srcOrd="4" destOrd="0" presId="urn:microsoft.com/office/officeart/2005/8/layout/radial2"/>
    <dgm:cxn modelId="{FF7EB669-AEAE-4497-ABC9-88C9242F9875}" type="presParOf" srcId="{F34B6ACB-EDF7-4132-BE0C-027F19714144}" destId="{A83C4C76-0DAE-49FE-B162-CAC339013501}" srcOrd="0" destOrd="0" presId="urn:microsoft.com/office/officeart/2005/8/layout/radial2"/>
    <dgm:cxn modelId="{389B936C-1D67-4D60-B12B-AD057CDBA0E0}" type="presParOf" srcId="{F34B6ACB-EDF7-4132-BE0C-027F19714144}" destId="{3BB1A410-7F01-42B4-80E6-16416E569C26}" srcOrd="1" destOrd="0" presId="urn:microsoft.com/office/officeart/2005/8/layout/radial2"/>
    <dgm:cxn modelId="{43ADB571-6F44-4811-974B-D3C69AA0975C}" type="presParOf" srcId="{7BC47B92-87C1-4CAD-A204-7E0476134BAD}" destId="{ED9AEFF2-53C9-4EAA-8E84-20487E90CC5A}" srcOrd="5" destOrd="0" presId="urn:microsoft.com/office/officeart/2005/8/layout/radial2"/>
    <dgm:cxn modelId="{45B079CD-DC50-4109-8E96-247BC017F3A3}" type="presParOf" srcId="{7BC47B92-87C1-4CAD-A204-7E0476134BAD}" destId="{C4B484BF-A3B8-411D-BCC7-BDB20E935DFC}" srcOrd="6" destOrd="0" presId="urn:microsoft.com/office/officeart/2005/8/layout/radial2"/>
    <dgm:cxn modelId="{83D71454-7BD8-4A47-9282-A60DD18205B2}" type="presParOf" srcId="{C4B484BF-A3B8-411D-BCC7-BDB20E935DFC}" destId="{C0A7C026-17B9-4E4F-B967-A5B3C24AD8FD}" srcOrd="0" destOrd="0" presId="urn:microsoft.com/office/officeart/2005/8/layout/radial2"/>
    <dgm:cxn modelId="{0A9BD679-7111-453A-A1A1-3B3AF7591F88}" type="presParOf" srcId="{C4B484BF-A3B8-411D-BCC7-BDB20E935DFC}" destId="{DD69E402-ED48-4FC4-A32C-E05A68659757}"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6A05CC1-0A46-4B4A-93A4-DDBFC0004F70}"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en-IN"/>
        </a:p>
      </dgm:t>
    </dgm:pt>
    <dgm:pt modelId="{5CC3BBFB-DDFF-4819-8D21-1FC4E76D4FDE}">
      <dgm:prSet phldrT="[Text]"/>
      <dgm:spPr/>
      <dgm:t>
        <a:bodyPr/>
        <a:lstStyle/>
        <a:p>
          <a:r>
            <a:rPr lang="en-IN" dirty="0"/>
            <a:t>* H = 0</a:t>
          </a:r>
        </a:p>
      </dgm:t>
    </dgm:pt>
    <dgm:pt modelId="{44D96647-EB57-43BA-A583-080506FAB34B}" type="parTrans" cxnId="{27388428-7397-40E8-BF34-A125C8881B87}">
      <dgm:prSet/>
      <dgm:spPr/>
      <dgm:t>
        <a:bodyPr/>
        <a:lstStyle/>
        <a:p>
          <a:endParaRPr lang="en-IN"/>
        </a:p>
      </dgm:t>
    </dgm:pt>
    <dgm:pt modelId="{BAD775B1-CA24-4C19-A199-72799C7A1C55}" type="sibTrans" cxnId="{27388428-7397-40E8-BF34-A125C8881B87}">
      <dgm:prSet/>
      <dgm:spPr/>
      <dgm:t>
        <a:bodyPr/>
        <a:lstStyle/>
        <a:p>
          <a:endParaRPr lang="en-IN"/>
        </a:p>
      </dgm:t>
    </dgm:pt>
    <dgm:pt modelId="{5B7C75DB-5914-435D-97E0-0D0CED5B50DA}">
      <dgm:prSet phldrT="[Text]"/>
      <dgm:spPr/>
      <dgm:t>
        <a:bodyPr/>
        <a:lstStyle/>
        <a:p>
          <a:r>
            <a:rPr lang="en-IN" dirty="0"/>
            <a:t>Starting point of phase change</a:t>
          </a:r>
        </a:p>
      </dgm:t>
    </dgm:pt>
    <dgm:pt modelId="{4BFF0AD8-2568-4D79-AEBD-D5B9E131F84F}" type="parTrans" cxnId="{402D3FE9-030F-47A5-A5D4-3764A0041DB7}">
      <dgm:prSet/>
      <dgm:spPr/>
      <dgm:t>
        <a:bodyPr/>
        <a:lstStyle/>
        <a:p>
          <a:endParaRPr lang="en-IN"/>
        </a:p>
      </dgm:t>
    </dgm:pt>
    <dgm:pt modelId="{7FEDE40E-4AE8-4DD7-8AD2-CF4013E16021}" type="sibTrans" cxnId="{402D3FE9-030F-47A5-A5D4-3764A0041DB7}">
      <dgm:prSet/>
      <dgm:spPr/>
      <dgm:t>
        <a:bodyPr/>
        <a:lstStyle/>
        <a:p>
          <a:endParaRPr lang="en-IN"/>
        </a:p>
      </dgm:t>
    </dgm:pt>
    <dgm:pt modelId="{349F132E-DBE9-476A-BF95-12147347A284}">
      <dgm:prSet phldrT="[Text]"/>
      <dgm:spPr>
        <a:solidFill>
          <a:srgbClr val="7030A0"/>
        </a:solidFill>
      </dgm:spPr>
      <dgm:t>
        <a:bodyPr/>
        <a:lstStyle/>
        <a:p>
          <a:r>
            <a:rPr lang="en-IN" dirty="0"/>
            <a:t> * H just &gt; 0</a:t>
          </a:r>
        </a:p>
        <a:p>
          <a:r>
            <a:rPr lang="en-IN" dirty="0"/>
            <a:t>* H just &lt; </a:t>
          </a:r>
          <a:r>
            <a:rPr lang="en-IN" dirty="0" err="1"/>
            <a:t>Hliq</a:t>
          </a:r>
          <a:r>
            <a:rPr lang="en-IN" dirty="0"/>
            <a:t> </a:t>
          </a:r>
        </a:p>
      </dgm:t>
    </dgm:pt>
    <dgm:pt modelId="{84A205FE-A41C-4167-9BCD-7A86DD27666A}" type="parTrans" cxnId="{68BE5701-D7E3-486F-AF13-79EC2AF77137}">
      <dgm:prSet/>
      <dgm:spPr/>
      <dgm:t>
        <a:bodyPr/>
        <a:lstStyle/>
        <a:p>
          <a:endParaRPr lang="en-IN"/>
        </a:p>
      </dgm:t>
    </dgm:pt>
    <dgm:pt modelId="{E004B7F4-9AE1-4A80-8D81-B5CC3596AC8C}" type="sibTrans" cxnId="{68BE5701-D7E3-486F-AF13-79EC2AF77137}">
      <dgm:prSet/>
      <dgm:spPr/>
      <dgm:t>
        <a:bodyPr/>
        <a:lstStyle/>
        <a:p>
          <a:endParaRPr lang="en-IN"/>
        </a:p>
      </dgm:t>
    </dgm:pt>
    <dgm:pt modelId="{8C004B5C-F2DE-4CDB-914E-36FC712CC671}">
      <dgm:prSet phldrT="[Text]"/>
      <dgm:spPr/>
      <dgm:t>
        <a:bodyPr/>
        <a:lstStyle/>
        <a:p>
          <a:r>
            <a:rPr lang="en-IN" dirty="0"/>
            <a:t>Phase change just started</a:t>
          </a:r>
        </a:p>
      </dgm:t>
    </dgm:pt>
    <dgm:pt modelId="{C2E4E265-AE74-4D41-9911-9F7AA7B378D4}" type="parTrans" cxnId="{BC0C4FAE-727B-4B33-A8BA-7F5A7EE721BF}">
      <dgm:prSet/>
      <dgm:spPr/>
      <dgm:t>
        <a:bodyPr/>
        <a:lstStyle/>
        <a:p>
          <a:endParaRPr lang="en-IN"/>
        </a:p>
      </dgm:t>
    </dgm:pt>
    <dgm:pt modelId="{C576D0C2-8171-40A6-A512-5050A61BCA82}" type="sibTrans" cxnId="{BC0C4FAE-727B-4B33-A8BA-7F5A7EE721BF}">
      <dgm:prSet/>
      <dgm:spPr/>
      <dgm:t>
        <a:bodyPr/>
        <a:lstStyle/>
        <a:p>
          <a:endParaRPr lang="en-IN"/>
        </a:p>
      </dgm:t>
    </dgm:pt>
    <dgm:pt modelId="{DAA7B837-559E-405E-881B-29B9F6A14A6D}">
      <dgm:prSet phldrT="[Text]"/>
      <dgm:spPr/>
      <dgm:t>
        <a:bodyPr/>
        <a:lstStyle/>
        <a:p>
          <a:r>
            <a:rPr lang="en-IN" dirty="0"/>
            <a:t>Phase change just about to finish</a:t>
          </a:r>
        </a:p>
      </dgm:t>
    </dgm:pt>
    <dgm:pt modelId="{EDD3D406-5F96-46E1-AB2A-441450860181}" type="parTrans" cxnId="{2949C22A-D26E-45AB-9060-E59BEF9A8637}">
      <dgm:prSet/>
      <dgm:spPr/>
      <dgm:t>
        <a:bodyPr/>
        <a:lstStyle/>
        <a:p>
          <a:endParaRPr lang="en-IN"/>
        </a:p>
      </dgm:t>
    </dgm:pt>
    <dgm:pt modelId="{19383BC6-95B7-421E-9522-EA92A9D3584E}" type="sibTrans" cxnId="{2949C22A-D26E-45AB-9060-E59BEF9A8637}">
      <dgm:prSet/>
      <dgm:spPr/>
      <dgm:t>
        <a:bodyPr/>
        <a:lstStyle/>
        <a:p>
          <a:endParaRPr lang="en-IN"/>
        </a:p>
      </dgm:t>
    </dgm:pt>
    <dgm:pt modelId="{9100BE18-9D88-4ED4-BAC4-5AF6918C34CB}">
      <dgm:prSet phldrT="[Text]"/>
      <dgm:spPr/>
      <dgm:t>
        <a:bodyPr/>
        <a:lstStyle/>
        <a:p>
          <a:r>
            <a:rPr lang="en-IN" dirty="0"/>
            <a:t>* H &gt; </a:t>
          </a:r>
          <a:r>
            <a:rPr lang="en-IN" dirty="0" err="1"/>
            <a:t>Hliq</a:t>
          </a:r>
          <a:endParaRPr lang="en-IN" dirty="0"/>
        </a:p>
      </dgm:t>
    </dgm:pt>
    <dgm:pt modelId="{4476C2CD-0362-47AF-BBD5-2E0F70831D14}" type="parTrans" cxnId="{E0753B10-444E-40B3-9CB5-ABF82BE6EB49}">
      <dgm:prSet/>
      <dgm:spPr/>
      <dgm:t>
        <a:bodyPr/>
        <a:lstStyle/>
        <a:p>
          <a:endParaRPr lang="en-IN"/>
        </a:p>
      </dgm:t>
    </dgm:pt>
    <dgm:pt modelId="{3369AF42-6B07-4907-9ACF-EAB2F91F02DF}" type="sibTrans" cxnId="{E0753B10-444E-40B3-9CB5-ABF82BE6EB49}">
      <dgm:prSet/>
      <dgm:spPr/>
      <dgm:t>
        <a:bodyPr/>
        <a:lstStyle/>
        <a:p>
          <a:endParaRPr lang="en-IN"/>
        </a:p>
      </dgm:t>
    </dgm:pt>
    <dgm:pt modelId="{D02F8FE6-EB4E-43CF-B06F-3A08D5074E07}">
      <dgm:prSet phldrT="[Text]"/>
      <dgm:spPr/>
      <dgm:t>
        <a:bodyPr/>
        <a:lstStyle/>
        <a:p>
          <a:r>
            <a:rPr lang="en-IN" dirty="0"/>
            <a:t>Phase change completed</a:t>
          </a:r>
        </a:p>
      </dgm:t>
    </dgm:pt>
    <dgm:pt modelId="{8B9CB448-FD9E-4AEF-B3C0-FA2737F8A719}" type="parTrans" cxnId="{D13F53AF-B2B6-47A3-96AD-52400988B8E2}">
      <dgm:prSet/>
      <dgm:spPr/>
      <dgm:t>
        <a:bodyPr/>
        <a:lstStyle/>
        <a:p>
          <a:endParaRPr lang="en-IN"/>
        </a:p>
      </dgm:t>
    </dgm:pt>
    <dgm:pt modelId="{D9B6166D-843E-44FA-820C-3C4CE635B2AC}" type="sibTrans" cxnId="{D13F53AF-B2B6-47A3-96AD-52400988B8E2}">
      <dgm:prSet/>
      <dgm:spPr/>
      <dgm:t>
        <a:bodyPr/>
        <a:lstStyle/>
        <a:p>
          <a:endParaRPr lang="en-IN"/>
        </a:p>
      </dgm:t>
    </dgm:pt>
    <dgm:pt modelId="{F6559FC1-00CF-497D-A061-F49BF258581D}">
      <dgm:prSet phldrT="[Text]"/>
      <dgm:spPr/>
      <dgm:t>
        <a:bodyPr/>
        <a:lstStyle/>
        <a:p>
          <a:r>
            <a:rPr lang="en-IN" dirty="0"/>
            <a:t>Material in liquid regime</a:t>
          </a:r>
        </a:p>
      </dgm:t>
    </dgm:pt>
    <dgm:pt modelId="{64856332-DCB6-4C30-9F7C-6F14D172994C}" type="parTrans" cxnId="{C2D3F38D-2390-412B-8BC1-D2672FCD8A4D}">
      <dgm:prSet/>
      <dgm:spPr/>
      <dgm:t>
        <a:bodyPr/>
        <a:lstStyle/>
        <a:p>
          <a:endParaRPr lang="en-IN"/>
        </a:p>
      </dgm:t>
    </dgm:pt>
    <dgm:pt modelId="{D45CC86F-CD68-4DBA-A8FD-7FB5906DFA1F}" type="sibTrans" cxnId="{C2D3F38D-2390-412B-8BC1-D2672FCD8A4D}">
      <dgm:prSet/>
      <dgm:spPr/>
      <dgm:t>
        <a:bodyPr/>
        <a:lstStyle/>
        <a:p>
          <a:endParaRPr lang="en-IN"/>
        </a:p>
      </dgm:t>
    </dgm:pt>
    <dgm:pt modelId="{6D2AE2DD-5577-4D4F-93EF-0F56F4A197B3}" type="pres">
      <dgm:prSet presAssocID="{56A05CC1-0A46-4B4A-93A4-DDBFC0004F70}" presName="composite" presStyleCnt="0">
        <dgm:presLayoutVars>
          <dgm:chMax val="5"/>
          <dgm:dir/>
          <dgm:animLvl val="ctr"/>
          <dgm:resizeHandles val="exact"/>
        </dgm:presLayoutVars>
      </dgm:prSet>
      <dgm:spPr/>
    </dgm:pt>
    <dgm:pt modelId="{7BC47B92-87C1-4CAD-A204-7E0476134BAD}" type="pres">
      <dgm:prSet presAssocID="{56A05CC1-0A46-4B4A-93A4-DDBFC0004F70}" presName="cycle" presStyleCnt="0"/>
      <dgm:spPr/>
    </dgm:pt>
    <dgm:pt modelId="{60300F21-3284-46D5-90D8-D968AFD62AF0}" type="pres">
      <dgm:prSet presAssocID="{56A05CC1-0A46-4B4A-93A4-DDBFC0004F70}" presName="centerShape" presStyleCnt="0"/>
      <dgm:spPr/>
    </dgm:pt>
    <dgm:pt modelId="{30B63482-7C43-4459-B26A-F6A2331B3666}" type="pres">
      <dgm:prSet presAssocID="{56A05CC1-0A46-4B4A-93A4-DDBFC0004F70}" presName="connSite" presStyleLbl="node1" presStyleIdx="0" presStyleCnt="4"/>
      <dgm:spPr/>
    </dgm:pt>
    <dgm:pt modelId="{2753339A-F075-495D-9E8C-BC4681FB6287}" type="pres">
      <dgm:prSet presAssocID="{56A05CC1-0A46-4B4A-93A4-DDBFC0004F70}" presName="visible" presStyleLbl="node1" presStyleIdx="0" presStyleCnt="4"/>
      <dgm:spPr>
        <a:noFill/>
        <a:ln>
          <a:noFill/>
        </a:ln>
      </dgm:spPr>
    </dgm:pt>
    <dgm:pt modelId="{92893F84-EC94-4CCC-8E3D-CA3D1C657A3D}" type="pres">
      <dgm:prSet presAssocID="{44D96647-EB57-43BA-A583-080506FAB34B}" presName="Name25" presStyleLbl="parChTrans1D1" presStyleIdx="0" presStyleCnt="3"/>
      <dgm:spPr/>
    </dgm:pt>
    <dgm:pt modelId="{12261241-8B88-4897-ACB7-AAC5B878B38C}" type="pres">
      <dgm:prSet presAssocID="{5CC3BBFB-DDFF-4819-8D21-1FC4E76D4FDE}" presName="node" presStyleCnt="0"/>
      <dgm:spPr/>
    </dgm:pt>
    <dgm:pt modelId="{641081AB-568A-460C-823B-40C196B86CFA}" type="pres">
      <dgm:prSet presAssocID="{5CC3BBFB-DDFF-4819-8D21-1FC4E76D4FDE}" presName="parentNode" presStyleLbl="node1" presStyleIdx="1" presStyleCnt="4">
        <dgm:presLayoutVars>
          <dgm:chMax val="1"/>
          <dgm:bulletEnabled val="1"/>
        </dgm:presLayoutVars>
      </dgm:prSet>
      <dgm:spPr/>
    </dgm:pt>
    <dgm:pt modelId="{F3EE69A2-CDA2-4A7A-A704-D134E48B3E5C}" type="pres">
      <dgm:prSet presAssocID="{5CC3BBFB-DDFF-4819-8D21-1FC4E76D4FDE}" presName="childNode" presStyleLbl="revTx" presStyleIdx="0" presStyleCnt="3">
        <dgm:presLayoutVars>
          <dgm:bulletEnabled val="1"/>
        </dgm:presLayoutVars>
      </dgm:prSet>
      <dgm:spPr/>
    </dgm:pt>
    <dgm:pt modelId="{B8F01B02-E773-4FE6-A37D-2B200E55EB70}" type="pres">
      <dgm:prSet presAssocID="{84A205FE-A41C-4167-9BCD-7A86DD27666A}" presName="Name25" presStyleLbl="parChTrans1D1" presStyleIdx="1" presStyleCnt="3"/>
      <dgm:spPr/>
    </dgm:pt>
    <dgm:pt modelId="{F34B6ACB-EDF7-4132-BE0C-027F19714144}" type="pres">
      <dgm:prSet presAssocID="{349F132E-DBE9-476A-BF95-12147347A284}" presName="node" presStyleCnt="0"/>
      <dgm:spPr/>
    </dgm:pt>
    <dgm:pt modelId="{A83C4C76-0DAE-49FE-B162-CAC339013501}" type="pres">
      <dgm:prSet presAssocID="{349F132E-DBE9-476A-BF95-12147347A284}" presName="parentNode" presStyleLbl="node1" presStyleIdx="2" presStyleCnt="4">
        <dgm:presLayoutVars>
          <dgm:chMax val="1"/>
          <dgm:bulletEnabled val="1"/>
        </dgm:presLayoutVars>
      </dgm:prSet>
      <dgm:spPr/>
    </dgm:pt>
    <dgm:pt modelId="{3BB1A410-7F01-42B4-80E6-16416E569C26}" type="pres">
      <dgm:prSet presAssocID="{349F132E-DBE9-476A-BF95-12147347A284}" presName="childNode" presStyleLbl="revTx" presStyleIdx="1" presStyleCnt="3">
        <dgm:presLayoutVars>
          <dgm:bulletEnabled val="1"/>
        </dgm:presLayoutVars>
      </dgm:prSet>
      <dgm:spPr/>
    </dgm:pt>
    <dgm:pt modelId="{ED9AEFF2-53C9-4EAA-8E84-20487E90CC5A}" type="pres">
      <dgm:prSet presAssocID="{4476C2CD-0362-47AF-BBD5-2E0F70831D14}" presName="Name25" presStyleLbl="parChTrans1D1" presStyleIdx="2" presStyleCnt="3"/>
      <dgm:spPr/>
    </dgm:pt>
    <dgm:pt modelId="{C4B484BF-A3B8-411D-BCC7-BDB20E935DFC}" type="pres">
      <dgm:prSet presAssocID="{9100BE18-9D88-4ED4-BAC4-5AF6918C34CB}" presName="node" presStyleCnt="0"/>
      <dgm:spPr/>
    </dgm:pt>
    <dgm:pt modelId="{C0A7C026-17B9-4E4F-B967-A5B3C24AD8FD}" type="pres">
      <dgm:prSet presAssocID="{9100BE18-9D88-4ED4-BAC4-5AF6918C34CB}" presName="parentNode" presStyleLbl="node1" presStyleIdx="3" presStyleCnt="4">
        <dgm:presLayoutVars>
          <dgm:chMax val="1"/>
          <dgm:bulletEnabled val="1"/>
        </dgm:presLayoutVars>
      </dgm:prSet>
      <dgm:spPr/>
    </dgm:pt>
    <dgm:pt modelId="{DD69E402-ED48-4FC4-A32C-E05A68659757}" type="pres">
      <dgm:prSet presAssocID="{9100BE18-9D88-4ED4-BAC4-5AF6918C34CB}" presName="childNode" presStyleLbl="revTx" presStyleIdx="2" presStyleCnt="3">
        <dgm:presLayoutVars>
          <dgm:bulletEnabled val="1"/>
        </dgm:presLayoutVars>
      </dgm:prSet>
      <dgm:spPr/>
    </dgm:pt>
  </dgm:ptLst>
  <dgm:cxnLst>
    <dgm:cxn modelId="{68BE5701-D7E3-486F-AF13-79EC2AF77137}" srcId="{56A05CC1-0A46-4B4A-93A4-DDBFC0004F70}" destId="{349F132E-DBE9-476A-BF95-12147347A284}" srcOrd="1" destOrd="0" parTransId="{84A205FE-A41C-4167-9BCD-7A86DD27666A}" sibTransId="{E004B7F4-9AE1-4A80-8D81-B5CC3596AC8C}"/>
    <dgm:cxn modelId="{D0978502-2E7B-42C8-B092-1126D87A276D}" type="presOf" srcId="{F6559FC1-00CF-497D-A061-F49BF258581D}" destId="{DD69E402-ED48-4FC4-A32C-E05A68659757}" srcOrd="0" destOrd="1" presId="urn:microsoft.com/office/officeart/2005/8/layout/radial2"/>
    <dgm:cxn modelId="{48A3170B-D229-48A0-AF8D-821FA523CF08}" type="presOf" srcId="{8C004B5C-F2DE-4CDB-914E-36FC712CC671}" destId="{3BB1A410-7F01-42B4-80E6-16416E569C26}" srcOrd="0" destOrd="0" presId="urn:microsoft.com/office/officeart/2005/8/layout/radial2"/>
    <dgm:cxn modelId="{E0753B10-444E-40B3-9CB5-ABF82BE6EB49}" srcId="{56A05CC1-0A46-4B4A-93A4-DDBFC0004F70}" destId="{9100BE18-9D88-4ED4-BAC4-5AF6918C34CB}" srcOrd="2" destOrd="0" parTransId="{4476C2CD-0362-47AF-BBD5-2E0F70831D14}" sibTransId="{3369AF42-6B07-4907-9ACF-EAB2F91F02DF}"/>
    <dgm:cxn modelId="{27388428-7397-40E8-BF34-A125C8881B87}" srcId="{56A05CC1-0A46-4B4A-93A4-DDBFC0004F70}" destId="{5CC3BBFB-DDFF-4819-8D21-1FC4E76D4FDE}" srcOrd="0" destOrd="0" parTransId="{44D96647-EB57-43BA-A583-080506FAB34B}" sibTransId="{BAD775B1-CA24-4C19-A199-72799C7A1C55}"/>
    <dgm:cxn modelId="{2949C22A-D26E-45AB-9060-E59BEF9A8637}" srcId="{349F132E-DBE9-476A-BF95-12147347A284}" destId="{DAA7B837-559E-405E-881B-29B9F6A14A6D}" srcOrd="1" destOrd="0" parTransId="{EDD3D406-5F96-46E1-AB2A-441450860181}" sibTransId="{19383BC6-95B7-421E-9522-EA92A9D3584E}"/>
    <dgm:cxn modelId="{1D6CA92C-1231-4632-BA2B-906E3AAC5018}" type="presOf" srcId="{D02F8FE6-EB4E-43CF-B06F-3A08D5074E07}" destId="{DD69E402-ED48-4FC4-A32C-E05A68659757}" srcOrd="0" destOrd="0" presId="urn:microsoft.com/office/officeart/2005/8/layout/radial2"/>
    <dgm:cxn modelId="{5CCEF25D-36BD-458D-9EA9-0825AD84FB80}" type="presOf" srcId="{9100BE18-9D88-4ED4-BAC4-5AF6918C34CB}" destId="{C0A7C026-17B9-4E4F-B967-A5B3C24AD8FD}" srcOrd="0" destOrd="0" presId="urn:microsoft.com/office/officeart/2005/8/layout/radial2"/>
    <dgm:cxn modelId="{ACB11F47-8C65-4CF4-91B3-1736B518A516}" type="presOf" srcId="{DAA7B837-559E-405E-881B-29B9F6A14A6D}" destId="{3BB1A410-7F01-42B4-80E6-16416E569C26}" srcOrd="0" destOrd="1" presId="urn:microsoft.com/office/officeart/2005/8/layout/radial2"/>
    <dgm:cxn modelId="{0F4C3F88-024D-4C15-AE26-5BCB8EEEF07E}" type="presOf" srcId="{84A205FE-A41C-4167-9BCD-7A86DD27666A}" destId="{B8F01B02-E773-4FE6-A37D-2B200E55EB70}" srcOrd="0" destOrd="0" presId="urn:microsoft.com/office/officeart/2005/8/layout/radial2"/>
    <dgm:cxn modelId="{C2D3F38D-2390-412B-8BC1-D2672FCD8A4D}" srcId="{9100BE18-9D88-4ED4-BAC4-5AF6918C34CB}" destId="{F6559FC1-00CF-497D-A061-F49BF258581D}" srcOrd="1" destOrd="0" parTransId="{64856332-DCB6-4C30-9F7C-6F14D172994C}" sibTransId="{D45CC86F-CD68-4DBA-A8FD-7FB5906DFA1F}"/>
    <dgm:cxn modelId="{988D939C-18C8-49B6-82DC-A18AA610D91B}" type="presOf" srcId="{4476C2CD-0362-47AF-BBD5-2E0F70831D14}" destId="{ED9AEFF2-53C9-4EAA-8E84-20487E90CC5A}" srcOrd="0" destOrd="0" presId="urn:microsoft.com/office/officeart/2005/8/layout/radial2"/>
    <dgm:cxn modelId="{359012AA-91F6-4790-8494-926167D5CB4D}" type="presOf" srcId="{349F132E-DBE9-476A-BF95-12147347A284}" destId="{A83C4C76-0DAE-49FE-B162-CAC339013501}" srcOrd="0" destOrd="0" presId="urn:microsoft.com/office/officeart/2005/8/layout/radial2"/>
    <dgm:cxn modelId="{BC0C4FAE-727B-4B33-A8BA-7F5A7EE721BF}" srcId="{349F132E-DBE9-476A-BF95-12147347A284}" destId="{8C004B5C-F2DE-4CDB-914E-36FC712CC671}" srcOrd="0" destOrd="0" parTransId="{C2E4E265-AE74-4D41-9911-9F7AA7B378D4}" sibTransId="{C576D0C2-8171-40A6-A512-5050A61BCA82}"/>
    <dgm:cxn modelId="{D13F53AF-B2B6-47A3-96AD-52400988B8E2}" srcId="{9100BE18-9D88-4ED4-BAC4-5AF6918C34CB}" destId="{D02F8FE6-EB4E-43CF-B06F-3A08D5074E07}" srcOrd="0" destOrd="0" parTransId="{8B9CB448-FD9E-4AEF-B3C0-FA2737F8A719}" sibTransId="{D9B6166D-843E-44FA-820C-3C4CE635B2AC}"/>
    <dgm:cxn modelId="{78DE86AF-BC3A-4B2F-B112-3DBCD6C40560}" type="presOf" srcId="{5B7C75DB-5914-435D-97E0-0D0CED5B50DA}" destId="{F3EE69A2-CDA2-4A7A-A704-D134E48B3E5C}" srcOrd="0" destOrd="0" presId="urn:microsoft.com/office/officeart/2005/8/layout/radial2"/>
    <dgm:cxn modelId="{B3958FAF-89D5-4DDA-BE00-8E549D7EF50F}" type="presOf" srcId="{5CC3BBFB-DDFF-4819-8D21-1FC4E76D4FDE}" destId="{641081AB-568A-460C-823B-40C196B86CFA}" srcOrd="0" destOrd="0" presId="urn:microsoft.com/office/officeart/2005/8/layout/radial2"/>
    <dgm:cxn modelId="{737E78CA-DE17-45D5-AC55-D9114F11A90A}" type="presOf" srcId="{56A05CC1-0A46-4B4A-93A4-DDBFC0004F70}" destId="{6D2AE2DD-5577-4D4F-93EF-0F56F4A197B3}" srcOrd="0" destOrd="0" presId="urn:microsoft.com/office/officeart/2005/8/layout/radial2"/>
    <dgm:cxn modelId="{B65CF4E8-9331-4EC6-ADB0-AD6FEDBA319E}" type="presOf" srcId="{44D96647-EB57-43BA-A583-080506FAB34B}" destId="{92893F84-EC94-4CCC-8E3D-CA3D1C657A3D}" srcOrd="0" destOrd="0" presId="urn:microsoft.com/office/officeart/2005/8/layout/radial2"/>
    <dgm:cxn modelId="{402D3FE9-030F-47A5-A5D4-3764A0041DB7}" srcId="{5CC3BBFB-DDFF-4819-8D21-1FC4E76D4FDE}" destId="{5B7C75DB-5914-435D-97E0-0D0CED5B50DA}" srcOrd="0" destOrd="0" parTransId="{4BFF0AD8-2568-4D79-AEBD-D5B9E131F84F}" sibTransId="{7FEDE40E-4AE8-4DD7-8AD2-CF4013E16021}"/>
    <dgm:cxn modelId="{11790010-B636-451F-A2F9-9B330710309F}" type="presParOf" srcId="{6D2AE2DD-5577-4D4F-93EF-0F56F4A197B3}" destId="{7BC47B92-87C1-4CAD-A204-7E0476134BAD}" srcOrd="0" destOrd="0" presId="urn:microsoft.com/office/officeart/2005/8/layout/radial2"/>
    <dgm:cxn modelId="{FA210E2C-0B47-479E-AB05-B60502C8F0B1}" type="presParOf" srcId="{7BC47B92-87C1-4CAD-A204-7E0476134BAD}" destId="{60300F21-3284-46D5-90D8-D968AFD62AF0}" srcOrd="0" destOrd="0" presId="urn:microsoft.com/office/officeart/2005/8/layout/radial2"/>
    <dgm:cxn modelId="{7165AF37-44E1-4225-B724-78987223A9D9}" type="presParOf" srcId="{60300F21-3284-46D5-90D8-D968AFD62AF0}" destId="{30B63482-7C43-4459-B26A-F6A2331B3666}" srcOrd="0" destOrd="0" presId="urn:microsoft.com/office/officeart/2005/8/layout/radial2"/>
    <dgm:cxn modelId="{BD32F347-9283-46A7-9585-64C5AADD9F7B}" type="presParOf" srcId="{60300F21-3284-46D5-90D8-D968AFD62AF0}" destId="{2753339A-F075-495D-9E8C-BC4681FB6287}" srcOrd="1" destOrd="0" presId="urn:microsoft.com/office/officeart/2005/8/layout/radial2"/>
    <dgm:cxn modelId="{637F7A1C-9187-48DA-8C96-0C55345B2DB1}" type="presParOf" srcId="{7BC47B92-87C1-4CAD-A204-7E0476134BAD}" destId="{92893F84-EC94-4CCC-8E3D-CA3D1C657A3D}" srcOrd="1" destOrd="0" presId="urn:microsoft.com/office/officeart/2005/8/layout/radial2"/>
    <dgm:cxn modelId="{B4CB07EA-4AAC-4DF1-A52B-9003DBC3CD1A}" type="presParOf" srcId="{7BC47B92-87C1-4CAD-A204-7E0476134BAD}" destId="{12261241-8B88-4897-ACB7-AAC5B878B38C}" srcOrd="2" destOrd="0" presId="urn:microsoft.com/office/officeart/2005/8/layout/radial2"/>
    <dgm:cxn modelId="{436DE51A-7281-4020-A5BE-E236A1888947}" type="presParOf" srcId="{12261241-8B88-4897-ACB7-AAC5B878B38C}" destId="{641081AB-568A-460C-823B-40C196B86CFA}" srcOrd="0" destOrd="0" presId="urn:microsoft.com/office/officeart/2005/8/layout/radial2"/>
    <dgm:cxn modelId="{BC1626BF-B3B2-4BF7-B74A-B3D064690F31}" type="presParOf" srcId="{12261241-8B88-4897-ACB7-AAC5B878B38C}" destId="{F3EE69A2-CDA2-4A7A-A704-D134E48B3E5C}" srcOrd="1" destOrd="0" presId="urn:microsoft.com/office/officeart/2005/8/layout/radial2"/>
    <dgm:cxn modelId="{EAF0D367-EF70-460E-97F1-C543AD9C7E0A}" type="presParOf" srcId="{7BC47B92-87C1-4CAD-A204-7E0476134BAD}" destId="{B8F01B02-E773-4FE6-A37D-2B200E55EB70}" srcOrd="3" destOrd="0" presId="urn:microsoft.com/office/officeart/2005/8/layout/radial2"/>
    <dgm:cxn modelId="{453C6200-9D8C-4BA7-8B8E-82B51B34770E}" type="presParOf" srcId="{7BC47B92-87C1-4CAD-A204-7E0476134BAD}" destId="{F34B6ACB-EDF7-4132-BE0C-027F19714144}" srcOrd="4" destOrd="0" presId="urn:microsoft.com/office/officeart/2005/8/layout/radial2"/>
    <dgm:cxn modelId="{FF7EB669-AEAE-4497-ABC9-88C9242F9875}" type="presParOf" srcId="{F34B6ACB-EDF7-4132-BE0C-027F19714144}" destId="{A83C4C76-0DAE-49FE-B162-CAC339013501}" srcOrd="0" destOrd="0" presId="urn:microsoft.com/office/officeart/2005/8/layout/radial2"/>
    <dgm:cxn modelId="{389B936C-1D67-4D60-B12B-AD057CDBA0E0}" type="presParOf" srcId="{F34B6ACB-EDF7-4132-BE0C-027F19714144}" destId="{3BB1A410-7F01-42B4-80E6-16416E569C26}" srcOrd="1" destOrd="0" presId="urn:microsoft.com/office/officeart/2005/8/layout/radial2"/>
    <dgm:cxn modelId="{43ADB571-6F44-4811-974B-D3C69AA0975C}" type="presParOf" srcId="{7BC47B92-87C1-4CAD-A204-7E0476134BAD}" destId="{ED9AEFF2-53C9-4EAA-8E84-20487E90CC5A}" srcOrd="5" destOrd="0" presId="urn:microsoft.com/office/officeart/2005/8/layout/radial2"/>
    <dgm:cxn modelId="{45B079CD-DC50-4109-8E96-247BC017F3A3}" type="presParOf" srcId="{7BC47B92-87C1-4CAD-A204-7E0476134BAD}" destId="{C4B484BF-A3B8-411D-BCC7-BDB20E935DFC}" srcOrd="6" destOrd="0" presId="urn:microsoft.com/office/officeart/2005/8/layout/radial2"/>
    <dgm:cxn modelId="{83D71454-7BD8-4A47-9282-A60DD18205B2}" type="presParOf" srcId="{C4B484BF-A3B8-411D-BCC7-BDB20E935DFC}" destId="{C0A7C026-17B9-4E4F-B967-A5B3C24AD8FD}" srcOrd="0" destOrd="0" presId="urn:microsoft.com/office/officeart/2005/8/layout/radial2"/>
    <dgm:cxn modelId="{0A9BD679-7111-453A-A1A1-3B3AF7591F88}" type="presParOf" srcId="{C4B484BF-A3B8-411D-BCC7-BDB20E935DFC}" destId="{DD69E402-ED48-4FC4-A32C-E05A68659757}"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6A05CC1-0A46-4B4A-93A4-DDBFC0004F70}"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en-IN"/>
        </a:p>
      </dgm:t>
    </dgm:pt>
    <dgm:pt modelId="{5CC3BBFB-DDFF-4819-8D21-1FC4E76D4FDE}">
      <dgm:prSet phldrT="[Text]"/>
      <dgm:spPr/>
      <dgm:t>
        <a:bodyPr/>
        <a:lstStyle/>
        <a:p>
          <a:r>
            <a:rPr lang="en-IN" dirty="0"/>
            <a:t>* H &lt; 0</a:t>
          </a:r>
        </a:p>
      </dgm:t>
    </dgm:pt>
    <dgm:pt modelId="{44D96647-EB57-43BA-A583-080506FAB34B}" type="parTrans" cxnId="{27388428-7397-40E8-BF34-A125C8881B87}">
      <dgm:prSet/>
      <dgm:spPr/>
      <dgm:t>
        <a:bodyPr/>
        <a:lstStyle/>
        <a:p>
          <a:endParaRPr lang="en-IN"/>
        </a:p>
      </dgm:t>
    </dgm:pt>
    <dgm:pt modelId="{BAD775B1-CA24-4C19-A199-72799C7A1C55}" type="sibTrans" cxnId="{27388428-7397-40E8-BF34-A125C8881B87}">
      <dgm:prSet/>
      <dgm:spPr/>
      <dgm:t>
        <a:bodyPr/>
        <a:lstStyle/>
        <a:p>
          <a:endParaRPr lang="en-IN"/>
        </a:p>
      </dgm:t>
    </dgm:pt>
    <dgm:pt modelId="{5B7C75DB-5914-435D-97E0-0D0CED5B50DA}">
      <dgm:prSet phldrT="[Text]"/>
      <dgm:spPr/>
      <dgm:t>
        <a:bodyPr/>
        <a:lstStyle/>
        <a:p>
          <a:r>
            <a:rPr lang="en-IN" dirty="0"/>
            <a:t>Starting point of phase change</a:t>
          </a:r>
        </a:p>
      </dgm:t>
    </dgm:pt>
    <dgm:pt modelId="{4BFF0AD8-2568-4D79-AEBD-D5B9E131F84F}" type="parTrans" cxnId="{402D3FE9-030F-47A5-A5D4-3764A0041DB7}">
      <dgm:prSet/>
      <dgm:spPr/>
      <dgm:t>
        <a:bodyPr/>
        <a:lstStyle/>
        <a:p>
          <a:endParaRPr lang="en-IN"/>
        </a:p>
      </dgm:t>
    </dgm:pt>
    <dgm:pt modelId="{7FEDE40E-4AE8-4DD7-8AD2-CF4013E16021}" type="sibTrans" cxnId="{402D3FE9-030F-47A5-A5D4-3764A0041DB7}">
      <dgm:prSet/>
      <dgm:spPr/>
      <dgm:t>
        <a:bodyPr/>
        <a:lstStyle/>
        <a:p>
          <a:endParaRPr lang="en-IN"/>
        </a:p>
      </dgm:t>
    </dgm:pt>
    <mc:AlternateContent xmlns:mc="http://schemas.openxmlformats.org/markup-compatibility/2006" xmlns:a14="http://schemas.microsoft.com/office/drawing/2010/main">
      <mc:Choice Requires="a14">
        <dgm:pt modelId="{349F132E-DBE9-476A-BF95-12147347A284}">
          <dgm:prSet phldrT="[Text]"/>
          <dgm:spPr>
            <a:solidFill>
              <a:srgbClr val="7030A0"/>
            </a:solidFill>
          </dgm:spPr>
          <dgm:t>
            <a:bodyPr/>
            <a:lstStyle/>
            <a:p>
              <a:r>
                <a:rPr lang="en-IN" dirty="0"/>
                <a:t> *H = 0</a:t>
              </a:r>
            </a:p>
            <a:p>
              <a:r>
                <a:rPr lang="en-IN" dirty="0"/>
                <a:t>*H = D</a:t>
              </a:r>
              <a14:m>
                <m:oMath xmlns:m="http://schemas.openxmlformats.org/officeDocument/2006/math">
                  <m:sSub>
                    <m:sSubPr>
                      <m:ctrlPr>
                        <a:rPr lang="el-GR" i="1" smtClean="0">
                          <a:latin typeface="Cambria Math" panose="02040503050406030204" pitchFamily="18" charset="0"/>
                        </a:rPr>
                      </m:ctrlPr>
                    </m:sSubPr>
                    <m:e>
                      <m:r>
                        <m:rPr>
                          <m:sty m:val="p"/>
                        </m:rPr>
                        <a:rPr lang="el-GR" i="1">
                          <a:latin typeface="Cambria Math" panose="02040503050406030204" pitchFamily="18" charset="0"/>
                        </a:rPr>
                        <m:t>λ</m:t>
                      </m:r>
                    </m:e>
                    <m:sub>
                      <m:r>
                        <a:rPr lang="en-IN" b="0" i="1" smtClean="0">
                          <a:latin typeface="Cambria Math" panose="02040503050406030204" pitchFamily="18" charset="0"/>
                        </a:rPr>
                        <m:t>𝑓</m:t>
                      </m:r>
                    </m:sub>
                  </m:sSub>
                </m:oMath>
              </a14:m>
              <a:r>
                <a:rPr lang="en-IN" dirty="0"/>
                <a:t> </a:t>
              </a:r>
            </a:p>
          </dgm:t>
        </dgm:pt>
      </mc:Choice>
      <mc:Fallback xmlns="">
        <dgm:pt modelId="{349F132E-DBE9-476A-BF95-12147347A284}">
          <dgm:prSet phldrT="[Text]"/>
          <dgm:spPr>
            <a:solidFill>
              <a:srgbClr val="7030A0"/>
            </a:solidFill>
          </dgm:spPr>
          <dgm:t>
            <a:bodyPr/>
            <a:lstStyle/>
            <a:p>
              <a:r>
                <a:rPr lang="en-IN" dirty="0"/>
                <a:t> *H = 0</a:t>
              </a:r>
            </a:p>
            <a:p>
              <a:r>
                <a:rPr lang="en-IN" dirty="0"/>
                <a:t>*H = D</a:t>
              </a:r>
              <a:r>
                <a:rPr lang="el-GR" i="0">
                  <a:latin typeface="Cambria Math" panose="02040503050406030204" pitchFamily="18" charset="0"/>
                </a:rPr>
                <a:t>λ_</a:t>
              </a:r>
              <a:r>
                <a:rPr lang="en-IN" b="0" i="0">
                  <a:latin typeface="Cambria Math" panose="02040503050406030204" pitchFamily="18" charset="0"/>
                </a:rPr>
                <a:t>𝑓</a:t>
              </a:r>
              <a:r>
                <a:rPr lang="en-IN" dirty="0"/>
                <a:t> </a:t>
              </a:r>
            </a:p>
          </dgm:t>
        </dgm:pt>
      </mc:Fallback>
    </mc:AlternateContent>
    <dgm:pt modelId="{84A205FE-A41C-4167-9BCD-7A86DD27666A}" type="parTrans" cxnId="{68BE5701-D7E3-486F-AF13-79EC2AF77137}">
      <dgm:prSet/>
      <dgm:spPr/>
      <dgm:t>
        <a:bodyPr/>
        <a:lstStyle/>
        <a:p>
          <a:endParaRPr lang="en-IN"/>
        </a:p>
      </dgm:t>
    </dgm:pt>
    <dgm:pt modelId="{E004B7F4-9AE1-4A80-8D81-B5CC3596AC8C}" type="sibTrans" cxnId="{68BE5701-D7E3-486F-AF13-79EC2AF77137}">
      <dgm:prSet/>
      <dgm:spPr/>
      <dgm:t>
        <a:bodyPr/>
        <a:lstStyle/>
        <a:p>
          <a:endParaRPr lang="en-IN"/>
        </a:p>
      </dgm:t>
    </dgm:pt>
    <dgm:pt modelId="{8C004B5C-F2DE-4CDB-914E-36FC712CC671}">
      <dgm:prSet phldrT="[Text]"/>
      <dgm:spPr/>
      <dgm:t>
        <a:bodyPr/>
        <a:lstStyle/>
        <a:p>
          <a:r>
            <a:rPr lang="en-IN" dirty="0"/>
            <a:t>Phase change started</a:t>
          </a:r>
        </a:p>
      </dgm:t>
    </dgm:pt>
    <dgm:pt modelId="{C2E4E265-AE74-4D41-9911-9F7AA7B378D4}" type="parTrans" cxnId="{BC0C4FAE-727B-4B33-A8BA-7F5A7EE721BF}">
      <dgm:prSet/>
      <dgm:spPr/>
      <dgm:t>
        <a:bodyPr/>
        <a:lstStyle/>
        <a:p>
          <a:endParaRPr lang="en-IN"/>
        </a:p>
      </dgm:t>
    </dgm:pt>
    <dgm:pt modelId="{C576D0C2-8171-40A6-A512-5050A61BCA82}" type="sibTrans" cxnId="{BC0C4FAE-727B-4B33-A8BA-7F5A7EE721BF}">
      <dgm:prSet/>
      <dgm:spPr/>
      <dgm:t>
        <a:bodyPr/>
        <a:lstStyle/>
        <a:p>
          <a:endParaRPr lang="en-IN"/>
        </a:p>
      </dgm:t>
    </dgm:pt>
    <dgm:pt modelId="{DAA7B837-559E-405E-881B-29B9F6A14A6D}">
      <dgm:prSet phldrT="[Text]"/>
      <dgm:spPr/>
      <dgm:t>
        <a:bodyPr/>
        <a:lstStyle/>
        <a:p>
          <a:r>
            <a:rPr lang="en-IN" dirty="0"/>
            <a:t>Phase change finish</a:t>
          </a:r>
        </a:p>
      </dgm:t>
    </dgm:pt>
    <dgm:pt modelId="{EDD3D406-5F96-46E1-AB2A-441450860181}" type="parTrans" cxnId="{2949C22A-D26E-45AB-9060-E59BEF9A8637}">
      <dgm:prSet/>
      <dgm:spPr/>
      <dgm:t>
        <a:bodyPr/>
        <a:lstStyle/>
        <a:p>
          <a:endParaRPr lang="en-IN"/>
        </a:p>
      </dgm:t>
    </dgm:pt>
    <dgm:pt modelId="{19383BC6-95B7-421E-9522-EA92A9D3584E}" type="sibTrans" cxnId="{2949C22A-D26E-45AB-9060-E59BEF9A8637}">
      <dgm:prSet/>
      <dgm:spPr/>
      <dgm:t>
        <a:bodyPr/>
        <a:lstStyle/>
        <a:p>
          <a:endParaRPr lang="en-IN"/>
        </a:p>
      </dgm:t>
    </dgm:pt>
    <mc:AlternateContent xmlns:mc="http://schemas.openxmlformats.org/markup-compatibility/2006" xmlns:a14="http://schemas.microsoft.com/office/drawing/2010/main">
      <mc:Choice Requires="a14">
        <dgm:pt modelId="{9100BE18-9D88-4ED4-BAC4-5AF6918C34CB}">
          <dgm:prSet phldrT="[Text]"/>
          <dgm:spPr/>
          <dgm:t>
            <a:bodyPr/>
            <a:lstStyle/>
            <a:p>
              <a:r>
                <a:rPr lang="en-IN" dirty="0"/>
                <a:t>* H &gt; D</a:t>
              </a:r>
              <a14:m>
                <m:oMath xmlns:m="http://schemas.openxmlformats.org/officeDocument/2006/math">
                  <m:sSub>
                    <m:sSubPr>
                      <m:ctrlPr>
                        <a:rPr lang="el-GR" i="1" smtClean="0">
                          <a:latin typeface="Cambria Math" panose="02040503050406030204" pitchFamily="18" charset="0"/>
                        </a:rPr>
                      </m:ctrlPr>
                    </m:sSubPr>
                    <m:e>
                      <m:r>
                        <m:rPr>
                          <m:sty m:val="p"/>
                        </m:rPr>
                        <a:rPr lang="el-GR" i="1">
                          <a:latin typeface="Cambria Math" panose="02040503050406030204" pitchFamily="18" charset="0"/>
                        </a:rPr>
                        <m:t>λ</m:t>
                      </m:r>
                    </m:e>
                    <m:sub>
                      <m:r>
                        <a:rPr lang="en-IN" b="0" i="1" smtClean="0">
                          <a:latin typeface="Cambria Math" panose="02040503050406030204" pitchFamily="18" charset="0"/>
                        </a:rPr>
                        <m:t>𝑓</m:t>
                      </m:r>
                    </m:sub>
                  </m:sSub>
                </m:oMath>
              </a14:m>
              <a:endParaRPr lang="en-IN" dirty="0"/>
            </a:p>
          </dgm:t>
        </dgm:pt>
      </mc:Choice>
      <mc:Fallback xmlns="">
        <dgm:pt modelId="{9100BE18-9D88-4ED4-BAC4-5AF6918C34CB}">
          <dgm:prSet phldrT="[Text]"/>
          <dgm:spPr/>
          <dgm:t>
            <a:bodyPr/>
            <a:lstStyle/>
            <a:p>
              <a:r>
                <a:rPr lang="en-IN" dirty="0"/>
                <a:t>* H &gt; D</a:t>
              </a:r>
              <a:r>
                <a:rPr lang="el-GR" i="0">
                  <a:latin typeface="Cambria Math" panose="02040503050406030204" pitchFamily="18" charset="0"/>
                </a:rPr>
                <a:t>λ_</a:t>
              </a:r>
              <a:r>
                <a:rPr lang="en-IN" b="0" i="0">
                  <a:latin typeface="Cambria Math" panose="02040503050406030204" pitchFamily="18" charset="0"/>
                </a:rPr>
                <a:t>𝑓</a:t>
              </a:r>
              <a:endParaRPr lang="en-IN" dirty="0"/>
            </a:p>
          </dgm:t>
        </dgm:pt>
      </mc:Fallback>
    </mc:AlternateContent>
    <dgm:pt modelId="{4476C2CD-0362-47AF-BBD5-2E0F70831D14}" type="parTrans" cxnId="{E0753B10-444E-40B3-9CB5-ABF82BE6EB49}">
      <dgm:prSet/>
      <dgm:spPr/>
      <dgm:t>
        <a:bodyPr/>
        <a:lstStyle/>
        <a:p>
          <a:endParaRPr lang="en-IN"/>
        </a:p>
      </dgm:t>
    </dgm:pt>
    <dgm:pt modelId="{3369AF42-6B07-4907-9ACF-EAB2F91F02DF}" type="sibTrans" cxnId="{E0753B10-444E-40B3-9CB5-ABF82BE6EB49}">
      <dgm:prSet/>
      <dgm:spPr/>
      <dgm:t>
        <a:bodyPr/>
        <a:lstStyle/>
        <a:p>
          <a:endParaRPr lang="en-IN"/>
        </a:p>
      </dgm:t>
    </dgm:pt>
    <dgm:pt modelId="{D02F8FE6-EB4E-43CF-B06F-3A08D5074E07}">
      <dgm:prSet phldrT="[Text]"/>
      <dgm:spPr/>
      <dgm:t>
        <a:bodyPr/>
        <a:lstStyle/>
        <a:p>
          <a:r>
            <a:rPr lang="en-IN" dirty="0"/>
            <a:t>Phase change completed</a:t>
          </a:r>
        </a:p>
      </dgm:t>
    </dgm:pt>
    <dgm:pt modelId="{8B9CB448-FD9E-4AEF-B3C0-FA2737F8A719}" type="parTrans" cxnId="{D13F53AF-B2B6-47A3-96AD-52400988B8E2}">
      <dgm:prSet/>
      <dgm:spPr/>
      <dgm:t>
        <a:bodyPr/>
        <a:lstStyle/>
        <a:p>
          <a:endParaRPr lang="en-IN"/>
        </a:p>
      </dgm:t>
    </dgm:pt>
    <dgm:pt modelId="{D9B6166D-843E-44FA-820C-3C4CE635B2AC}" type="sibTrans" cxnId="{D13F53AF-B2B6-47A3-96AD-52400988B8E2}">
      <dgm:prSet/>
      <dgm:spPr/>
      <dgm:t>
        <a:bodyPr/>
        <a:lstStyle/>
        <a:p>
          <a:endParaRPr lang="en-IN"/>
        </a:p>
      </dgm:t>
    </dgm:pt>
    <dgm:pt modelId="{F6559FC1-00CF-497D-A061-F49BF258581D}">
      <dgm:prSet phldrT="[Text]"/>
      <dgm:spPr/>
      <dgm:t>
        <a:bodyPr/>
        <a:lstStyle/>
        <a:p>
          <a:r>
            <a:rPr lang="en-IN" dirty="0"/>
            <a:t>Material in liquid regime</a:t>
          </a:r>
        </a:p>
      </dgm:t>
    </dgm:pt>
    <dgm:pt modelId="{64856332-DCB6-4C30-9F7C-6F14D172994C}" type="parTrans" cxnId="{C2D3F38D-2390-412B-8BC1-D2672FCD8A4D}">
      <dgm:prSet/>
      <dgm:spPr/>
      <dgm:t>
        <a:bodyPr/>
        <a:lstStyle/>
        <a:p>
          <a:endParaRPr lang="en-IN"/>
        </a:p>
      </dgm:t>
    </dgm:pt>
    <dgm:pt modelId="{D45CC86F-CD68-4DBA-A8FD-7FB5906DFA1F}" type="sibTrans" cxnId="{C2D3F38D-2390-412B-8BC1-D2672FCD8A4D}">
      <dgm:prSet/>
      <dgm:spPr/>
      <dgm:t>
        <a:bodyPr/>
        <a:lstStyle/>
        <a:p>
          <a:endParaRPr lang="en-IN"/>
        </a:p>
      </dgm:t>
    </dgm:pt>
    <dgm:pt modelId="{6D2AE2DD-5577-4D4F-93EF-0F56F4A197B3}" type="pres">
      <dgm:prSet presAssocID="{56A05CC1-0A46-4B4A-93A4-DDBFC0004F70}" presName="composite" presStyleCnt="0">
        <dgm:presLayoutVars>
          <dgm:chMax val="5"/>
          <dgm:dir/>
          <dgm:animLvl val="ctr"/>
          <dgm:resizeHandles val="exact"/>
        </dgm:presLayoutVars>
      </dgm:prSet>
      <dgm:spPr/>
    </dgm:pt>
    <dgm:pt modelId="{7BC47B92-87C1-4CAD-A204-7E0476134BAD}" type="pres">
      <dgm:prSet presAssocID="{56A05CC1-0A46-4B4A-93A4-DDBFC0004F70}" presName="cycle" presStyleCnt="0"/>
      <dgm:spPr/>
    </dgm:pt>
    <dgm:pt modelId="{60300F21-3284-46D5-90D8-D968AFD62AF0}" type="pres">
      <dgm:prSet presAssocID="{56A05CC1-0A46-4B4A-93A4-DDBFC0004F70}" presName="centerShape" presStyleCnt="0"/>
      <dgm:spPr/>
    </dgm:pt>
    <dgm:pt modelId="{30B63482-7C43-4459-B26A-F6A2331B3666}" type="pres">
      <dgm:prSet presAssocID="{56A05CC1-0A46-4B4A-93A4-DDBFC0004F70}" presName="connSite" presStyleLbl="node1" presStyleIdx="0" presStyleCnt="4"/>
      <dgm:spPr/>
    </dgm:pt>
    <dgm:pt modelId="{2753339A-F075-495D-9E8C-BC4681FB6287}" type="pres">
      <dgm:prSet presAssocID="{56A05CC1-0A46-4B4A-93A4-DDBFC0004F70}" presName="visible" presStyleLbl="node1" presStyleIdx="0" presStyleCnt="4"/>
      <dgm:spPr>
        <a:noFill/>
        <a:ln>
          <a:noFill/>
        </a:ln>
      </dgm:spPr>
    </dgm:pt>
    <dgm:pt modelId="{92893F84-EC94-4CCC-8E3D-CA3D1C657A3D}" type="pres">
      <dgm:prSet presAssocID="{44D96647-EB57-43BA-A583-080506FAB34B}" presName="Name25" presStyleLbl="parChTrans1D1" presStyleIdx="0" presStyleCnt="3"/>
      <dgm:spPr/>
    </dgm:pt>
    <dgm:pt modelId="{12261241-8B88-4897-ACB7-AAC5B878B38C}" type="pres">
      <dgm:prSet presAssocID="{5CC3BBFB-DDFF-4819-8D21-1FC4E76D4FDE}" presName="node" presStyleCnt="0"/>
      <dgm:spPr/>
    </dgm:pt>
    <dgm:pt modelId="{641081AB-568A-460C-823B-40C196B86CFA}" type="pres">
      <dgm:prSet presAssocID="{5CC3BBFB-DDFF-4819-8D21-1FC4E76D4FDE}" presName="parentNode" presStyleLbl="node1" presStyleIdx="1" presStyleCnt="4">
        <dgm:presLayoutVars>
          <dgm:chMax val="1"/>
          <dgm:bulletEnabled val="1"/>
        </dgm:presLayoutVars>
      </dgm:prSet>
      <dgm:spPr/>
    </dgm:pt>
    <dgm:pt modelId="{F3EE69A2-CDA2-4A7A-A704-D134E48B3E5C}" type="pres">
      <dgm:prSet presAssocID="{5CC3BBFB-DDFF-4819-8D21-1FC4E76D4FDE}" presName="childNode" presStyleLbl="revTx" presStyleIdx="0" presStyleCnt="3">
        <dgm:presLayoutVars>
          <dgm:bulletEnabled val="1"/>
        </dgm:presLayoutVars>
      </dgm:prSet>
      <dgm:spPr/>
    </dgm:pt>
    <dgm:pt modelId="{B8F01B02-E773-4FE6-A37D-2B200E55EB70}" type="pres">
      <dgm:prSet presAssocID="{84A205FE-A41C-4167-9BCD-7A86DD27666A}" presName="Name25" presStyleLbl="parChTrans1D1" presStyleIdx="1" presStyleCnt="3"/>
      <dgm:spPr/>
    </dgm:pt>
    <dgm:pt modelId="{F34B6ACB-EDF7-4132-BE0C-027F19714144}" type="pres">
      <dgm:prSet presAssocID="{349F132E-DBE9-476A-BF95-12147347A284}" presName="node" presStyleCnt="0"/>
      <dgm:spPr/>
    </dgm:pt>
    <dgm:pt modelId="{A83C4C76-0DAE-49FE-B162-CAC339013501}" type="pres">
      <dgm:prSet presAssocID="{349F132E-DBE9-476A-BF95-12147347A284}" presName="parentNode" presStyleLbl="node1" presStyleIdx="2" presStyleCnt="4">
        <dgm:presLayoutVars>
          <dgm:chMax val="1"/>
          <dgm:bulletEnabled val="1"/>
        </dgm:presLayoutVars>
      </dgm:prSet>
      <dgm:spPr/>
    </dgm:pt>
    <dgm:pt modelId="{3BB1A410-7F01-42B4-80E6-16416E569C26}" type="pres">
      <dgm:prSet presAssocID="{349F132E-DBE9-476A-BF95-12147347A284}" presName="childNode" presStyleLbl="revTx" presStyleIdx="1" presStyleCnt="3">
        <dgm:presLayoutVars>
          <dgm:bulletEnabled val="1"/>
        </dgm:presLayoutVars>
      </dgm:prSet>
      <dgm:spPr/>
    </dgm:pt>
    <dgm:pt modelId="{ED9AEFF2-53C9-4EAA-8E84-20487E90CC5A}" type="pres">
      <dgm:prSet presAssocID="{4476C2CD-0362-47AF-BBD5-2E0F70831D14}" presName="Name25" presStyleLbl="parChTrans1D1" presStyleIdx="2" presStyleCnt="3"/>
      <dgm:spPr/>
    </dgm:pt>
    <dgm:pt modelId="{C4B484BF-A3B8-411D-BCC7-BDB20E935DFC}" type="pres">
      <dgm:prSet presAssocID="{9100BE18-9D88-4ED4-BAC4-5AF6918C34CB}" presName="node" presStyleCnt="0"/>
      <dgm:spPr/>
    </dgm:pt>
    <dgm:pt modelId="{C0A7C026-17B9-4E4F-B967-A5B3C24AD8FD}" type="pres">
      <dgm:prSet presAssocID="{9100BE18-9D88-4ED4-BAC4-5AF6918C34CB}" presName="parentNode" presStyleLbl="node1" presStyleIdx="3" presStyleCnt="4">
        <dgm:presLayoutVars>
          <dgm:chMax val="1"/>
          <dgm:bulletEnabled val="1"/>
        </dgm:presLayoutVars>
      </dgm:prSet>
      <dgm:spPr/>
    </dgm:pt>
    <dgm:pt modelId="{DD69E402-ED48-4FC4-A32C-E05A68659757}" type="pres">
      <dgm:prSet presAssocID="{9100BE18-9D88-4ED4-BAC4-5AF6918C34CB}" presName="childNode" presStyleLbl="revTx" presStyleIdx="2" presStyleCnt="3">
        <dgm:presLayoutVars>
          <dgm:bulletEnabled val="1"/>
        </dgm:presLayoutVars>
      </dgm:prSet>
      <dgm:spPr/>
    </dgm:pt>
  </dgm:ptLst>
  <dgm:cxnLst>
    <dgm:cxn modelId="{68BE5701-D7E3-486F-AF13-79EC2AF77137}" srcId="{56A05CC1-0A46-4B4A-93A4-DDBFC0004F70}" destId="{349F132E-DBE9-476A-BF95-12147347A284}" srcOrd="1" destOrd="0" parTransId="{84A205FE-A41C-4167-9BCD-7A86DD27666A}" sibTransId="{E004B7F4-9AE1-4A80-8D81-B5CC3596AC8C}"/>
    <dgm:cxn modelId="{D0978502-2E7B-42C8-B092-1126D87A276D}" type="presOf" srcId="{F6559FC1-00CF-497D-A061-F49BF258581D}" destId="{DD69E402-ED48-4FC4-A32C-E05A68659757}" srcOrd="0" destOrd="1" presId="urn:microsoft.com/office/officeart/2005/8/layout/radial2"/>
    <dgm:cxn modelId="{48A3170B-D229-48A0-AF8D-821FA523CF08}" type="presOf" srcId="{8C004B5C-F2DE-4CDB-914E-36FC712CC671}" destId="{3BB1A410-7F01-42B4-80E6-16416E569C26}" srcOrd="0" destOrd="0" presId="urn:microsoft.com/office/officeart/2005/8/layout/radial2"/>
    <dgm:cxn modelId="{E0753B10-444E-40B3-9CB5-ABF82BE6EB49}" srcId="{56A05CC1-0A46-4B4A-93A4-DDBFC0004F70}" destId="{9100BE18-9D88-4ED4-BAC4-5AF6918C34CB}" srcOrd="2" destOrd="0" parTransId="{4476C2CD-0362-47AF-BBD5-2E0F70831D14}" sibTransId="{3369AF42-6B07-4907-9ACF-EAB2F91F02DF}"/>
    <dgm:cxn modelId="{27388428-7397-40E8-BF34-A125C8881B87}" srcId="{56A05CC1-0A46-4B4A-93A4-DDBFC0004F70}" destId="{5CC3BBFB-DDFF-4819-8D21-1FC4E76D4FDE}" srcOrd="0" destOrd="0" parTransId="{44D96647-EB57-43BA-A583-080506FAB34B}" sibTransId="{BAD775B1-CA24-4C19-A199-72799C7A1C55}"/>
    <dgm:cxn modelId="{2949C22A-D26E-45AB-9060-E59BEF9A8637}" srcId="{349F132E-DBE9-476A-BF95-12147347A284}" destId="{DAA7B837-559E-405E-881B-29B9F6A14A6D}" srcOrd="1" destOrd="0" parTransId="{EDD3D406-5F96-46E1-AB2A-441450860181}" sibTransId="{19383BC6-95B7-421E-9522-EA92A9D3584E}"/>
    <dgm:cxn modelId="{1D6CA92C-1231-4632-BA2B-906E3AAC5018}" type="presOf" srcId="{D02F8FE6-EB4E-43CF-B06F-3A08D5074E07}" destId="{DD69E402-ED48-4FC4-A32C-E05A68659757}" srcOrd="0" destOrd="0" presId="urn:microsoft.com/office/officeart/2005/8/layout/radial2"/>
    <dgm:cxn modelId="{5CCEF25D-36BD-458D-9EA9-0825AD84FB80}" type="presOf" srcId="{9100BE18-9D88-4ED4-BAC4-5AF6918C34CB}" destId="{C0A7C026-17B9-4E4F-B967-A5B3C24AD8FD}" srcOrd="0" destOrd="0" presId="urn:microsoft.com/office/officeart/2005/8/layout/radial2"/>
    <dgm:cxn modelId="{ACB11F47-8C65-4CF4-91B3-1736B518A516}" type="presOf" srcId="{DAA7B837-559E-405E-881B-29B9F6A14A6D}" destId="{3BB1A410-7F01-42B4-80E6-16416E569C26}" srcOrd="0" destOrd="1" presId="urn:microsoft.com/office/officeart/2005/8/layout/radial2"/>
    <dgm:cxn modelId="{0F4C3F88-024D-4C15-AE26-5BCB8EEEF07E}" type="presOf" srcId="{84A205FE-A41C-4167-9BCD-7A86DD27666A}" destId="{B8F01B02-E773-4FE6-A37D-2B200E55EB70}" srcOrd="0" destOrd="0" presId="urn:microsoft.com/office/officeart/2005/8/layout/radial2"/>
    <dgm:cxn modelId="{C2D3F38D-2390-412B-8BC1-D2672FCD8A4D}" srcId="{9100BE18-9D88-4ED4-BAC4-5AF6918C34CB}" destId="{F6559FC1-00CF-497D-A061-F49BF258581D}" srcOrd="1" destOrd="0" parTransId="{64856332-DCB6-4C30-9F7C-6F14D172994C}" sibTransId="{D45CC86F-CD68-4DBA-A8FD-7FB5906DFA1F}"/>
    <dgm:cxn modelId="{988D939C-18C8-49B6-82DC-A18AA610D91B}" type="presOf" srcId="{4476C2CD-0362-47AF-BBD5-2E0F70831D14}" destId="{ED9AEFF2-53C9-4EAA-8E84-20487E90CC5A}" srcOrd="0" destOrd="0" presId="urn:microsoft.com/office/officeart/2005/8/layout/radial2"/>
    <dgm:cxn modelId="{359012AA-91F6-4790-8494-926167D5CB4D}" type="presOf" srcId="{349F132E-DBE9-476A-BF95-12147347A284}" destId="{A83C4C76-0DAE-49FE-B162-CAC339013501}" srcOrd="0" destOrd="0" presId="urn:microsoft.com/office/officeart/2005/8/layout/radial2"/>
    <dgm:cxn modelId="{BC0C4FAE-727B-4B33-A8BA-7F5A7EE721BF}" srcId="{349F132E-DBE9-476A-BF95-12147347A284}" destId="{8C004B5C-F2DE-4CDB-914E-36FC712CC671}" srcOrd="0" destOrd="0" parTransId="{C2E4E265-AE74-4D41-9911-9F7AA7B378D4}" sibTransId="{C576D0C2-8171-40A6-A512-5050A61BCA82}"/>
    <dgm:cxn modelId="{D13F53AF-B2B6-47A3-96AD-52400988B8E2}" srcId="{9100BE18-9D88-4ED4-BAC4-5AF6918C34CB}" destId="{D02F8FE6-EB4E-43CF-B06F-3A08D5074E07}" srcOrd="0" destOrd="0" parTransId="{8B9CB448-FD9E-4AEF-B3C0-FA2737F8A719}" sibTransId="{D9B6166D-843E-44FA-820C-3C4CE635B2AC}"/>
    <dgm:cxn modelId="{78DE86AF-BC3A-4B2F-B112-3DBCD6C40560}" type="presOf" srcId="{5B7C75DB-5914-435D-97E0-0D0CED5B50DA}" destId="{F3EE69A2-CDA2-4A7A-A704-D134E48B3E5C}" srcOrd="0" destOrd="0" presId="urn:microsoft.com/office/officeart/2005/8/layout/radial2"/>
    <dgm:cxn modelId="{B3958FAF-89D5-4DDA-BE00-8E549D7EF50F}" type="presOf" srcId="{5CC3BBFB-DDFF-4819-8D21-1FC4E76D4FDE}" destId="{641081AB-568A-460C-823B-40C196B86CFA}" srcOrd="0" destOrd="0" presId="urn:microsoft.com/office/officeart/2005/8/layout/radial2"/>
    <dgm:cxn modelId="{737E78CA-DE17-45D5-AC55-D9114F11A90A}" type="presOf" srcId="{56A05CC1-0A46-4B4A-93A4-DDBFC0004F70}" destId="{6D2AE2DD-5577-4D4F-93EF-0F56F4A197B3}" srcOrd="0" destOrd="0" presId="urn:microsoft.com/office/officeart/2005/8/layout/radial2"/>
    <dgm:cxn modelId="{B65CF4E8-9331-4EC6-ADB0-AD6FEDBA319E}" type="presOf" srcId="{44D96647-EB57-43BA-A583-080506FAB34B}" destId="{92893F84-EC94-4CCC-8E3D-CA3D1C657A3D}" srcOrd="0" destOrd="0" presId="urn:microsoft.com/office/officeart/2005/8/layout/radial2"/>
    <dgm:cxn modelId="{402D3FE9-030F-47A5-A5D4-3764A0041DB7}" srcId="{5CC3BBFB-DDFF-4819-8D21-1FC4E76D4FDE}" destId="{5B7C75DB-5914-435D-97E0-0D0CED5B50DA}" srcOrd="0" destOrd="0" parTransId="{4BFF0AD8-2568-4D79-AEBD-D5B9E131F84F}" sibTransId="{7FEDE40E-4AE8-4DD7-8AD2-CF4013E16021}"/>
    <dgm:cxn modelId="{11790010-B636-451F-A2F9-9B330710309F}" type="presParOf" srcId="{6D2AE2DD-5577-4D4F-93EF-0F56F4A197B3}" destId="{7BC47B92-87C1-4CAD-A204-7E0476134BAD}" srcOrd="0" destOrd="0" presId="urn:microsoft.com/office/officeart/2005/8/layout/radial2"/>
    <dgm:cxn modelId="{FA210E2C-0B47-479E-AB05-B60502C8F0B1}" type="presParOf" srcId="{7BC47B92-87C1-4CAD-A204-7E0476134BAD}" destId="{60300F21-3284-46D5-90D8-D968AFD62AF0}" srcOrd="0" destOrd="0" presId="urn:microsoft.com/office/officeart/2005/8/layout/radial2"/>
    <dgm:cxn modelId="{7165AF37-44E1-4225-B724-78987223A9D9}" type="presParOf" srcId="{60300F21-3284-46D5-90D8-D968AFD62AF0}" destId="{30B63482-7C43-4459-B26A-F6A2331B3666}" srcOrd="0" destOrd="0" presId="urn:microsoft.com/office/officeart/2005/8/layout/radial2"/>
    <dgm:cxn modelId="{BD32F347-9283-46A7-9585-64C5AADD9F7B}" type="presParOf" srcId="{60300F21-3284-46D5-90D8-D968AFD62AF0}" destId="{2753339A-F075-495D-9E8C-BC4681FB6287}" srcOrd="1" destOrd="0" presId="urn:microsoft.com/office/officeart/2005/8/layout/radial2"/>
    <dgm:cxn modelId="{637F7A1C-9187-48DA-8C96-0C55345B2DB1}" type="presParOf" srcId="{7BC47B92-87C1-4CAD-A204-7E0476134BAD}" destId="{92893F84-EC94-4CCC-8E3D-CA3D1C657A3D}" srcOrd="1" destOrd="0" presId="urn:microsoft.com/office/officeart/2005/8/layout/radial2"/>
    <dgm:cxn modelId="{B4CB07EA-4AAC-4DF1-A52B-9003DBC3CD1A}" type="presParOf" srcId="{7BC47B92-87C1-4CAD-A204-7E0476134BAD}" destId="{12261241-8B88-4897-ACB7-AAC5B878B38C}" srcOrd="2" destOrd="0" presId="urn:microsoft.com/office/officeart/2005/8/layout/radial2"/>
    <dgm:cxn modelId="{436DE51A-7281-4020-A5BE-E236A1888947}" type="presParOf" srcId="{12261241-8B88-4897-ACB7-AAC5B878B38C}" destId="{641081AB-568A-460C-823B-40C196B86CFA}" srcOrd="0" destOrd="0" presId="urn:microsoft.com/office/officeart/2005/8/layout/radial2"/>
    <dgm:cxn modelId="{BC1626BF-B3B2-4BF7-B74A-B3D064690F31}" type="presParOf" srcId="{12261241-8B88-4897-ACB7-AAC5B878B38C}" destId="{F3EE69A2-CDA2-4A7A-A704-D134E48B3E5C}" srcOrd="1" destOrd="0" presId="urn:microsoft.com/office/officeart/2005/8/layout/radial2"/>
    <dgm:cxn modelId="{EAF0D367-EF70-460E-97F1-C543AD9C7E0A}" type="presParOf" srcId="{7BC47B92-87C1-4CAD-A204-7E0476134BAD}" destId="{B8F01B02-E773-4FE6-A37D-2B200E55EB70}" srcOrd="3" destOrd="0" presId="urn:microsoft.com/office/officeart/2005/8/layout/radial2"/>
    <dgm:cxn modelId="{453C6200-9D8C-4BA7-8B8E-82B51B34770E}" type="presParOf" srcId="{7BC47B92-87C1-4CAD-A204-7E0476134BAD}" destId="{F34B6ACB-EDF7-4132-BE0C-027F19714144}" srcOrd="4" destOrd="0" presId="urn:microsoft.com/office/officeart/2005/8/layout/radial2"/>
    <dgm:cxn modelId="{FF7EB669-AEAE-4497-ABC9-88C9242F9875}" type="presParOf" srcId="{F34B6ACB-EDF7-4132-BE0C-027F19714144}" destId="{A83C4C76-0DAE-49FE-B162-CAC339013501}" srcOrd="0" destOrd="0" presId="urn:microsoft.com/office/officeart/2005/8/layout/radial2"/>
    <dgm:cxn modelId="{389B936C-1D67-4D60-B12B-AD057CDBA0E0}" type="presParOf" srcId="{F34B6ACB-EDF7-4132-BE0C-027F19714144}" destId="{3BB1A410-7F01-42B4-80E6-16416E569C26}" srcOrd="1" destOrd="0" presId="urn:microsoft.com/office/officeart/2005/8/layout/radial2"/>
    <dgm:cxn modelId="{43ADB571-6F44-4811-974B-D3C69AA0975C}" type="presParOf" srcId="{7BC47B92-87C1-4CAD-A204-7E0476134BAD}" destId="{ED9AEFF2-53C9-4EAA-8E84-20487E90CC5A}" srcOrd="5" destOrd="0" presId="urn:microsoft.com/office/officeart/2005/8/layout/radial2"/>
    <dgm:cxn modelId="{45B079CD-DC50-4109-8E96-247BC017F3A3}" type="presParOf" srcId="{7BC47B92-87C1-4CAD-A204-7E0476134BAD}" destId="{C4B484BF-A3B8-411D-BCC7-BDB20E935DFC}" srcOrd="6" destOrd="0" presId="urn:microsoft.com/office/officeart/2005/8/layout/radial2"/>
    <dgm:cxn modelId="{83D71454-7BD8-4A47-9282-A60DD18205B2}" type="presParOf" srcId="{C4B484BF-A3B8-411D-BCC7-BDB20E935DFC}" destId="{C0A7C026-17B9-4E4F-B967-A5B3C24AD8FD}" srcOrd="0" destOrd="0" presId="urn:microsoft.com/office/officeart/2005/8/layout/radial2"/>
    <dgm:cxn modelId="{0A9BD679-7111-453A-A1A1-3B3AF7591F88}" type="presParOf" srcId="{C4B484BF-A3B8-411D-BCC7-BDB20E935DFC}" destId="{DD69E402-ED48-4FC4-A32C-E05A68659757}" srcOrd="1" destOrd="0" presId="urn:microsoft.com/office/officeart/2005/8/layout/radial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6A05CC1-0A46-4B4A-93A4-DDBFC0004F70}"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en-IN"/>
        </a:p>
      </dgm:t>
    </dgm:pt>
    <dgm:pt modelId="{5CC3BBFB-DDFF-4819-8D21-1FC4E76D4FDE}">
      <dgm:prSet phldrT="[Text]"/>
      <dgm:spPr/>
      <dgm:t>
        <a:bodyPr/>
        <a:lstStyle/>
        <a:p>
          <a:r>
            <a:rPr lang="en-IN" dirty="0"/>
            <a:t>* H &lt; 0</a:t>
          </a:r>
        </a:p>
      </dgm:t>
    </dgm:pt>
    <dgm:pt modelId="{44D96647-EB57-43BA-A583-080506FAB34B}" type="parTrans" cxnId="{27388428-7397-40E8-BF34-A125C8881B87}">
      <dgm:prSet/>
      <dgm:spPr/>
      <dgm:t>
        <a:bodyPr/>
        <a:lstStyle/>
        <a:p>
          <a:endParaRPr lang="en-IN"/>
        </a:p>
      </dgm:t>
    </dgm:pt>
    <dgm:pt modelId="{BAD775B1-CA24-4C19-A199-72799C7A1C55}" type="sibTrans" cxnId="{27388428-7397-40E8-BF34-A125C8881B87}">
      <dgm:prSet/>
      <dgm:spPr/>
      <dgm:t>
        <a:bodyPr/>
        <a:lstStyle/>
        <a:p>
          <a:endParaRPr lang="en-IN"/>
        </a:p>
      </dgm:t>
    </dgm:pt>
    <dgm:pt modelId="{5B7C75DB-5914-435D-97E0-0D0CED5B50DA}">
      <dgm:prSet phldrT="[Text]"/>
      <dgm:spPr/>
      <dgm:t>
        <a:bodyPr/>
        <a:lstStyle/>
        <a:p>
          <a:r>
            <a:rPr lang="en-IN" dirty="0"/>
            <a:t>Starting point of phase change</a:t>
          </a:r>
        </a:p>
      </dgm:t>
    </dgm:pt>
    <dgm:pt modelId="{4BFF0AD8-2568-4D79-AEBD-D5B9E131F84F}" type="parTrans" cxnId="{402D3FE9-030F-47A5-A5D4-3764A0041DB7}">
      <dgm:prSet/>
      <dgm:spPr/>
      <dgm:t>
        <a:bodyPr/>
        <a:lstStyle/>
        <a:p>
          <a:endParaRPr lang="en-IN"/>
        </a:p>
      </dgm:t>
    </dgm:pt>
    <dgm:pt modelId="{7FEDE40E-4AE8-4DD7-8AD2-CF4013E16021}" type="sibTrans" cxnId="{402D3FE9-030F-47A5-A5D4-3764A0041DB7}">
      <dgm:prSet/>
      <dgm:spPr/>
      <dgm:t>
        <a:bodyPr/>
        <a:lstStyle/>
        <a:p>
          <a:endParaRPr lang="en-IN"/>
        </a:p>
      </dgm:t>
    </dgm:pt>
    <dgm:pt modelId="{349F132E-DBE9-476A-BF95-12147347A284}">
      <dgm:prSet phldrT="[Text]"/>
      <dgm:spPr>
        <a:blipFill>
          <a:blip xmlns:r="http://schemas.openxmlformats.org/officeDocument/2006/relationships" r:embed="rId1"/>
          <a:stretch>
            <a:fillRect/>
          </a:stretch>
        </a:blipFill>
      </dgm:spPr>
      <dgm:t>
        <a:bodyPr/>
        <a:lstStyle/>
        <a:p>
          <a:r>
            <a:rPr lang="en-IN">
              <a:noFill/>
            </a:rPr>
            <a:t> </a:t>
          </a:r>
        </a:p>
      </dgm:t>
    </dgm:pt>
    <dgm:pt modelId="{84A205FE-A41C-4167-9BCD-7A86DD27666A}" type="parTrans" cxnId="{68BE5701-D7E3-486F-AF13-79EC2AF77137}">
      <dgm:prSet/>
      <dgm:spPr/>
      <dgm:t>
        <a:bodyPr/>
        <a:lstStyle/>
        <a:p>
          <a:endParaRPr lang="en-IN"/>
        </a:p>
      </dgm:t>
    </dgm:pt>
    <dgm:pt modelId="{E004B7F4-9AE1-4A80-8D81-B5CC3596AC8C}" type="sibTrans" cxnId="{68BE5701-D7E3-486F-AF13-79EC2AF77137}">
      <dgm:prSet/>
      <dgm:spPr/>
      <dgm:t>
        <a:bodyPr/>
        <a:lstStyle/>
        <a:p>
          <a:endParaRPr lang="en-IN"/>
        </a:p>
      </dgm:t>
    </dgm:pt>
    <dgm:pt modelId="{8C004B5C-F2DE-4CDB-914E-36FC712CC671}">
      <dgm:prSet phldrT="[Text]"/>
      <dgm:spPr/>
      <dgm:t>
        <a:bodyPr/>
        <a:lstStyle/>
        <a:p>
          <a:r>
            <a:rPr lang="en-IN" dirty="0"/>
            <a:t>Phase change started</a:t>
          </a:r>
        </a:p>
      </dgm:t>
    </dgm:pt>
    <dgm:pt modelId="{C2E4E265-AE74-4D41-9911-9F7AA7B378D4}" type="parTrans" cxnId="{BC0C4FAE-727B-4B33-A8BA-7F5A7EE721BF}">
      <dgm:prSet/>
      <dgm:spPr/>
      <dgm:t>
        <a:bodyPr/>
        <a:lstStyle/>
        <a:p>
          <a:endParaRPr lang="en-IN"/>
        </a:p>
      </dgm:t>
    </dgm:pt>
    <dgm:pt modelId="{C576D0C2-8171-40A6-A512-5050A61BCA82}" type="sibTrans" cxnId="{BC0C4FAE-727B-4B33-A8BA-7F5A7EE721BF}">
      <dgm:prSet/>
      <dgm:spPr/>
      <dgm:t>
        <a:bodyPr/>
        <a:lstStyle/>
        <a:p>
          <a:endParaRPr lang="en-IN"/>
        </a:p>
      </dgm:t>
    </dgm:pt>
    <dgm:pt modelId="{DAA7B837-559E-405E-881B-29B9F6A14A6D}">
      <dgm:prSet phldrT="[Text]"/>
      <dgm:spPr/>
      <dgm:t>
        <a:bodyPr/>
        <a:lstStyle/>
        <a:p>
          <a:r>
            <a:rPr lang="en-IN" dirty="0"/>
            <a:t>Phase change finish</a:t>
          </a:r>
        </a:p>
      </dgm:t>
    </dgm:pt>
    <dgm:pt modelId="{EDD3D406-5F96-46E1-AB2A-441450860181}" type="parTrans" cxnId="{2949C22A-D26E-45AB-9060-E59BEF9A8637}">
      <dgm:prSet/>
      <dgm:spPr/>
      <dgm:t>
        <a:bodyPr/>
        <a:lstStyle/>
        <a:p>
          <a:endParaRPr lang="en-IN"/>
        </a:p>
      </dgm:t>
    </dgm:pt>
    <dgm:pt modelId="{19383BC6-95B7-421E-9522-EA92A9D3584E}" type="sibTrans" cxnId="{2949C22A-D26E-45AB-9060-E59BEF9A8637}">
      <dgm:prSet/>
      <dgm:spPr/>
      <dgm:t>
        <a:bodyPr/>
        <a:lstStyle/>
        <a:p>
          <a:endParaRPr lang="en-IN"/>
        </a:p>
      </dgm:t>
    </dgm:pt>
    <dgm:pt modelId="{9100BE18-9D88-4ED4-BAC4-5AF6918C34CB}">
      <dgm:prSet phldrT="[Text]"/>
      <dgm:spPr>
        <a:blipFill>
          <a:blip xmlns:r="http://schemas.openxmlformats.org/officeDocument/2006/relationships" r:embed="rId2"/>
          <a:stretch>
            <a:fillRect/>
          </a:stretch>
        </a:blipFill>
      </dgm:spPr>
      <dgm:t>
        <a:bodyPr/>
        <a:lstStyle/>
        <a:p>
          <a:r>
            <a:rPr lang="en-IN">
              <a:noFill/>
            </a:rPr>
            <a:t> </a:t>
          </a:r>
        </a:p>
      </dgm:t>
    </dgm:pt>
    <dgm:pt modelId="{4476C2CD-0362-47AF-BBD5-2E0F70831D14}" type="parTrans" cxnId="{E0753B10-444E-40B3-9CB5-ABF82BE6EB49}">
      <dgm:prSet/>
      <dgm:spPr/>
      <dgm:t>
        <a:bodyPr/>
        <a:lstStyle/>
        <a:p>
          <a:endParaRPr lang="en-IN"/>
        </a:p>
      </dgm:t>
    </dgm:pt>
    <dgm:pt modelId="{3369AF42-6B07-4907-9ACF-EAB2F91F02DF}" type="sibTrans" cxnId="{E0753B10-444E-40B3-9CB5-ABF82BE6EB49}">
      <dgm:prSet/>
      <dgm:spPr/>
      <dgm:t>
        <a:bodyPr/>
        <a:lstStyle/>
        <a:p>
          <a:endParaRPr lang="en-IN"/>
        </a:p>
      </dgm:t>
    </dgm:pt>
    <dgm:pt modelId="{D02F8FE6-EB4E-43CF-B06F-3A08D5074E07}">
      <dgm:prSet phldrT="[Text]"/>
      <dgm:spPr/>
      <dgm:t>
        <a:bodyPr/>
        <a:lstStyle/>
        <a:p>
          <a:r>
            <a:rPr lang="en-IN" dirty="0"/>
            <a:t>Phase change completed</a:t>
          </a:r>
        </a:p>
      </dgm:t>
    </dgm:pt>
    <dgm:pt modelId="{8B9CB448-FD9E-4AEF-B3C0-FA2737F8A719}" type="parTrans" cxnId="{D13F53AF-B2B6-47A3-96AD-52400988B8E2}">
      <dgm:prSet/>
      <dgm:spPr/>
      <dgm:t>
        <a:bodyPr/>
        <a:lstStyle/>
        <a:p>
          <a:endParaRPr lang="en-IN"/>
        </a:p>
      </dgm:t>
    </dgm:pt>
    <dgm:pt modelId="{D9B6166D-843E-44FA-820C-3C4CE635B2AC}" type="sibTrans" cxnId="{D13F53AF-B2B6-47A3-96AD-52400988B8E2}">
      <dgm:prSet/>
      <dgm:spPr/>
      <dgm:t>
        <a:bodyPr/>
        <a:lstStyle/>
        <a:p>
          <a:endParaRPr lang="en-IN"/>
        </a:p>
      </dgm:t>
    </dgm:pt>
    <dgm:pt modelId="{F6559FC1-00CF-497D-A061-F49BF258581D}">
      <dgm:prSet phldrT="[Text]"/>
      <dgm:spPr/>
      <dgm:t>
        <a:bodyPr/>
        <a:lstStyle/>
        <a:p>
          <a:r>
            <a:rPr lang="en-IN" dirty="0"/>
            <a:t>Material in liquid regime</a:t>
          </a:r>
        </a:p>
      </dgm:t>
    </dgm:pt>
    <dgm:pt modelId="{64856332-DCB6-4C30-9F7C-6F14D172994C}" type="parTrans" cxnId="{C2D3F38D-2390-412B-8BC1-D2672FCD8A4D}">
      <dgm:prSet/>
      <dgm:spPr/>
      <dgm:t>
        <a:bodyPr/>
        <a:lstStyle/>
        <a:p>
          <a:endParaRPr lang="en-IN"/>
        </a:p>
      </dgm:t>
    </dgm:pt>
    <dgm:pt modelId="{D45CC86F-CD68-4DBA-A8FD-7FB5906DFA1F}" type="sibTrans" cxnId="{C2D3F38D-2390-412B-8BC1-D2672FCD8A4D}">
      <dgm:prSet/>
      <dgm:spPr/>
      <dgm:t>
        <a:bodyPr/>
        <a:lstStyle/>
        <a:p>
          <a:endParaRPr lang="en-IN"/>
        </a:p>
      </dgm:t>
    </dgm:pt>
    <dgm:pt modelId="{6D2AE2DD-5577-4D4F-93EF-0F56F4A197B3}" type="pres">
      <dgm:prSet presAssocID="{56A05CC1-0A46-4B4A-93A4-DDBFC0004F70}" presName="composite" presStyleCnt="0">
        <dgm:presLayoutVars>
          <dgm:chMax val="5"/>
          <dgm:dir/>
          <dgm:animLvl val="ctr"/>
          <dgm:resizeHandles val="exact"/>
        </dgm:presLayoutVars>
      </dgm:prSet>
      <dgm:spPr/>
    </dgm:pt>
    <dgm:pt modelId="{7BC47B92-87C1-4CAD-A204-7E0476134BAD}" type="pres">
      <dgm:prSet presAssocID="{56A05CC1-0A46-4B4A-93A4-DDBFC0004F70}" presName="cycle" presStyleCnt="0"/>
      <dgm:spPr/>
    </dgm:pt>
    <dgm:pt modelId="{60300F21-3284-46D5-90D8-D968AFD62AF0}" type="pres">
      <dgm:prSet presAssocID="{56A05CC1-0A46-4B4A-93A4-DDBFC0004F70}" presName="centerShape" presStyleCnt="0"/>
      <dgm:spPr/>
    </dgm:pt>
    <dgm:pt modelId="{30B63482-7C43-4459-B26A-F6A2331B3666}" type="pres">
      <dgm:prSet presAssocID="{56A05CC1-0A46-4B4A-93A4-DDBFC0004F70}" presName="connSite" presStyleLbl="node1" presStyleIdx="0" presStyleCnt="4"/>
      <dgm:spPr/>
    </dgm:pt>
    <dgm:pt modelId="{2753339A-F075-495D-9E8C-BC4681FB6287}" type="pres">
      <dgm:prSet presAssocID="{56A05CC1-0A46-4B4A-93A4-DDBFC0004F70}" presName="visible" presStyleLbl="node1" presStyleIdx="0" presStyleCnt="4"/>
      <dgm:spPr>
        <a:noFill/>
        <a:ln>
          <a:noFill/>
        </a:ln>
      </dgm:spPr>
    </dgm:pt>
    <dgm:pt modelId="{92893F84-EC94-4CCC-8E3D-CA3D1C657A3D}" type="pres">
      <dgm:prSet presAssocID="{44D96647-EB57-43BA-A583-080506FAB34B}" presName="Name25" presStyleLbl="parChTrans1D1" presStyleIdx="0" presStyleCnt="3"/>
      <dgm:spPr/>
    </dgm:pt>
    <dgm:pt modelId="{12261241-8B88-4897-ACB7-AAC5B878B38C}" type="pres">
      <dgm:prSet presAssocID="{5CC3BBFB-DDFF-4819-8D21-1FC4E76D4FDE}" presName="node" presStyleCnt="0"/>
      <dgm:spPr/>
    </dgm:pt>
    <dgm:pt modelId="{641081AB-568A-460C-823B-40C196B86CFA}" type="pres">
      <dgm:prSet presAssocID="{5CC3BBFB-DDFF-4819-8D21-1FC4E76D4FDE}" presName="parentNode" presStyleLbl="node1" presStyleIdx="1" presStyleCnt="4">
        <dgm:presLayoutVars>
          <dgm:chMax val="1"/>
          <dgm:bulletEnabled val="1"/>
        </dgm:presLayoutVars>
      </dgm:prSet>
      <dgm:spPr/>
    </dgm:pt>
    <dgm:pt modelId="{F3EE69A2-CDA2-4A7A-A704-D134E48B3E5C}" type="pres">
      <dgm:prSet presAssocID="{5CC3BBFB-DDFF-4819-8D21-1FC4E76D4FDE}" presName="childNode" presStyleLbl="revTx" presStyleIdx="0" presStyleCnt="3">
        <dgm:presLayoutVars>
          <dgm:bulletEnabled val="1"/>
        </dgm:presLayoutVars>
      </dgm:prSet>
      <dgm:spPr/>
    </dgm:pt>
    <dgm:pt modelId="{B8F01B02-E773-4FE6-A37D-2B200E55EB70}" type="pres">
      <dgm:prSet presAssocID="{84A205FE-A41C-4167-9BCD-7A86DD27666A}" presName="Name25" presStyleLbl="parChTrans1D1" presStyleIdx="1" presStyleCnt="3"/>
      <dgm:spPr/>
    </dgm:pt>
    <dgm:pt modelId="{F34B6ACB-EDF7-4132-BE0C-027F19714144}" type="pres">
      <dgm:prSet presAssocID="{349F132E-DBE9-476A-BF95-12147347A284}" presName="node" presStyleCnt="0"/>
      <dgm:spPr/>
    </dgm:pt>
    <dgm:pt modelId="{A83C4C76-0DAE-49FE-B162-CAC339013501}" type="pres">
      <dgm:prSet presAssocID="{349F132E-DBE9-476A-BF95-12147347A284}" presName="parentNode" presStyleLbl="node1" presStyleIdx="2" presStyleCnt="4">
        <dgm:presLayoutVars>
          <dgm:chMax val="1"/>
          <dgm:bulletEnabled val="1"/>
        </dgm:presLayoutVars>
      </dgm:prSet>
      <dgm:spPr/>
    </dgm:pt>
    <dgm:pt modelId="{3BB1A410-7F01-42B4-80E6-16416E569C26}" type="pres">
      <dgm:prSet presAssocID="{349F132E-DBE9-476A-BF95-12147347A284}" presName="childNode" presStyleLbl="revTx" presStyleIdx="1" presStyleCnt="3">
        <dgm:presLayoutVars>
          <dgm:bulletEnabled val="1"/>
        </dgm:presLayoutVars>
      </dgm:prSet>
      <dgm:spPr/>
    </dgm:pt>
    <dgm:pt modelId="{ED9AEFF2-53C9-4EAA-8E84-20487E90CC5A}" type="pres">
      <dgm:prSet presAssocID="{4476C2CD-0362-47AF-BBD5-2E0F70831D14}" presName="Name25" presStyleLbl="parChTrans1D1" presStyleIdx="2" presStyleCnt="3"/>
      <dgm:spPr/>
    </dgm:pt>
    <dgm:pt modelId="{C4B484BF-A3B8-411D-BCC7-BDB20E935DFC}" type="pres">
      <dgm:prSet presAssocID="{9100BE18-9D88-4ED4-BAC4-5AF6918C34CB}" presName="node" presStyleCnt="0"/>
      <dgm:spPr/>
    </dgm:pt>
    <dgm:pt modelId="{C0A7C026-17B9-4E4F-B967-A5B3C24AD8FD}" type="pres">
      <dgm:prSet presAssocID="{9100BE18-9D88-4ED4-BAC4-5AF6918C34CB}" presName="parentNode" presStyleLbl="node1" presStyleIdx="3" presStyleCnt="4">
        <dgm:presLayoutVars>
          <dgm:chMax val="1"/>
          <dgm:bulletEnabled val="1"/>
        </dgm:presLayoutVars>
      </dgm:prSet>
      <dgm:spPr/>
    </dgm:pt>
    <dgm:pt modelId="{DD69E402-ED48-4FC4-A32C-E05A68659757}" type="pres">
      <dgm:prSet presAssocID="{9100BE18-9D88-4ED4-BAC4-5AF6918C34CB}" presName="childNode" presStyleLbl="revTx" presStyleIdx="2" presStyleCnt="3">
        <dgm:presLayoutVars>
          <dgm:bulletEnabled val="1"/>
        </dgm:presLayoutVars>
      </dgm:prSet>
      <dgm:spPr/>
    </dgm:pt>
  </dgm:ptLst>
  <dgm:cxnLst>
    <dgm:cxn modelId="{68BE5701-D7E3-486F-AF13-79EC2AF77137}" srcId="{56A05CC1-0A46-4B4A-93A4-DDBFC0004F70}" destId="{349F132E-DBE9-476A-BF95-12147347A284}" srcOrd="1" destOrd="0" parTransId="{84A205FE-A41C-4167-9BCD-7A86DD27666A}" sibTransId="{E004B7F4-9AE1-4A80-8D81-B5CC3596AC8C}"/>
    <dgm:cxn modelId="{D0978502-2E7B-42C8-B092-1126D87A276D}" type="presOf" srcId="{F6559FC1-00CF-497D-A061-F49BF258581D}" destId="{DD69E402-ED48-4FC4-A32C-E05A68659757}" srcOrd="0" destOrd="1" presId="urn:microsoft.com/office/officeart/2005/8/layout/radial2"/>
    <dgm:cxn modelId="{48A3170B-D229-48A0-AF8D-821FA523CF08}" type="presOf" srcId="{8C004B5C-F2DE-4CDB-914E-36FC712CC671}" destId="{3BB1A410-7F01-42B4-80E6-16416E569C26}" srcOrd="0" destOrd="0" presId="urn:microsoft.com/office/officeart/2005/8/layout/radial2"/>
    <dgm:cxn modelId="{E0753B10-444E-40B3-9CB5-ABF82BE6EB49}" srcId="{56A05CC1-0A46-4B4A-93A4-DDBFC0004F70}" destId="{9100BE18-9D88-4ED4-BAC4-5AF6918C34CB}" srcOrd="2" destOrd="0" parTransId="{4476C2CD-0362-47AF-BBD5-2E0F70831D14}" sibTransId="{3369AF42-6B07-4907-9ACF-EAB2F91F02DF}"/>
    <dgm:cxn modelId="{27388428-7397-40E8-BF34-A125C8881B87}" srcId="{56A05CC1-0A46-4B4A-93A4-DDBFC0004F70}" destId="{5CC3BBFB-DDFF-4819-8D21-1FC4E76D4FDE}" srcOrd="0" destOrd="0" parTransId="{44D96647-EB57-43BA-A583-080506FAB34B}" sibTransId="{BAD775B1-CA24-4C19-A199-72799C7A1C55}"/>
    <dgm:cxn modelId="{2949C22A-D26E-45AB-9060-E59BEF9A8637}" srcId="{349F132E-DBE9-476A-BF95-12147347A284}" destId="{DAA7B837-559E-405E-881B-29B9F6A14A6D}" srcOrd="1" destOrd="0" parTransId="{EDD3D406-5F96-46E1-AB2A-441450860181}" sibTransId="{19383BC6-95B7-421E-9522-EA92A9D3584E}"/>
    <dgm:cxn modelId="{1D6CA92C-1231-4632-BA2B-906E3AAC5018}" type="presOf" srcId="{D02F8FE6-EB4E-43CF-B06F-3A08D5074E07}" destId="{DD69E402-ED48-4FC4-A32C-E05A68659757}" srcOrd="0" destOrd="0" presId="urn:microsoft.com/office/officeart/2005/8/layout/radial2"/>
    <dgm:cxn modelId="{5CCEF25D-36BD-458D-9EA9-0825AD84FB80}" type="presOf" srcId="{9100BE18-9D88-4ED4-BAC4-5AF6918C34CB}" destId="{C0A7C026-17B9-4E4F-B967-A5B3C24AD8FD}" srcOrd="0" destOrd="0" presId="urn:microsoft.com/office/officeart/2005/8/layout/radial2"/>
    <dgm:cxn modelId="{ACB11F47-8C65-4CF4-91B3-1736B518A516}" type="presOf" srcId="{DAA7B837-559E-405E-881B-29B9F6A14A6D}" destId="{3BB1A410-7F01-42B4-80E6-16416E569C26}" srcOrd="0" destOrd="1" presId="urn:microsoft.com/office/officeart/2005/8/layout/radial2"/>
    <dgm:cxn modelId="{0F4C3F88-024D-4C15-AE26-5BCB8EEEF07E}" type="presOf" srcId="{84A205FE-A41C-4167-9BCD-7A86DD27666A}" destId="{B8F01B02-E773-4FE6-A37D-2B200E55EB70}" srcOrd="0" destOrd="0" presId="urn:microsoft.com/office/officeart/2005/8/layout/radial2"/>
    <dgm:cxn modelId="{C2D3F38D-2390-412B-8BC1-D2672FCD8A4D}" srcId="{9100BE18-9D88-4ED4-BAC4-5AF6918C34CB}" destId="{F6559FC1-00CF-497D-A061-F49BF258581D}" srcOrd="1" destOrd="0" parTransId="{64856332-DCB6-4C30-9F7C-6F14D172994C}" sibTransId="{D45CC86F-CD68-4DBA-A8FD-7FB5906DFA1F}"/>
    <dgm:cxn modelId="{988D939C-18C8-49B6-82DC-A18AA610D91B}" type="presOf" srcId="{4476C2CD-0362-47AF-BBD5-2E0F70831D14}" destId="{ED9AEFF2-53C9-4EAA-8E84-20487E90CC5A}" srcOrd="0" destOrd="0" presId="urn:microsoft.com/office/officeart/2005/8/layout/radial2"/>
    <dgm:cxn modelId="{359012AA-91F6-4790-8494-926167D5CB4D}" type="presOf" srcId="{349F132E-DBE9-476A-BF95-12147347A284}" destId="{A83C4C76-0DAE-49FE-B162-CAC339013501}" srcOrd="0" destOrd="0" presId="urn:microsoft.com/office/officeart/2005/8/layout/radial2"/>
    <dgm:cxn modelId="{BC0C4FAE-727B-4B33-A8BA-7F5A7EE721BF}" srcId="{349F132E-DBE9-476A-BF95-12147347A284}" destId="{8C004B5C-F2DE-4CDB-914E-36FC712CC671}" srcOrd="0" destOrd="0" parTransId="{C2E4E265-AE74-4D41-9911-9F7AA7B378D4}" sibTransId="{C576D0C2-8171-40A6-A512-5050A61BCA82}"/>
    <dgm:cxn modelId="{D13F53AF-B2B6-47A3-96AD-52400988B8E2}" srcId="{9100BE18-9D88-4ED4-BAC4-5AF6918C34CB}" destId="{D02F8FE6-EB4E-43CF-B06F-3A08D5074E07}" srcOrd="0" destOrd="0" parTransId="{8B9CB448-FD9E-4AEF-B3C0-FA2737F8A719}" sibTransId="{D9B6166D-843E-44FA-820C-3C4CE635B2AC}"/>
    <dgm:cxn modelId="{78DE86AF-BC3A-4B2F-B112-3DBCD6C40560}" type="presOf" srcId="{5B7C75DB-5914-435D-97E0-0D0CED5B50DA}" destId="{F3EE69A2-CDA2-4A7A-A704-D134E48B3E5C}" srcOrd="0" destOrd="0" presId="urn:microsoft.com/office/officeart/2005/8/layout/radial2"/>
    <dgm:cxn modelId="{B3958FAF-89D5-4DDA-BE00-8E549D7EF50F}" type="presOf" srcId="{5CC3BBFB-DDFF-4819-8D21-1FC4E76D4FDE}" destId="{641081AB-568A-460C-823B-40C196B86CFA}" srcOrd="0" destOrd="0" presId="urn:microsoft.com/office/officeart/2005/8/layout/radial2"/>
    <dgm:cxn modelId="{737E78CA-DE17-45D5-AC55-D9114F11A90A}" type="presOf" srcId="{56A05CC1-0A46-4B4A-93A4-DDBFC0004F70}" destId="{6D2AE2DD-5577-4D4F-93EF-0F56F4A197B3}" srcOrd="0" destOrd="0" presId="urn:microsoft.com/office/officeart/2005/8/layout/radial2"/>
    <dgm:cxn modelId="{B65CF4E8-9331-4EC6-ADB0-AD6FEDBA319E}" type="presOf" srcId="{44D96647-EB57-43BA-A583-080506FAB34B}" destId="{92893F84-EC94-4CCC-8E3D-CA3D1C657A3D}" srcOrd="0" destOrd="0" presId="urn:microsoft.com/office/officeart/2005/8/layout/radial2"/>
    <dgm:cxn modelId="{402D3FE9-030F-47A5-A5D4-3764A0041DB7}" srcId="{5CC3BBFB-DDFF-4819-8D21-1FC4E76D4FDE}" destId="{5B7C75DB-5914-435D-97E0-0D0CED5B50DA}" srcOrd="0" destOrd="0" parTransId="{4BFF0AD8-2568-4D79-AEBD-D5B9E131F84F}" sibTransId="{7FEDE40E-4AE8-4DD7-8AD2-CF4013E16021}"/>
    <dgm:cxn modelId="{11790010-B636-451F-A2F9-9B330710309F}" type="presParOf" srcId="{6D2AE2DD-5577-4D4F-93EF-0F56F4A197B3}" destId="{7BC47B92-87C1-4CAD-A204-7E0476134BAD}" srcOrd="0" destOrd="0" presId="urn:microsoft.com/office/officeart/2005/8/layout/radial2"/>
    <dgm:cxn modelId="{FA210E2C-0B47-479E-AB05-B60502C8F0B1}" type="presParOf" srcId="{7BC47B92-87C1-4CAD-A204-7E0476134BAD}" destId="{60300F21-3284-46D5-90D8-D968AFD62AF0}" srcOrd="0" destOrd="0" presId="urn:microsoft.com/office/officeart/2005/8/layout/radial2"/>
    <dgm:cxn modelId="{7165AF37-44E1-4225-B724-78987223A9D9}" type="presParOf" srcId="{60300F21-3284-46D5-90D8-D968AFD62AF0}" destId="{30B63482-7C43-4459-B26A-F6A2331B3666}" srcOrd="0" destOrd="0" presId="urn:microsoft.com/office/officeart/2005/8/layout/radial2"/>
    <dgm:cxn modelId="{BD32F347-9283-46A7-9585-64C5AADD9F7B}" type="presParOf" srcId="{60300F21-3284-46D5-90D8-D968AFD62AF0}" destId="{2753339A-F075-495D-9E8C-BC4681FB6287}" srcOrd="1" destOrd="0" presId="urn:microsoft.com/office/officeart/2005/8/layout/radial2"/>
    <dgm:cxn modelId="{637F7A1C-9187-48DA-8C96-0C55345B2DB1}" type="presParOf" srcId="{7BC47B92-87C1-4CAD-A204-7E0476134BAD}" destId="{92893F84-EC94-4CCC-8E3D-CA3D1C657A3D}" srcOrd="1" destOrd="0" presId="urn:microsoft.com/office/officeart/2005/8/layout/radial2"/>
    <dgm:cxn modelId="{B4CB07EA-4AAC-4DF1-A52B-9003DBC3CD1A}" type="presParOf" srcId="{7BC47B92-87C1-4CAD-A204-7E0476134BAD}" destId="{12261241-8B88-4897-ACB7-AAC5B878B38C}" srcOrd="2" destOrd="0" presId="urn:microsoft.com/office/officeart/2005/8/layout/radial2"/>
    <dgm:cxn modelId="{436DE51A-7281-4020-A5BE-E236A1888947}" type="presParOf" srcId="{12261241-8B88-4897-ACB7-AAC5B878B38C}" destId="{641081AB-568A-460C-823B-40C196B86CFA}" srcOrd="0" destOrd="0" presId="urn:microsoft.com/office/officeart/2005/8/layout/radial2"/>
    <dgm:cxn modelId="{BC1626BF-B3B2-4BF7-B74A-B3D064690F31}" type="presParOf" srcId="{12261241-8B88-4897-ACB7-AAC5B878B38C}" destId="{F3EE69A2-CDA2-4A7A-A704-D134E48B3E5C}" srcOrd="1" destOrd="0" presId="urn:microsoft.com/office/officeart/2005/8/layout/radial2"/>
    <dgm:cxn modelId="{EAF0D367-EF70-460E-97F1-C543AD9C7E0A}" type="presParOf" srcId="{7BC47B92-87C1-4CAD-A204-7E0476134BAD}" destId="{B8F01B02-E773-4FE6-A37D-2B200E55EB70}" srcOrd="3" destOrd="0" presId="urn:microsoft.com/office/officeart/2005/8/layout/radial2"/>
    <dgm:cxn modelId="{453C6200-9D8C-4BA7-8B8E-82B51B34770E}" type="presParOf" srcId="{7BC47B92-87C1-4CAD-A204-7E0476134BAD}" destId="{F34B6ACB-EDF7-4132-BE0C-027F19714144}" srcOrd="4" destOrd="0" presId="urn:microsoft.com/office/officeart/2005/8/layout/radial2"/>
    <dgm:cxn modelId="{FF7EB669-AEAE-4497-ABC9-88C9242F9875}" type="presParOf" srcId="{F34B6ACB-EDF7-4132-BE0C-027F19714144}" destId="{A83C4C76-0DAE-49FE-B162-CAC339013501}" srcOrd="0" destOrd="0" presId="urn:microsoft.com/office/officeart/2005/8/layout/radial2"/>
    <dgm:cxn modelId="{389B936C-1D67-4D60-B12B-AD057CDBA0E0}" type="presParOf" srcId="{F34B6ACB-EDF7-4132-BE0C-027F19714144}" destId="{3BB1A410-7F01-42B4-80E6-16416E569C26}" srcOrd="1" destOrd="0" presId="urn:microsoft.com/office/officeart/2005/8/layout/radial2"/>
    <dgm:cxn modelId="{43ADB571-6F44-4811-974B-D3C69AA0975C}" type="presParOf" srcId="{7BC47B92-87C1-4CAD-A204-7E0476134BAD}" destId="{ED9AEFF2-53C9-4EAA-8E84-20487E90CC5A}" srcOrd="5" destOrd="0" presId="urn:microsoft.com/office/officeart/2005/8/layout/radial2"/>
    <dgm:cxn modelId="{45B079CD-DC50-4109-8E96-247BC017F3A3}" type="presParOf" srcId="{7BC47B92-87C1-4CAD-A204-7E0476134BAD}" destId="{C4B484BF-A3B8-411D-BCC7-BDB20E935DFC}" srcOrd="6" destOrd="0" presId="urn:microsoft.com/office/officeart/2005/8/layout/radial2"/>
    <dgm:cxn modelId="{83D71454-7BD8-4A47-9282-A60DD18205B2}" type="presParOf" srcId="{C4B484BF-A3B8-411D-BCC7-BDB20E935DFC}" destId="{C0A7C026-17B9-4E4F-B967-A5B3C24AD8FD}" srcOrd="0" destOrd="0" presId="urn:microsoft.com/office/officeart/2005/8/layout/radial2"/>
    <dgm:cxn modelId="{0A9BD679-7111-453A-A1A1-3B3AF7591F88}" type="presParOf" srcId="{C4B484BF-A3B8-411D-BCC7-BDB20E935DFC}" destId="{DD69E402-ED48-4FC4-A32C-E05A68659757}" srcOrd="1" destOrd="0" presId="urn:microsoft.com/office/officeart/2005/8/layout/radial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B65B996-B076-4233-BF42-FCBCD8DA73F2}" type="doc">
      <dgm:prSet loTypeId="urn:microsoft.com/office/officeart/2009/3/layout/DescendingProcess" loCatId="process" qsTypeId="urn:microsoft.com/office/officeart/2005/8/quickstyle/3d4" qsCatId="3D" csTypeId="urn:microsoft.com/office/officeart/2005/8/colors/accent1_2" csCatId="accent1" phldr="1"/>
      <dgm:spPr/>
      <dgm:t>
        <a:bodyPr/>
        <a:lstStyle/>
        <a:p>
          <a:endParaRPr lang="en-IN"/>
        </a:p>
      </dgm:t>
    </dgm:pt>
    <dgm:pt modelId="{E1E36E64-76EA-4731-BCA3-E94CBD6490B7}">
      <dgm:prSet phldrT="[Text]"/>
      <dgm:spPr/>
      <dgm:t>
        <a:bodyPr/>
        <a:lstStyle/>
        <a:p>
          <a:r>
            <a:rPr lang="en-IN" dirty="0"/>
            <a:t> </a:t>
          </a:r>
        </a:p>
      </dgm:t>
    </dgm:pt>
    <dgm:pt modelId="{B037438C-58A5-4123-9A85-951BFE9FABFF}" type="parTrans" cxnId="{7AF9C58D-90BF-43A4-80B4-086935F46DC8}">
      <dgm:prSet/>
      <dgm:spPr/>
      <dgm:t>
        <a:bodyPr/>
        <a:lstStyle/>
        <a:p>
          <a:endParaRPr lang="en-IN"/>
        </a:p>
      </dgm:t>
    </dgm:pt>
    <dgm:pt modelId="{EB02BAAD-198E-4779-A4C3-8B1836C4E466}" type="sibTrans" cxnId="{7AF9C58D-90BF-43A4-80B4-086935F46DC8}">
      <dgm:prSet/>
      <dgm:spPr/>
      <dgm:t>
        <a:bodyPr/>
        <a:lstStyle/>
        <a:p>
          <a:endParaRPr lang="en-IN"/>
        </a:p>
      </dgm:t>
    </dgm:pt>
    <dgm:pt modelId="{B8424A35-C8B2-46F8-AD01-4B7574455833}">
      <dgm:prSet phldrT="[Text]"/>
      <dgm:spPr/>
      <dgm:t>
        <a:bodyPr/>
        <a:lstStyle/>
        <a:p>
          <a:r>
            <a:rPr lang="en-IN" dirty="0"/>
            <a:t>All Unit Tests Passed</a:t>
          </a:r>
        </a:p>
      </dgm:t>
    </dgm:pt>
    <dgm:pt modelId="{94216AFD-3BA9-49EC-8307-1E4B91AA5CA7}" type="parTrans" cxnId="{F76E57E1-9A5C-4A95-8714-238A8D53B1AD}">
      <dgm:prSet/>
      <dgm:spPr/>
      <dgm:t>
        <a:bodyPr/>
        <a:lstStyle/>
        <a:p>
          <a:endParaRPr lang="en-IN"/>
        </a:p>
      </dgm:t>
    </dgm:pt>
    <dgm:pt modelId="{0FA7E720-5A46-41A5-B0D3-8B49AA08B79B}" type="sibTrans" cxnId="{F76E57E1-9A5C-4A95-8714-238A8D53B1AD}">
      <dgm:prSet/>
      <dgm:spPr/>
      <dgm:t>
        <a:bodyPr/>
        <a:lstStyle/>
        <a:p>
          <a:endParaRPr lang="en-IN"/>
        </a:p>
      </dgm:t>
    </dgm:pt>
    <dgm:pt modelId="{A25F17CF-43F3-4D90-B6D8-BAB3FC628CA5}">
      <dgm:prSet phldrT="[Text]"/>
      <dgm:spPr/>
      <dgm:t>
        <a:bodyPr/>
        <a:lstStyle/>
        <a:p>
          <a:r>
            <a:rPr lang="en-IN" dirty="0"/>
            <a:t>Heat Transfer Verification acceptable?</a:t>
          </a:r>
        </a:p>
      </dgm:t>
    </dgm:pt>
    <dgm:pt modelId="{D734C39B-F929-4E0A-9A48-DA98A3DF10B7}" type="parTrans" cxnId="{ADD2D2CD-0409-4B89-BE04-73697BB5F1DA}">
      <dgm:prSet/>
      <dgm:spPr/>
      <dgm:t>
        <a:bodyPr/>
        <a:lstStyle/>
        <a:p>
          <a:endParaRPr lang="en-IN"/>
        </a:p>
      </dgm:t>
    </dgm:pt>
    <dgm:pt modelId="{4B549000-3C8E-4E17-B482-7013CB567BF5}" type="sibTrans" cxnId="{ADD2D2CD-0409-4B89-BE04-73697BB5F1DA}">
      <dgm:prSet/>
      <dgm:spPr/>
      <dgm:t>
        <a:bodyPr/>
        <a:lstStyle/>
        <a:p>
          <a:endParaRPr lang="en-IN"/>
        </a:p>
      </dgm:t>
    </dgm:pt>
    <dgm:pt modelId="{D033E483-16E9-4755-91D3-B433CC4A522E}">
      <dgm:prSet phldrT="[Text]"/>
      <dgm:spPr/>
      <dgm:t>
        <a:bodyPr/>
        <a:lstStyle/>
        <a:p>
          <a:r>
            <a:rPr lang="en-IN" dirty="0"/>
            <a:t>Incorrect Final Results</a:t>
          </a:r>
        </a:p>
      </dgm:t>
    </dgm:pt>
    <dgm:pt modelId="{AA30D494-2322-49BE-8FB4-7497AC04F541}" type="parTrans" cxnId="{E1F6A36D-93FB-4DC7-96AD-A49B31E6DD78}">
      <dgm:prSet/>
      <dgm:spPr/>
      <dgm:t>
        <a:bodyPr/>
        <a:lstStyle/>
        <a:p>
          <a:endParaRPr lang="en-IN"/>
        </a:p>
      </dgm:t>
    </dgm:pt>
    <dgm:pt modelId="{CB663211-2B59-4027-8F41-331B098F534E}" type="sibTrans" cxnId="{E1F6A36D-93FB-4DC7-96AD-A49B31E6DD78}">
      <dgm:prSet/>
      <dgm:spPr/>
      <dgm:t>
        <a:bodyPr/>
        <a:lstStyle/>
        <a:p>
          <a:endParaRPr lang="en-IN"/>
        </a:p>
      </dgm:t>
    </dgm:pt>
    <dgm:pt modelId="{96F34447-A896-4640-A6D8-EFEB1977EB50}">
      <dgm:prSet phldrT="[Text]" custT="1"/>
      <dgm:spPr/>
      <dgm:t>
        <a:bodyPr/>
        <a:lstStyle/>
        <a:p>
          <a:r>
            <a:rPr lang="en-IN" sz="1800" b="1" dirty="0"/>
            <a:t>Requirement of another Test!</a:t>
          </a:r>
        </a:p>
      </dgm:t>
    </dgm:pt>
    <dgm:pt modelId="{3176AD10-3F2A-42D0-BE6A-FFEAD5FDC662}" type="parTrans" cxnId="{D1620D57-1473-421E-BA73-93FAA95A1F47}">
      <dgm:prSet/>
      <dgm:spPr/>
      <dgm:t>
        <a:bodyPr/>
        <a:lstStyle/>
        <a:p>
          <a:endParaRPr lang="en-IN"/>
        </a:p>
      </dgm:t>
    </dgm:pt>
    <dgm:pt modelId="{42B95D1D-516A-4204-AE45-CE56E9BF3475}" type="sibTrans" cxnId="{D1620D57-1473-421E-BA73-93FAA95A1F47}">
      <dgm:prSet/>
      <dgm:spPr/>
      <dgm:t>
        <a:bodyPr/>
        <a:lstStyle/>
        <a:p>
          <a:endParaRPr lang="en-IN"/>
        </a:p>
      </dgm:t>
    </dgm:pt>
    <dgm:pt modelId="{9548BD4A-C946-46DE-A720-FC194B6A217E}">
      <dgm:prSet phldrT="[Text]"/>
      <dgm:spPr/>
      <dgm:t>
        <a:bodyPr/>
        <a:lstStyle/>
        <a:p>
          <a:r>
            <a:rPr lang="en-IN" dirty="0"/>
            <a:t>Stability Issues?</a:t>
          </a:r>
        </a:p>
      </dgm:t>
    </dgm:pt>
    <dgm:pt modelId="{DDDDE042-3EEE-4E2C-9B7B-7B2BFB6122C6}" type="parTrans" cxnId="{3BE7C640-545F-4F70-9193-63C2597CDA88}">
      <dgm:prSet/>
      <dgm:spPr/>
      <dgm:t>
        <a:bodyPr/>
        <a:lstStyle/>
        <a:p>
          <a:endParaRPr lang="en-IN"/>
        </a:p>
      </dgm:t>
    </dgm:pt>
    <dgm:pt modelId="{76734B76-540F-4E83-940F-E45F39F0C86D}" type="sibTrans" cxnId="{3BE7C640-545F-4F70-9193-63C2597CDA88}">
      <dgm:prSet/>
      <dgm:spPr/>
      <dgm:t>
        <a:bodyPr/>
        <a:lstStyle/>
        <a:p>
          <a:endParaRPr lang="en-IN"/>
        </a:p>
      </dgm:t>
    </dgm:pt>
    <dgm:pt modelId="{A3F9F1E2-A57C-41A8-935D-3679281BCED8}" type="pres">
      <dgm:prSet presAssocID="{BB65B996-B076-4233-BF42-FCBCD8DA73F2}" presName="Name0" presStyleCnt="0">
        <dgm:presLayoutVars>
          <dgm:chMax val="7"/>
          <dgm:chPref val="5"/>
        </dgm:presLayoutVars>
      </dgm:prSet>
      <dgm:spPr/>
    </dgm:pt>
    <dgm:pt modelId="{44B8B17C-7601-4B03-8A6E-1C5CB76535B7}" type="pres">
      <dgm:prSet presAssocID="{BB65B996-B076-4233-BF42-FCBCD8DA73F2}" presName="arrowNode" presStyleLbl="node1" presStyleIdx="0" presStyleCnt="1"/>
      <dgm:spPr/>
    </dgm:pt>
    <dgm:pt modelId="{C900515D-202C-41CD-9392-F9A97EB94591}" type="pres">
      <dgm:prSet presAssocID="{E1E36E64-76EA-4731-BCA3-E94CBD6490B7}" presName="txNode1" presStyleLbl="revTx" presStyleIdx="0" presStyleCnt="6">
        <dgm:presLayoutVars>
          <dgm:bulletEnabled val="1"/>
        </dgm:presLayoutVars>
      </dgm:prSet>
      <dgm:spPr/>
    </dgm:pt>
    <dgm:pt modelId="{ED454DD5-B1A0-4FE1-8A11-94CC79DD424F}" type="pres">
      <dgm:prSet presAssocID="{B8424A35-C8B2-46F8-AD01-4B7574455833}" presName="txNode2" presStyleLbl="revTx" presStyleIdx="1" presStyleCnt="6">
        <dgm:presLayoutVars>
          <dgm:bulletEnabled val="1"/>
        </dgm:presLayoutVars>
      </dgm:prSet>
      <dgm:spPr/>
    </dgm:pt>
    <dgm:pt modelId="{2AEB751F-89F5-4257-8A25-BA7490F2A814}" type="pres">
      <dgm:prSet presAssocID="{0FA7E720-5A46-41A5-B0D3-8B49AA08B79B}" presName="dotNode2" presStyleCnt="0"/>
      <dgm:spPr/>
    </dgm:pt>
    <dgm:pt modelId="{FEF9E7CB-35BE-4AE9-B2E7-E5F2B446C0A2}" type="pres">
      <dgm:prSet presAssocID="{0FA7E720-5A46-41A5-B0D3-8B49AA08B79B}" presName="dotRepeatNode" presStyleLbl="fgShp" presStyleIdx="0" presStyleCnt="4"/>
      <dgm:spPr/>
    </dgm:pt>
    <dgm:pt modelId="{6040A0BD-AA6C-41C0-8BF9-93D84D1EAA13}" type="pres">
      <dgm:prSet presAssocID="{A25F17CF-43F3-4D90-B6D8-BAB3FC628CA5}" presName="txNode3" presStyleLbl="revTx" presStyleIdx="2" presStyleCnt="6">
        <dgm:presLayoutVars>
          <dgm:bulletEnabled val="1"/>
        </dgm:presLayoutVars>
      </dgm:prSet>
      <dgm:spPr/>
    </dgm:pt>
    <dgm:pt modelId="{BC6AAE0A-23A3-4951-92BB-EC8AEEFCD1C8}" type="pres">
      <dgm:prSet presAssocID="{4B549000-3C8E-4E17-B482-7013CB567BF5}" presName="dotNode3" presStyleCnt="0"/>
      <dgm:spPr/>
    </dgm:pt>
    <dgm:pt modelId="{082F7D0A-12FA-41D6-90E9-1029750207BD}" type="pres">
      <dgm:prSet presAssocID="{4B549000-3C8E-4E17-B482-7013CB567BF5}" presName="dotRepeatNode" presStyleLbl="fgShp" presStyleIdx="1" presStyleCnt="4"/>
      <dgm:spPr/>
    </dgm:pt>
    <dgm:pt modelId="{BC967280-F3DE-48F4-BCE2-41BB485485DE}" type="pres">
      <dgm:prSet presAssocID="{D033E483-16E9-4755-91D3-B433CC4A522E}" presName="txNode4" presStyleLbl="revTx" presStyleIdx="3" presStyleCnt="6">
        <dgm:presLayoutVars>
          <dgm:bulletEnabled val="1"/>
        </dgm:presLayoutVars>
      </dgm:prSet>
      <dgm:spPr/>
    </dgm:pt>
    <dgm:pt modelId="{350FBE8D-C550-46A5-A804-9253EBBA97C7}" type="pres">
      <dgm:prSet presAssocID="{CB663211-2B59-4027-8F41-331B098F534E}" presName="dotNode4" presStyleCnt="0"/>
      <dgm:spPr/>
    </dgm:pt>
    <dgm:pt modelId="{081AC155-F5D0-4685-8D2C-EC5F023E8F21}" type="pres">
      <dgm:prSet presAssocID="{CB663211-2B59-4027-8F41-331B098F534E}" presName="dotRepeatNode" presStyleLbl="fgShp" presStyleIdx="2" presStyleCnt="4"/>
      <dgm:spPr/>
    </dgm:pt>
    <dgm:pt modelId="{FD76D5E0-F998-4359-9F5B-9399D339DC23}" type="pres">
      <dgm:prSet presAssocID="{9548BD4A-C946-46DE-A720-FC194B6A217E}" presName="txNode5" presStyleLbl="revTx" presStyleIdx="4" presStyleCnt="6">
        <dgm:presLayoutVars>
          <dgm:bulletEnabled val="1"/>
        </dgm:presLayoutVars>
      </dgm:prSet>
      <dgm:spPr/>
    </dgm:pt>
    <dgm:pt modelId="{CDA3FFDE-1917-4FDF-89B2-37DD7E3CCEBF}" type="pres">
      <dgm:prSet presAssocID="{76734B76-540F-4E83-940F-E45F39F0C86D}" presName="dotNode5" presStyleCnt="0"/>
      <dgm:spPr/>
    </dgm:pt>
    <dgm:pt modelId="{B5C2EE0D-66FA-48DF-8BFF-EC5EDCB7B6A4}" type="pres">
      <dgm:prSet presAssocID="{76734B76-540F-4E83-940F-E45F39F0C86D}" presName="dotRepeatNode" presStyleLbl="fgShp" presStyleIdx="3" presStyleCnt="4"/>
      <dgm:spPr/>
    </dgm:pt>
    <dgm:pt modelId="{E916D4E8-BB24-4369-A819-D4715FAD5296}" type="pres">
      <dgm:prSet presAssocID="{96F34447-A896-4640-A6D8-EFEB1977EB50}" presName="txNode6" presStyleLbl="revTx" presStyleIdx="5" presStyleCnt="6">
        <dgm:presLayoutVars>
          <dgm:bulletEnabled val="1"/>
        </dgm:presLayoutVars>
      </dgm:prSet>
      <dgm:spPr/>
    </dgm:pt>
  </dgm:ptLst>
  <dgm:cxnLst>
    <dgm:cxn modelId="{AED4E211-AE45-4C3E-A375-57BDEB15825F}" type="presOf" srcId="{A25F17CF-43F3-4D90-B6D8-BAB3FC628CA5}" destId="{6040A0BD-AA6C-41C0-8BF9-93D84D1EAA13}" srcOrd="0" destOrd="0" presId="urn:microsoft.com/office/officeart/2009/3/layout/DescendingProcess"/>
    <dgm:cxn modelId="{54B79A1C-54A8-4C69-9D85-223E0E937C03}" type="presOf" srcId="{CB663211-2B59-4027-8F41-331B098F534E}" destId="{081AC155-F5D0-4685-8D2C-EC5F023E8F21}" srcOrd="0" destOrd="0" presId="urn:microsoft.com/office/officeart/2009/3/layout/DescendingProcess"/>
    <dgm:cxn modelId="{3BE7C640-545F-4F70-9193-63C2597CDA88}" srcId="{BB65B996-B076-4233-BF42-FCBCD8DA73F2}" destId="{9548BD4A-C946-46DE-A720-FC194B6A217E}" srcOrd="4" destOrd="0" parTransId="{DDDDE042-3EEE-4E2C-9B7B-7B2BFB6122C6}" sibTransId="{76734B76-540F-4E83-940F-E45F39F0C86D}"/>
    <dgm:cxn modelId="{E1F6A36D-93FB-4DC7-96AD-A49B31E6DD78}" srcId="{BB65B996-B076-4233-BF42-FCBCD8DA73F2}" destId="{D033E483-16E9-4755-91D3-B433CC4A522E}" srcOrd="3" destOrd="0" parTransId="{AA30D494-2322-49BE-8FB4-7497AC04F541}" sibTransId="{CB663211-2B59-4027-8F41-331B098F534E}"/>
    <dgm:cxn modelId="{D1620D57-1473-421E-BA73-93FAA95A1F47}" srcId="{BB65B996-B076-4233-BF42-FCBCD8DA73F2}" destId="{96F34447-A896-4640-A6D8-EFEB1977EB50}" srcOrd="5" destOrd="0" parTransId="{3176AD10-3F2A-42D0-BE6A-FFEAD5FDC662}" sibTransId="{42B95D1D-516A-4204-AE45-CE56E9BF3475}"/>
    <dgm:cxn modelId="{7AF9C58D-90BF-43A4-80B4-086935F46DC8}" srcId="{BB65B996-B076-4233-BF42-FCBCD8DA73F2}" destId="{E1E36E64-76EA-4731-BCA3-E94CBD6490B7}" srcOrd="0" destOrd="0" parTransId="{B037438C-58A5-4123-9A85-951BFE9FABFF}" sibTransId="{EB02BAAD-198E-4779-A4C3-8B1836C4E466}"/>
    <dgm:cxn modelId="{DFE44294-A52F-4534-8D65-6817A8E1E52E}" type="presOf" srcId="{B8424A35-C8B2-46F8-AD01-4B7574455833}" destId="{ED454DD5-B1A0-4FE1-8A11-94CC79DD424F}" srcOrd="0" destOrd="0" presId="urn:microsoft.com/office/officeart/2009/3/layout/DescendingProcess"/>
    <dgm:cxn modelId="{51890998-8D57-4E53-8BB2-7C007ED33811}" type="presOf" srcId="{E1E36E64-76EA-4731-BCA3-E94CBD6490B7}" destId="{C900515D-202C-41CD-9392-F9A97EB94591}" srcOrd="0" destOrd="0" presId="urn:microsoft.com/office/officeart/2009/3/layout/DescendingProcess"/>
    <dgm:cxn modelId="{49FD139D-9C49-4062-BAD7-67488A69F38F}" type="presOf" srcId="{4B549000-3C8E-4E17-B482-7013CB567BF5}" destId="{082F7D0A-12FA-41D6-90E9-1029750207BD}" srcOrd="0" destOrd="0" presId="urn:microsoft.com/office/officeart/2009/3/layout/DescendingProcess"/>
    <dgm:cxn modelId="{E81DD4A9-3389-4084-B472-F86125703D0B}" type="presOf" srcId="{0FA7E720-5A46-41A5-B0D3-8B49AA08B79B}" destId="{FEF9E7CB-35BE-4AE9-B2E7-E5F2B446C0A2}" srcOrd="0" destOrd="0" presId="urn:microsoft.com/office/officeart/2009/3/layout/DescendingProcess"/>
    <dgm:cxn modelId="{1C45BBC4-5061-4F2C-A626-E0EF1AA3727B}" type="presOf" srcId="{96F34447-A896-4640-A6D8-EFEB1977EB50}" destId="{E916D4E8-BB24-4369-A819-D4715FAD5296}" srcOrd="0" destOrd="0" presId="urn:microsoft.com/office/officeart/2009/3/layout/DescendingProcess"/>
    <dgm:cxn modelId="{1DEAD0CD-AE36-4E74-83CC-4B0EA9BFAA18}" type="presOf" srcId="{76734B76-540F-4E83-940F-E45F39F0C86D}" destId="{B5C2EE0D-66FA-48DF-8BFF-EC5EDCB7B6A4}" srcOrd="0" destOrd="0" presId="urn:microsoft.com/office/officeart/2009/3/layout/DescendingProcess"/>
    <dgm:cxn modelId="{ADD2D2CD-0409-4B89-BE04-73697BB5F1DA}" srcId="{BB65B996-B076-4233-BF42-FCBCD8DA73F2}" destId="{A25F17CF-43F3-4D90-B6D8-BAB3FC628CA5}" srcOrd="2" destOrd="0" parTransId="{D734C39B-F929-4E0A-9A48-DA98A3DF10B7}" sibTransId="{4B549000-3C8E-4E17-B482-7013CB567BF5}"/>
    <dgm:cxn modelId="{A007CFCF-30A1-4E61-929B-3B73E88C93B1}" type="presOf" srcId="{BB65B996-B076-4233-BF42-FCBCD8DA73F2}" destId="{A3F9F1E2-A57C-41A8-935D-3679281BCED8}" srcOrd="0" destOrd="0" presId="urn:microsoft.com/office/officeart/2009/3/layout/DescendingProcess"/>
    <dgm:cxn modelId="{F76E57E1-9A5C-4A95-8714-238A8D53B1AD}" srcId="{BB65B996-B076-4233-BF42-FCBCD8DA73F2}" destId="{B8424A35-C8B2-46F8-AD01-4B7574455833}" srcOrd="1" destOrd="0" parTransId="{94216AFD-3BA9-49EC-8307-1E4B91AA5CA7}" sibTransId="{0FA7E720-5A46-41A5-B0D3-8B49AA08B79B}"/>
    <dgm:cxn modelId="{076A74F7-85D3-486C-A780-7D2DB54D0013}" type="presOf" srcId="{9548BD4A-C946-46DE-A720-FC194B6A217E}" destId="{FD76D5E0-F998-4359-9F5B-9399D339DC23}" srcOrd="0" destOrd="0" presId="urn:microsoft.com/office/officeart/2009/3/layout/DescendingProcess"/>
    <dgm:cxn modelId="{498E52F8-4D92-4C30-8BC7-EB78596BF966}" type="presOf" srcId="{D033E483-16E9-4755-91D3-B433CC4A522E}" destId="{BC967280-F3DE-48F4-BCE2-41BB485485DE}" srcOrd="0" destOrd="0" presId="urn:microsoft.com/office/officeart/2009/3/layout/DescendingProcess"/>
    <dgm:cxn modelId="{8D8EA0A1-4D70-4EAE-A0C2-A260B0F91037}" type="presParOf" srcId="{A3F9F1E2-A57C-41A8-935D-3679281BCED8}" destId="{44B8B17C-7601-4B03-8A6E-1C5CB76535B7}" srcOrd="0" destOrd="0" presId="urn:microsoft.com/office/officeart/2009/3/layout/DescendingProcess"/>
    <dgm:cxn modelId="{1266003F-76A8-4D84-AF17-1F1DCB94A152}" type="presParOf" srcId="{A3F9F1E2-A57C-41A8-935D-3679281BCED8}" destId="{C900515D-202C-41CD-9392-F9A97EB94591}" srcOrd="1" destOrd="0" presId="urn:microsoft.com/office/officeart/2009/3/layout/DescendingProcess"/>
    <dgm:cxn modelId="{FECE48B3-D58A-40EC-B9CE-EF22BF5CCDA1}" type="presParOf" srcId="{A3F9F1E2-A57C-41A8-935D-3679281BCED8}" destId="{ED454DD5-B1A0-4FE1-8A11-94CC79DD424F}" srcOrd="2" destOrd="0" presId="urn:microsoft.com/office/officeart/2009/3/layout/DescendingProcess"/>
    <dgm:cxn modelId="{C6A67797-F04C-4DE6-B63A-64C35E891B34}" type="presParOf" srcId="{A3F9F1E2-A57C-41A8-935D-3679281BCED8}" destId="{2AEB751F-89F5-4257-8A25-BA7490F2A814}" srcOrd="3" destOrd="0" presId="urn:microsoft.com/office/officeart/2009/3/layout/DescendingProcess"/>
    <dgm:cxn modelId="{05F56BE9-8204-4566-B1DC-9EB9203DEA47}" type="presParOf" srcId="{2AEB751F-89F5-4257-8A25-BA7490F2A814}" destId="{FEF9E7CB-35BE-4AE9-B2E7-E5F2B446C0A2}" srcOrd="0" destOrd="0" presId="urn:microsoft.com/office/officeart/2009/3/layout/DescendingProcess"/>
    <dgm:cxn modelId="{B3B4E7A8-1CF7-4056-956C-09F55761D866}" type="presParOf" srcId="{A3F9F1E2-A57C-41A8-935D-3679281BCED8}" destId="{6040A0BD-AA6C-41C0-8BF9-93D84D1EAA13}" srcOrd="4" destOrd="0" presId="urn:microsoft.com/office/officeart/2009/3/layout/DescendingProcess"/>
    <dgm:cxn modelId="{F1513091-7DED-4338-8032-3A9A937DC5FF}" type="presParOf" srcId="{A3F9F1E2-A57C-41A8-935D-3679281BCED8}" destId="{BC6AAE0A-23A3-4951-92BB-EC8AEEFCD1C8}" srcOrd="5" destOrd="0" presId="urn:microsoft.com/office/officeart/2009/3/layout/DescendingProcess"/>
    <dgm:cxn modelId="{2A6D45A5-8E6F-4C0A-8A32-AD6844064AF0}" type="presParOf" srcId="{BC6AAE0A-23A3-4951-92BB-EC8AEEFCD1C8}" destId="{082F7D0A-12FA-41D6-90E9-1029750207BD}" srcOrd="0" destOrd="0" presId="urn:microsoft.com/office/officeart/2009/3/layout/DescendingProcess"/>
    <dgm:cxn modelId="{065D1FD5-1C7C-4D33-B01F-BDF7026695C7}" type="presParOf" srcId="{A3F9F1E2-A57C-41A8-935D-3679281BCED8}" destId="{BC967280-F3DE-48F4-BCE2-41BB485485DE}" srcOrd="6" destOrd="0" presId="urn:microsoft.com/office/officeart/2009/3/layout/DescendingProcess"/>
    <dgm:cxn modelId="{7B67A92B-2565-4EC8-8E53-0FA18067D593}" type="presParOf" srcId="{A3F9F1E2-A57C-41A8-935D-3679281BCED8}" destId="{350FBE8D-C550-46A5-A804-9253EBBA97C7}" srcOrd="7" destOrd="0" presId="urn:microsoft.com/office/officeart/2009/3/layout/DescendingProcess"/>
    <dgm:cxn modelId="{D5A6AF38-C481-4EA4-8E79-E6CA7ED9203D}" type="presParOf" srcId="{350FBE8D-C550-46A5-A804-9253EBBA97C7}" destId="{081AC155-F5D0-4685-8D2C-EC5F023E8F21}" srcOrd="0" destOrd="0" presId="urn:microsoft.com/office/officeart/2009/3/layout/DescendingProcess"/>
    <dgm:cxn modelId="{97023340-C33E-4A65-A09B-49FCFF960B32}" type="presParOf" srcId="{A3F9F1E2-A57C-41A8-935D-3679281BCED8}" destId="{FD76D5E0-F998-4359-9F5B-9399D339DC23}" srcOrd="8" destOrd="0" presId="urn:microsoft.com/office/officeart/2009/3/layout/DescendingProcess"/>
    <dgm:cxn modelId="{C4751482-0475-4CA0-AB08-81021D962758}" type="presParOf" srcId="{A3F9F1E2-A57C-41A8-935D-3679281BCED8}" destId="{CDA3FFDE-1917-4FDF-89B2-37DD7E3CCEBF}" srcOrd="9" destOrd="0" presId="urn:microsoft.com/office/officeart/2009/3/layout/DescendingProcess"/>
    <dgm:cxn modelId="{B7A0975F-6F8B-41EE-AE58-9770FC00A5E3}" type="presParOf" srcId="{CDA3FFDE-1917-4FDF-89B2-37DD7E3CCEBF}" destId="{B5C2EE0D-66FA-48DF-8BFF-EC5EDCB7B6A4}" srcOrd="0" destOrd="0" presId="urn:microsoft.com/office/officeart/2009/3/layout/DescendingProcess"/>
    <dgm:cxn modelId="{9BF2FE9A-9029-440C-98F4-4EB0FE7441B9}" type="presParOf" srcId="{A3F9F1E2-A57C-41A8-935D-3679281BCED8}" destId="{E916D4E8-BB24-4369-A819-D4715FAD5296}" srcOrd="10" destOrd="0" presId="urn:microsoft.com/office/officeart/2009/3/layout/Descending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AF251A-B35B-4F48-884B-B9AEDC004E9C}">
      <dsp:nvSpPr>
        <dsp:cNvPr id="0" name=""/>
        <dsp:cNvSpPr/>
      </dsp:nvSpPr>
      <dsp:spPr>
        <a:xfrm>
          <a:off x="879176" y="0"/>
          <a:ext cx="9964004" cy="427108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22A6B6-FA80-42E8-B3E7-2806EF309E69}">
      <dsp:nvSpPr>
        <dsp:cNvPr id="0" name=""/>
        <dsp:cNvSpPr/>
      </dsp:nvSpPr>
      <dsp:spPr>
        <a:xfrm>
          <a:off x="5151" y="1281326"/>
          <a:ext cx="2252318" cy="1708435"/>
        </a:xfrm>
        <a:prstGeom prst="roundRect">
          <a:avLst/>
        </a:prstGeom>
        <a:blipFill dpi="0" rotWithShape="0">
          <a:blip xmlns:r="http://schemas.openxmlformats.org/officeDocument/2006/relationships" r:embed="rId1">
            <a:extLst>
              <a:ext uri="{28A0092B-C50C-407E-A947-70E740481C1C}">
                <a14:useLocalDpi xmlns:a14="http://schemas.microsoft.com/office/drawing/2010/main" val="0"/>
              </a:ext>
            </a:extLst>
          </a:blip>
          <a:srcRect/>
          <a:stretch>
            <a:fillRect l="16665" t="-4289" r="-117995" b="-12493"/>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 </a:t>
          </a:r>
        </a:p>
      </dsp:txBody>
      <dsp:txXfrm>
        <a:off x="88550" y="1364725"/>
        <a:ext cx="2085520" cy="1541637"/>
      </dsp:txXfrm>
    </dsp:sp>
    <dsp:sp modelId="{FF828C2A-0D38-4B73-9C83-8A31D94D49DE}">
      <dsp:nvSpPr>
        <dsp:cNvPr id="0" name=""/>
        <dsp:cNvSpPr/>
      </dsp:nvSpPr>
      <dsp:spPr>
        <a:xfrm>
          <a:off x="2370085" y="1281326"/>
          <a:ext cx="2252318" cy="17084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Complex Geometries </a:t>
          </a:r>
        </a:p>
      </dsp:txBody>
      <dsp:txXfrm>
        <a:off x="2453484" y="1364725"/>
        <a:ext cx="2085520" cy="1541637"/>
      </dsp:txXfrm>
    </dsp:sp>
    <dsp:sp modelId="{8EA71418-6820-438E-BB6B-09E1D636D9A4}">
      <dsp:nvSpPr>
        <dsp:cNvPr id="0" name=""/>
        <dsp:cNvSpPr/>
      </dsp:nvSpPr>
      <dsp:spPr>
        <a:xfrm>
          <a:off x="4735019" y="1281326"/>
          <a:ext cx="2252318" cy="17084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Unconventional Manufacturing and processes involving Phase Change</a:t>
          </a:r>
        </a:p>
      </dsp:txBody>
      <dsp:txXfrm>
        <a:off x="4818418" y="1364725"/>
        <a:ext cx="2085520" cy="1541637"/>
      </dsp:txXfrm>
    </dsp:sp>
    <dsp:sp modelId="{8A66DC2D-989D-475A-9CEB-5484A757CCAD}">
      <dsp:nvSpPr>
        <dsp:cNvPr id="0" name=""/>
        <dsp:cNvSpPr/>
      </dsp:nvSpPr>
      <dsp:spPr>
        <a:xfrm>
          <a:off x="7099954" y="1281326"/>
          <a:ext cx="2252318" cy="17084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Expensive experimentation</a:t>
          </a:r>
        </a:p>
      </dsp:txBody>
      <dsp:txXfrm>
        <a:off x="7183353" y="1364725"/>
        <a:ext cx="2085520" cy="1541637"/>
      </dsp:txXfrm>
    </dsp:sp>
    <dsp:sp modelId="{E9C8B5C7-94A7-447E-841E-11C6392BA6AB}">
      <dsp:nvSpPr>
        <dsp:cNvPr id="0" name=""/>
        <dsp:cNvSpPr/>
      </dsp:nvSpPr>
      <dsp:spPr>
        <a:xfrm>
          <a:off x="9464888" y="1281326"/>
          <a:ext cx="2252318" cy="17084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a:t>Simulations!</a:t>
          </a:r>
          <a:endParaRPr lang="en-IN" sz="1900" kern="1200" dirty="0"/>
        </a:p>
      </dsp:txBody>
      <dsp:txXfrm>
        <a:off x="9548287" y="1364725"/>
        <a:ext cx="2085520" cy="154163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3E42F0-8C8C-4106-9668-ADC5EC1BD34E}">
      <dsp:nvSpPr>
        <dsp:cNvPr id="0" name=""/>
        <dsp:cNvSpPr/>
      </dsp:nvSpPr>
      <dsp:spPr>
        <a:xfrm rot="2561727">
          <a:off x="4620131" y="3058358"/>
          <a:ext cx="660225" cy="32343"/>
        </a:xfrm>
        <a:custGeom>
          <a:avLst/>
          <a:gdLst/>
          <a:ahLst/>
          <a:cxnLst/>
          <a:rect l="0" t="0" r="0" b="0"/>
          <a:pathLst>
            <a:path>
              <a:moveTo>
                <a:pt x="0" y="16171"/>
              </a:moveTo>
              <a:lnTo>
                <a:pt x="660225" y="1617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AE9DE6A-B970-491F-A214-AF79B99A6ACB}">
      <dsp:nvSpPr>
        <dsp:cNvPr id="0" name=""/>
        <dsp:cNvSpPr/>
      </dsp:nvSpPr>
      <dsp:spPr>
        <a:xfrm>
          <a:off x="4707621" y="2159497"/>
          <a:ext cx="733814" cy="32343"/>
        </a:xfrm>
        <a:custGeom>
          <a:avLst/>
          <a:gdLst/>
          <a:ahLst/>
          <a:cxnLst/>
          <a:rect l="0" t="0" r="0" b="0"/>
          <a:pathLst>
            <a:path>
              <a:moveTo>
                <a:pt x="0" y="16171"/>
              </a:moveTo>
              <a:lnTo>
                <a:pt x="733814" y="1617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A3DBE23-FA5A-4E15-A12C-90D88BFCC86A}">
      <dsp:nvSpPr>
        <dsp:cNvPr id="0" name=""/>
        <dsp:cNvSpPr/>
      </dsp:nvSpPr>
      <dsp:spPr>
        <a:xfrm rot="19038273">
          <a:off x="4620131" y="1260636"/>
          <a:ext cx="660225" cy="32343"/>
        </a:xfrm>
        <a:custGeom>
          <a:avLst/>
          <a:gdLst/>
          <a:ahLst/>
          <a:cxnLst/>
          <a:rect l="0" t="0" r="0" b="0"/>
          <a:pathLst>
            <a:path>
              <a:moveTo>
                <a:pt x="0" y="16171"/>
              </a:moveTo>
              <a:lnTo>
                <a:pt x="660225" y="1617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977A7A3-38D7-4745-ACBE-04A3734F4BB4}">
      <dsp:nvSpPr>
        <dsp:cNvPr id="0" name=""/>
        <dsp:cNvSpPr/>
      </dsp:nvSpPr>
      <dsp:spPr>
        <a:xfrm>
          <a:off x="2930832" y="1130498"/>
          <a:ext cx="2090340" cy="2090340"/>
        </a:xfrm>
        <a:prstGeom prst="ellipse">
          <a:avLst/>
        </a:prstGeom>
        <a:blipFill dpi="0" rotWithShape="1">
          <a:blip xmlns:r="http://schemas.openxmlformats.org/officeDocument/2006/relationships" r:embed="rId1"/>
          <a:srcRect/>
          <a:stretch>
            <a:fillRect l="6151" t="9922" r="-176393" b="-122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22A74C-16A3-4872-B4CC-1A4EB36D19A5}">
      <dsp:nvSpPr>
        <dsp:cNvPr id="0" name=""/>
        <dsp:cNvSpPr/>
      </dsp:nvSpPr>
      <dsp:spPr>
        <a:xfrm>
          <a:off x="5026664" y="617"/>
          <a:ext cx="1254204" cy="125420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dirty="0"/>
            <a:t>No assembly Matrices</a:t>
          </a:r>
        </a:p>
      </dsp:txBody>
      <dsp:txXfrm>
        <a:off x="5210338" y="184291"/>
        <a:ext cx="886856" cy="886856"/>
      </dsp:txXfrm>
    </dsp:sp>
    <dsp:sp modelId="{8B4ADCDA-3C0D-46EF-BC63-38C6A41E166B}">
      <dsp:nvSpPr>
        <dsp:cNvPr id="0" name=""/>
        <dsp:cNvSpPr/>
      </dsp:nvSpPr>
      <dsp:spPr>
        <a:xfrm>
          <a:off x="6406289" y="617"/>
          <a:ext cx="1881306" cy="125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71450" lvl="1" indent="-171450" algn="l" defTabSz="711200">
            <a:lnSpc>
              <a:spcPct val="90000"/>
            </a:lnSpc>
            <a:spcBef>
              <a:spcPct val="0"/>
            </a:spcBef>
            <a:spcAft>
              <a:spcPct val="15000"/>
            </a:spcAft>
            <a:buChar char="•"/>
          </a:pPr>
          <a:r>
            <a:rPr lang="en-IN" sz="1600" kern="1200" dirty="0"/>
            <a:t>Fast</a:t>
          </a:r>
        </a:p>
        <a:p>
          <a:pPr marL="171450" lvl="1" indent="-171450" algn="l" defTabSz="711200">
            <a:lnSpc>
              <a:spcPct val="90000"/>
            </a:lnSpc>
            <a:spcBef>
              <a:spcPct val="0"/>
            </a:spcBef>
            <a:spcAft>
              <a:spcPct val="15000"/>
            </a:spcAft>
            <a:buChar char="•"/>
          </a:pPr>
          <a:r>
            <a:rPr lang="en-IN" sz="1600" kern="1200" dirty="0"/>
            <a:t>Efficient</a:t>
          </a:r>
        </a:p>
      </dsp:txBody>
      <dsp:txXfrm>
        <a:off x="6406289" y="617"/>
        <a:ext cx="1881306" cy="1254204"/>
      </dsp:txXfrm>
    </dsp:sp>
    <dsp:sp modelId="{CA5F4737-3D11-4A12-BBF3-59A8EA27BCDC}">
      <dsp:nvSpPr>
        <dsp:cNvPr id="0" name=""/>
        <dsp:cNvSpPr/>
      </dsp:nvSpPr>
      <dsp:spPr>
        <a:xfrm>
          <a:off x="5441436" y="1548566"/>
          <a:ext cx="1254204" cy="125420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dirty="0"/>
            <a:t>Internalised Tests</a:t>
          </a:r>
        </a:p>
      </dsp:txBody>
      <dsp:txXfrm>
        <a:off x="5625110" y="1732240"/>
        <a:ext cx="886856" cy="886856"/>
      </dsp:txXfrm>
    </dsp:sp>
    <dsp:sp modelId="{6682C69E-6A3C-448F-A804-55D2987D3CFE}">
      <dsp:nvSpPr>
        <dsp:cNvPr id="0" name=""/>
        <dsp:cNvSpPr/>
      </dsp:nvSpPr>
      <dsp:spPr>
        <a:xfrm>
          <a:off x="6821061" y="1548566"/>
          <a:ext cx="1881306" cy="125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71450" lvl="1" indent="-171450" algn="l" defTabSz="711200">
            <a:lnSpc>
              <a:spcPct val="90000"/>
            </a:lnSpc>
            <a:spcBef>
              <a:spcPct val="0"/>
            </a:spcBef>
            <a:spcAft>
              <a:spcPct val="15000"/>
            </a:spcAft>
            <a:buChar char="•"/>
          </a:pPr>
          <a:r>
            <a:rPr lang="en-IN" sz="1600" kern="1200" dirty="0"/>
            <a:t>Break if test fails</a:t>
          </a:r>
        </a:p>
        <a:p>
          <a:pPr marL="171450" lvl="1" indent="-171450" algn="l" defTabSz="711200">
            <a:lnSpc>
              <a:spcPct val="90000"/>
            </a:lnSpc>
            <a:spcBef>
              <a:spcPct val="0"/>
            </a:spcBef>
            <a:spcAft>
              <a:spcPct val="15000"/>
            </a:spcAft>
            <a:buChar char="•"/>
          </a:pPr>
          <a:r>
            <a:rPr lang="en-IN" sz="1600" kern="1200" dirty="0"/>
            <a:t>Saves computational Load</a:t>
          </a:r>
        </a:p>
        <a:p>
          <a:pPr marL="171450" lvl="1" indent="-171450" algn="l" defTabSz="711200">
            <a:lnSpc>
              <a:spcPct val="90000"/>
            </a:lnSpc>
            <a:spcBef>
              <a:spcPct val="0"/>
            </a:spcBef>
            <a:spcAft>
              <a:spcPct val="15000"/>
            </a:spcAft>
            <a:buChar char="•"/>
          </a:pPr>
          <a:r>
            <a:rPr lang="en-IN" sz="1600" kern="1200" dirty="0"/>
            <a:t>Saves the results in the attribute</a:t>
          </a:r>
        </a:p>
      </dsp:txBody>
      <dsp:txXfrm>
        <a:off x="6821061" y="1548566"/>
        <a:ext cx="1881306" cy="1254204"/>
      </dsp:txXfrm>
    </dsp:sp>
    <dsp:sp modelId="{D91227FF-D755-4B79-85AA-C1BB926D3916}">
      <dsp:nvSpPr>
        <dsp:cNvPr id="0" name=""/>
        <dsp:cNvSpPr/>
      </dsp:nvSpPr>
      <dsp:spPr>
        <a:xfrm>
          <a:off x="5026664" y="3096516"/>
          <a:ext cx="1254204" cy="125420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dirty="0"/>
            <a:t>Assembly in a separate method</a:t>
          </a:r>
        </a:p>
      </dsp:txBody>
      <dsp:txXfrm>
        <a:off x="5210338" y="3280190"/>
        <a:ext cx="886856" cy="886856"/>
      </dsp:txXfrm>
    </dsp:sp>
    <dsp:sp modelId="{BE421FDC-9784-4967-8006-8F0BA373C3CE}">
      <dsp:nvSpPr>
        <dsp:cNvPr id="0" name=""/>
        <dsp:cNvSpPr/>
      </dsp:nvSpPr>
      <dsp:spPr>
        <a:xfrm>
          <a:off x="6406289" y="3096516"/>
          <a:ext cx="1881306" cy="125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71450" lvl="1" indent="-171450" algn="l" defTabSz="711200">
            <a:lnSpc>
              <a:spcPct val="90000"/>
            </a:lnSpc>
            <a:spcBef>
              <a:spcPct val="0"/>
            </a:spcBef>
            <a:spcAft>
              <a:spcPct val="15000"/>
            </a:spcAft>
            <a:buChar char="•"/>
          </a:pPr>
          <a:r>
            <a:rPr lang="en-IN" sz="1600" kern="1200" dirty="0"/>
            <a:t>Possibility of parallelisation </a:t>
          </a:r>
        </a:p>
      </dsp:txBody>
      <dsp:txXfrm>
        <a:off x="6406289" y="3096516"/>
        <a:ext cx="1881306" cy="12542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8BC68F-6F2B-4C45-99EF-D5A1FDA6447F}">
      <dsp:nvSpPr>
        <dsp:cNvPr id="0" name=""/>
        <dsp:cNvSpPr/>
      </dsp:nvSpPr>
      <dsp:spPr>
        <a:xfrm>
          <a:off x="1856203" y="4423979"/>
          <a:ext cx="1270920" cy="742580"/>
        </a:xfrm>
        <a:custGeom>
          <a:avLst/>
          <a:gdLst/>
          <a:ahLst/>
          <a:cxnLst/>
          <a:rect l="0" t="0" r="0" b="0"/>
          <a:pathLst>
            <a:path>
              <a:moveTo>
                <a:pt x="0" y="0"/>
              </a:moveTo>
              <a:lnTo>
                <a:pt x="0" y="576804"/>
              </a:lnTo>
              <a:lnTo>
                <a:pt x="1270920" y="576804"/>
              </a:lnTo>
              <a:lnTo>
                <a:pt x="1270920" y="74258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AB1EAB8-66D3-440F-950D-D68823C64671}">
      <dsp:nvSpPr>
        <dsp:cNvPr id="0" name=""/>
        <dsp:cNvSpPr/>
      </dsp:nvSpPr>
      <dsp:spPr>
        <a:xfrm>
          <a:off x="533574" y="4423979"/>
          <a:ext cx="1322629" cy="742580"/>
        </a:xfrm>
        <a:custGeom>
          <a:avLst/>
          <a:gdLst/>
          <a:ahLst/>
          <a:cxnLst/>
          <a:rect l="0" t="0" r="0" b="0"/>
          <a:pathLst>
            <a:path>
              <a:moveTo>
                <a:pt x="1322629" y="0"/>
              </a:moveTo>
              <a:lnTo>
                <a:pt x="1322629" y="576804"/>
              </a:lnTo>
              <a:lnTo>
                <a:pt x="0" y="576804"/>
              </a:lnTo>
              <a:lnTo>
                <a:pt x="0" y="74258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1CFC09D-BC56-4957-8E64-544588F5CB86}">
      <dsp:nvSpPr>
        <dsp:cNvPr id="0" name=""/>
        <dsp:cNvSpPr/>
      </dsp:nvSpPr>
      <dsp:spPr>
        <a:xfrm>
          <a:off x="1325720" y="3363013"/>
          <a:ext cx="1060965" cy="106096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87DEFF-E95C-43B2-847D-56C30804F9A4}">
      <dsp:nvSpPr>
        <dsp:cNvPr id="0" name=""/>
        <dsp:cNvSpPr/>
      </dsp:nvSpPr>
      <dsp:spPr>
        <a:xfrm>
          <a:off x="2727473" y="3191954"/>
          <a:ext cx="1880710" cy="10609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1" kern="1200" dirty="0"/>
            <a:t>Enthalpy Problem </a:t>
          </a:r>
          <a:r>
            <a:rPr lang="en-IN" sz="1400" b="0" kern="1200" dirty="0"/>
            <a:t>(Fixed Grid Method)</a:t>
          </a:r>
        </a:p>
      </dsp:txBody>
      <dsp:txXfrm>
        <a:off x="2727473" y="3191954"/>
        <a:ext cx="1880710" cy="1060965"/>
      </dsp:txXfrm>
    </dsp:sp>
    <dsp:sp modelId="{4563F3C7-FB1F-491A-9547-BA97E9AF605D}">
      <dsp:nvSpPr>
        <dsp:cNvPr id="0" name=""/>
        <dsp:cNvSpPr/>
      </dsp:nvSpPr>
      <dsp:spPr>
        <a:xfrm>
          <a:off x="3091" y="5166560"/>
          <a:ext cx="1060965" cy="1060965"/>
        </a:xfrm>
        <a:prstGeom prst="ellipse">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312305" t="-267294" r="-581355" b="-119788"/>
          </a:stretch>
        </a:blip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C85C39-8F4E-4B27-9604-FECFB4F1846D}">
      <dsp:nvSpPr>
        <dsp:cNvPr id="0" name=""/>
        <dsp:cNvSpPr/>
      </dsp:nvSpPr>
      <dsp:spPr>
        <a:xfrm>
          <a:off x="1105140" y="5233337"/>
          <a:ext cx="943235" cy="10609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b="1" kern="1200" dirty="0"/>
            <a:t>Amorphous Material</a:t>
          </a:r>
          <a:r>
            <a:rPr lang="en-IN" sz="1300" kern="1200" dirty="0"/>
            <a:t> (No sharp melting point)</a:t>
          </a:r>
        </a:p>
      </dsp:txBody>
      <dsp:txXfrm>
        <a:off x="1105140" y="5233337"/>
        <a:ext cx="943235" cy="1060965"/>
      </dsp:txXfrm>
    </dsp:sp>
    <dsp:sp modelId="{FAC512C9-11D7-41DF-9373-E66B812735C3}">
      <dsp:nvSpPr>
        <dsp:cNvPr id="0" name=""/>
        <dsp:cNvSpPr/>
      </dsp:nvSpPr>
      <dsp:spPr>
        <a:xfrm>
          <a:off x="2596640" y="5166560"/>
          <a:ext cx="1060965" cy="1060965"/>
        </a:xfrm>
        <a:prstGeom prst="ellipse">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261760" t="-34238" r="-85846" b="-91828"/>
          </a:stretch>
        </a:blip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26CBBB-265B-46F2-A2AF-303FEAFFFFFF}">
      <dsp:nvSpPr>
        <dsp:cNvPr id="0" name=""/>
        <dsp:cNvSpPr/>
      </dsp:nvSpPr>
      <dsp:spPr>
        <a:xfrm>
          <a:off x="3767551" y="5144608"/>
          <a:ext cx="1072715" cy="10609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b="1" kern="1200" dirty="0"/>
            <a:t>Crystalline Material </a:t>
          </a:r>
          <a:r>
            <a:rPr lang="en-IN" sz="1300" kern="1200" dirty="0"/>
            <a:t>(Sharp Melting Point)</a:t>
          </a:r>
        </a:p>
      </dsp:txBody>
      <dsp:txXfrm>
        <a:off x="3767551" y="5144608"/>
        <a:ext cx="1072715" cy="106096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064D1F-63A7-4716-A823-90DACD459663}">
      <dsp:nvSpPr>
        <dsp:cNvPr id="0" name=""/>
        <dsp:cNvSpPr/>
      </dsp:nvSpPr>
      <dsp:spPr>
        <a:xfrm>
          <a:off x="1151351" y="1268548"/>
          <a:ext cx="91440" cy="716523"/>
        </a:xfrm>
        <a:custGeom>
          <a:avLst/>
          <a:gdLst/>
          <a:ahLst/>
          <a:cxnLst/>
          <a:rect l="0" t="0" r="0" b="0"/>
          <a:pathLst>
            <a:path>
              <a:moveTo>
                <a:pt x="47567" y="0"/>
              </a:moveTo>
              <a:lnTo>
                <a:pt x="47567" y="469824"/>
              </a:lnTo>
              <a:lnTo>
                <a:pt x="45720" y="469824"/>
              </a:lnTo>
              <a:lnTo>
                <a:pt x="45720" y="71652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724CF3D-41B5-4FC8-AD3D-5CCC2F4DF7F6}">
      <dsp:nvSpPr>
        <dsp:cNvPr id="0" name=""/>
        <dsp:cNvSpPr/>
      </dsp:nvSpPr>
      <dsp:spPr>
        <a:xfrm>
          <a:off x="693467" y="249577"/>
          <a:ext cx="1010903" cy="101897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3000" r="-23000"/>
          </a:stretch>
        </a:blip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4D79EB-00FE-4846-B7C9-C0F5A033AD37}">
      <dsp:nvSpPr>
        <dsp:cNvPr id="0" name=""/>
        <dsp:cNvSpPr/>
      </dsp:nvSpPr>
      <dsp:spPr>
        <a:xfrm>
          <a:off x="1708061" y="0"/>
          <a:ext cx="1856349" cy="1578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b="1" kern="1200" dirty="0"/>
            <a:t>Stefan Problem </a:t>
          </a:r>
          <a:r>
            <a:rPr lang="en-IN" sz="1700" kern="1200" dirty="0"/>
            <a:t>(Front Tracking Method)</a:t>
          </a:r>
        </a:p>
      </dsp:txBody>
      <dsp:txXfrm>
        <a:off x="1708061" y="0"/>
        <a:ext cx="1856349" cy="1578870"/>
      </dsp:txXfrm>
    </dsp:sp>
    <dsp:sp modelId="{EF6C1941-029A-4B7D-A786-42A5ECB428E6}">
      <dsp:nvSpPr>
        <dsp:cNvPr id="0" name=""/>
        <dsp:cNvSpPr/>
      </dsp:nvSpPr>
      <dsp:spPr>
        <a:xfrm>
          <a:off x="654934" y="1985071"/>
          <a:ext cx="1084273" cy="1074942"/>
        </a:xfrm>
        <a:prstGeom prst="ellipse">
          <a:avLst/>
        </a:prstGeom>
        <a:blipFill dpi="0" rotWithShape="1">
          <a:blip xmlns:r="http://schemas.openxmlformats.org/officeDocument/2006/relationships"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l="11282" t="14169" r="9612" b="11201"/>
          </a:stretch>
        </a:blip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C3368B-F783-4A74-9797-1A9AE28E2A04}">
      <dsp:nvSpPr>
        <dsp:cNvPr id="0" name=""/>
        <dsp:cNvSpPr/>
      </dsp:nvSpPr>
      <dsp:spPr>
        <a:xfrm>
          <a:off x="1720471" y="2084309"/>
          <a:ext cx="1447911" cy="11323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b="1" kern="1200" dirty="0"/>
            <a:t>Crystalline materials</a:t>
          </a:r>
          <a:r>
            <a:rPr lang="en-IN" sz="1700" kern="1200" dirty="0"/>
            <a:t> (Sharp Melting Point)</a:t>
          </a:r>
        </a:p>
      </dsp:txBody>
      <dsp:txXfrm>
        <a:off x="1720471" y="2084309"/>
        <a:ext cx="1447911" cy="113238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E213D6-3504-4671-A13C-5DE7C86D1FE4}">
      <dsp:nvSpPr>
        <dsp:cNvPr id="0" name=""/>
        <dsp:cNvSpPr/>
      </dsp:nvSpPr>
      <dsp:spPr>
        <a:xfrm rot="3369924">
          <a:off x="4256659" y="3972190"/>
          <a:ext cx="1634053" cy="26279"/>
        </a:xfrm>
        <a:custGeom>
          <a:avLst/>
          <a:gdLst/>
          <a:ahLst/>
          <a:cxnLst/>
          <a:rect l="0" t="0" r="0" b="0"/>
          <a:pathLst>
            <a:path>
              <a:moveTo>
                <a:pt x="0" y="13139"/>
              </a:moveTo>
              <a:lnTo>
                <a:pt x="1634053" y="1313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28E66C6-0237-41B6-A270-0436B4C3A951}">
      <dsp:nvSpPr>
        <dsp:cNvPr id="0" name=""/>
        <dsp:cNvSpPr/>
      </dsp:nvSpPr>
      <dsp:spPr>
        <a:xfrm rot="1739201">
          <a:off x="4709706" y="3401631"/>
          <a:ext cx="1466780" cy="26279"/>
        </a:xfrm>
        <a:custGeom>
          <a:avLst/>
          <a:gdLst/>
          <a:ahLst/>
          <a:cxnLst/>
          <a:rect l="0" t="0" r="0" b="0"/>
          <a:pathLst>
            <a:path>
              <a:moveTo>
                <a:pt x="0" y="13139"/>
              </a:moveTo>
              <a:lnTo>
                <a:pt x="1466780" y="1313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7C8D83C-9909-4010-942C-543FCCB9D479}">
      <dsp:nvSpPr>
        <dsp:cNvPr id="0" name=""/>
        <dsp:cNvSpPr/>
      </dsp:nvSpPr>
      <dsp:spPr>
        <a:xfrm>
          <a:off x="4801576" y="2739031"/>
          <a:ext cx="1471811" cy="26279"/>
        </a:xfrm>
        <a:custGeom>
          <a:avLst/>
          <a:gdLst/>
          <a:ahLst/>
          <a:cxnLst/>
          <a:rect l="0" t="0" r="0" b="0"/>
          <a:pathLst>
            <a:path>
              <a:moveTo>
                <a:pt x="0" y="13139"/>
              </a:moveTo>
              <a:lnTo>
                <a:pt x="1471811" y="1313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D63C0A1-9E00-4569-97EA-9349CFDF2BAB}">
      <dsp:nvSpPr>
        <dsp:cNvPr id="0" name=""/>
        <dsp:cNvSpPr/>
      </dsp:nvSpPr>
      <dsp:spPr>
        <a:xfrm rot="19860799">
          <a:off x="4709706" y="2076431"/>
          <a:ext cx="1466780" cy="26279"/>
        </a:xfrm>
        <a:custGeom>
          <a:avLst/>
          <a:gdLst/>
          <a:ahLst/>
          <a:cxnLst/>
          <a:rect l="0" t="0" r="0" b="0"/>
          <a:pathLst>
            <a:path>
              <a:moveTo>
                <a:pt x="0" y="13139"/>
              </a:moveTo>
              <a:lnTo>
                <a:pt x="1466780" y="1313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DA1567A-2DE3-43B4-A761-FB8BEC7AFF7D}">
      <dsp:nvSpPr>
        <dsp:cNvPr id="0" name=""/>
        <dsp:cNvSpPr/>
      </dsp:nvSpPr>
      <dsp:spPr>
        <a:xfrm rot="18504796">
          <a:off x="4385761" y="1561667"/>
          <a:ext cx="1589859" cy="26279"/>
        </a:xfrm>
        <a:custGeom>
          <a:avLst/>
          <a:gdLst/>
          <a:ahLst/>
          <a:cxnLst/>
          <a:rect l="0" t="0" r="0" b="0"/>
          <a:pathLst>
            <a:path>
              <a:moveTo>
                <a:pt x="0" y="13139"/>
              </a:moveTo>
              <a:lnTo>
                <a:pt x="1589859" y="1313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F035DB-7505-48B5-A5D0-F64F31E88492}">
      <dsp:nvSpPr>
        <dsp:cNvPr id="0" name=""/>
        <dsp:cNvSpPr/>
      </dsp:nvSpPr>
      <dsp:spPr>
        <a:xfrm>
          <a:off x="2106642" y="421770"/>
          <a:ext cx="4280875" cy="4660800"/>
        </a:xfrm>
        <a:prstGeom prst="ellipse">
          <a:avLst/>
        </a:prstGeom>
        <a:blipFill dpi="0" rotWithShape="1">
          <a:blip xmlns:r="http://schemas.openxmlformats.org/officeDocument/2006/relationships" r:embed="rId1"/>
          <a:srcRect/>
          <a:stretch>
            <a:fillRect l="20361" t="5648" r="20509" b="684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26799F-3B06-40A3-B1A7-75C647305106}">
      <dsp:nvSpPr>
        <dsp:cNvPr id="0" name=""/>
        <dsp:cNvSpPr/>
      </dsp:nvSpPr>
      <dsp:spPr>
        <a:xfrm>
          <a:off x="5506684" y="161033"/>
          <a:ext cx="886890" cy="88689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IN" sz="800" b="1" kern="1200" dirty="0"/>
            <a:t>Attributes</a:t>
          </a:r>
        </a:p>
      </dsp:txBody>
      <dsp:txXfrm>
        <a:off x="5636566" y="290915"/>
        <a:ext cx="627126" cy="627126"/>
      </dsp:txXfrm>
    </dsp:sp>
    <dsp:sp modelId="{75EE36F3-1241-4E5B-B79A-E7C3AD880853}">
      <dsp:nvSpPr>
        <dsp:cNvPr id="0" name=""/>
        <dsp:cNvSpPr/>
      </dsp:nvSpPr>
      <dsp:spPr>
        <a:xfrm>
          <a:off x="6482263" y="161033"/>
          <a:ext cx="1330335" cy="886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14300" lvl="1" indent="-114300" algn="l" defTabSz="577850">
            <a:lnSpc>
              <a:spcPct val="90000"/>
            </a:lnSpc>
            <a:spcBef>
              <a:spcPct val="0"/>
            </a:spcBef>
            <a:spcAft>
              <a:spcPct val="15000"/>
            </a:spcAft>
            <a:buChar char="•"/>
          </a:pPr>
          <a:r>
            <a:rPr lang="en-IN" sz="1300" kern="1200" dirty="0"/>
            <a:t>Defines the objective of the instance clearly</a:t>
          </a:r>
        </a:p>
      </dsp:txBody>
      <dsp:txXfrm>
        <a:off x="6482263" y="161033"/>
        <a:ext cx="1330335" cy="886890"/>
      </dsp:txXfrm>
    </dsp:sp>
    <dsp:sp modelId="{9E457393-15AD-4089-9B06-72250C4430EF}">
      <dsp:nvSpPr>
        <dsp:cNvPr id="0" name=""/>
        <dsp:cNvSpPr/>
      </dsp:nvSpPr>
      <dsp:spPr>
        <a:xfrm>
          <a:off x="6025080" y="1028557"/>
          <a:ext cx="950566" cy="95056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IN" sz="800" b="1" kern="1200" dirty="0"/>
            <a:t>Ease of communication</a:t>
          </a:r>
        </a:p>
      </dsp:txBody>
      <dsp:txXfrm>
        <a:off x="6164287" y="1167764"/>
        <a:ext cx="672152" cy="672152"/>
      </dsp:txXfrm>
    </dsp:sp>
    <dsp:sp modelId="{A7CD15D8-0E76-42AD-A280-FF780CDA01BC}">
      <dsp:nvSpPr>
        <dsp:cNvPr id="0" name=""/>
        <dsp:cNvSpPr/>
      </dsp:nvSpPr>
      <dsp:spPr>
        <a:xfrm>
          <a:off x="7070702" y="1028557"/>
          <a:ext cx="1425849" cy="950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14300" lvl="1" indent="-114300" algn="l" defTabSz="577850">
            <a:lnSpc>
              <a:spcPct val="90000"/>
            </a:lnSpc>
            <a:spcBef>
              <a:spcPct val="0"/>
            </a:spcBef>
            <a:spcAft>
              <a:spcPct val="15000"/>
            </a:spcAft>
            <a:buChar char="•"/>
          </a:pPr>
          <a:r>
            <a:rPr lang="en-IN" sz="1300" kern="1200" dirty="0"/>
            <a:t>One argument passing of attributes and methods possible</a:t>
          </a:r>
        </a:p>
      </dsp:txBody>
      <dsp:txXfrm>
        <a:off x="7070702" y="1028557"/>
        <a:ext cx="1425849" cy="950566"/>
      </dsp:txXfrm>
    </dsp:sp>
    <dsp:sp modelId="{FC080DEA-F4AC-4E31-A653-AF68EE19F67F}">
      <dsp:nvSpPr>
        <dsp:cNvPr id="0" name=""/>
        <dsp:cNvSpPr/>
      </dsp:nvSpPr>
      <dsp:spPr>
        <a:xfrm>
          <a:off x="6273388" y="2276887"/>
          <a:ext cx="950566" cy="95056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IN" sz="800" b="1" kern="1200" dirty="0"/>
            <a:t>Inheritance</a:t>
          </a:r>
        </a:p>
      </dsp:txBody>
      <dsp:txXfrm>
        <a:off x="6412595" y="2416094"/>
        <a:ext cx="672152" cy="672152"/>
      </dsp:txXfrm>
    </dsp:sp>
    <dsp:sp modelId="{07E8551D-BF7A-468F-89C9-7799E4888596}">
      <dsp:nvSpPr>
        <dsp:cNvPr id="0" name=""/>
        <dsp:cNvSpPr/>
      </dsp:nvSpPr>
      <dsp:spPr>
        <a:xfrm>
          <a:off x="7319011" y="2276887"/>
          <a:ext cx="1425849" cy="950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14300" lvl="1" indent="-114300" algn="l" defTabSz="577850">
            <a:lnSpc>
              <a:spcPct val="90000"/>
            </a:lnSpc>
            <a:spcBef>
              <a:spcPct val="0"/>
            </a:spcBef>
            <a:spcAft>
              <a:spcPct val="15000"/>
            </a:spcAft>
            <a:buChar char="•"/>
          </a:pPr>
          <a:r>
            <a:rPr lang="en-IN" sz="1300" kern="1200" dirty="0"/>
            <a:t>Avoids repetition of same functions and variables</a:t>
          </a:r>
        </a:p>
      </dsp:txBody>
      <dsp:txXfrm>
        <a:off x="7319011" y="2276887"/>
        <a:ext cx="1425849" cy="950566"/>
      </dsp:txXfrm>
    </dsp:sp>
    <dsp:sp modelId="{68647CED-72D2-45E3-8B2D-2D00FCC238E4}">
      <dsp:nvSpPr>
        <dsp:cNvPr id="0" name=""/>
        <dsp:cNvSpPr/>
      </dsp:nvSpPr>
      <dsp:spPr>
        <a:xfrm>
          <a:off x="6025080" y="3525218"/>
          <a:ext cx="950566" cy="95056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IN" sz="800" b="1" kern="1200" dirty="0"/>
            <a:t>Hiding</a:t>
          </a:r>
        </a:p>
      </dsp:txBody>
      <dsp:txXfrm>
        <a:off x="6164287" y="3664425"/>
        <a:ext cx="672152" cy="672152"/>
      </dsp:txXfrm>
    </dsp:sp>
    <dsp:sp modelId="{FD50FBE9-98AC-4272-93BC-A12CB0982520}">
      <dsp:nvSpPr>
        <dsp:cNvPr id="0" name=""/>
        <dsp:cNvSpPr/>
      </dsp:nvSpPr>
      <dsp:spPr>
        <a:xfrm>
          <a:off x="7070702" y="3525218"/>
          <a:ext cx="1425849" cy="950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14300" lvl="1" indent="-114300" algn="l" defTabSz="577850">
            <a:lnSpc>
              <a:spcPct val="90000"/>
            </a:lnSpc>
            <a:spcBef>
              <a:spcPct val="0"/>
            </a:spcBef>
            <a:spcAft>
              <a:spcPct val="15000"/>
            </a:spcAft>
            <a:buChar char="•"/>
          </a:pPr>
          <a:r>
            <a:rPr lang="en-IN" sz="1300" kern="1200" dirty="0"/>
            <a:t>Prevents unintentional altering of variables and functions</a:t>
          </a:r>
        </a:p>
      </dsp:txBody>
      <dsp:txXfrm>
        <a:off x="7070702" y="3525218"/>
        <a:ext cx="1425849" cy="950566"/>
      </dsp:txXfrm>
    </dsp:sp>
    <dsp:sp modelId="{9AAA4DCE-54B6-49FD-831F-24C68FF6AC1E}">
      <dsp:nvSpPr>
        <dsp:cNvPr id="0" name=""/>
        <dsp:cNvSpPr/>
      </dsp:nvSpPr>
      <dsp:spPr>
        <a:xfrm>
          <a:off x="5317957" y="4583501"/>
          <a:ext cx="950566" cy="950566"/>
        </a:xfrm>
        <a:prstGeom prst="ellipse">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IN" sz="800" b="1" kern="1200" dirty="0"/>
            <a:t>Scope limited to class</a:t>
          </a:r>
        </a:p>
      </dsp:txBody>
      <dsp:txXfrm>
        <a:off x="5457164" y="4722708"/>
        <a:ext cx="672152" cy="672152"/>
      </dsp:txXfrm>
    </dsp:sp>
    <dsp:sp modelId="{58E26782-A017-4FAD-B98A-32860561447A}">
      <dsp:nvSpPr>
        <dsp:cNvPr id="0" name=""/>
        <dsp:cNvSpPr/>
      </dsp:nvSpPr>
      <dsp:spPr>
        <a:xfrm>
          <a:off x="6363580" y="4583501"/>
          <a:ext cx="1425849" cy="950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14300" lvl="1" indent="-114300" algn="l" defTabSz="577850">
            <a:lnSpc>
              <a:spcPct val="90000"/>
            </a:lnSpc>
            <a:spcBef>
              <a:spcPct val="0"/>
            </a:spcBef>
            <a:spcAft>
              <a:spcPct val="15000"/>
            </a:spcAft>
            <a:buChar char="•"/>
          </a:pPr>
          <a:r>
            <a:rPr lang="en-IN" sz="1300" kern="1200" dirty="0"/>
            <a:t>Avoids interchanging of variables and methods</a:t>
          </a:r>
        </a:p>
      </dsp:txBody>
      <dsp:txXfrm>
        <a:off x="6363580" y="4583501"/>
        <a:ext cx="1425849" cy="95056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9AEFF2-53C9-4EAA-8E84-20487E90CC5A}">
      <dsp:nvSpPr>
        <dsp:cNvPr id="0" name=""/>
        <dsp:cNvSpPr/>
      </dsp:nvSpPr>
      <dsp:spPr>
        <a:xfrm rot="2563595">
          <a:off x="1918308" y="2531567"/>
          <a:ext cx="552722" cy="54316"/>
        </a:xfrm>
        <a:custGeom>
          <a:avLst/>
          <a:gdLst/>
          <a:ahLst/>
          <a:cxnLst/>
          <a:rect l="0" t="0" r="0" b="0"/>
          <a:pathLst>
            <a:path>
              <a:moveTo>
                <a:pt x="0" y="27158"/>
              </a:moveTo>
              <a:lnTo>
                <a:pt x="552722" y="2715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8F01B02-E773-4FE6-A37D-2B200E55EB70}">
      <dsp:nvSpPr>
        <dsp:cNvPr id="0" name=""/>
        <dsp:cNvSpPr/>
      </dsp:nvSpPr>
      <dsp:spPr>
        <a:xfrm>
          <a:off x="1991655" y="1773159"/>
          <a:ext cx="615198" cy="54316"/>
        </a:xfrm>
        <a:custGeom>
          <a:avLst/>
          <a:gdLst/>
          <a:ahLst/>
          <a:cxnLst/>
          <a:rect l="0" t="0" r="0" b="0"/>
          <a:pathLst>
            <a:path>
              <a:moveTo>
                <a:pt x="0" y="27158"/>
              </a:moveTo>
              <a:lnTo>
                <a:pt x="615198" y="2715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2893F84-EC94-4CCC-8E3D-CA3D1C657A3D}">
      <dsp:nvSpPr>
        <dsp:cNvPr id="0" name=""/>
        <dsp:cNvSpPr/>
      </dsp:nvSpPr>
      <dsp:spPr>
        <a:xfrm rot="19103779">
          <a:off x="1910292" y="1010147"/>
          <a:ext cx="645106" cy="54316"/>
        </a:xfrm>
        <a:custGeom>
          <a:avLst/>
          <a:gdLst/>
          <a:ahLst/>
          <a:cxnLst/>
          <a:rect l="0" t="0" r="0" b="0"/>
          <a:pathLst>
            <a:path>
              <a:moveTo>
                <a:pt x="0" y="27158"/>
              </a:moveTo>
              <a:lnTo>
                <a:pt x="645106" y="2715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753339A-F075-495D-9E8C-BC4681FB6287}">
      <dsp:nvSpPr>
        <dsp:cNvPr id="0" name=""/>
        <dsp:cNvSpPr/>
      </dsp:nvSpPr>
      <dsp:spPr>
        <a:xfrm>
          <a:off x="490557" y="917319"/>
          <a:ext cx="1765997" cy="1765997"/>
        </a:xfrm>
        <a:prstGeom prst="ellipse">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1081AB-568A-460C-823B-40C196B86CFA}">
      <dsp:nvSpPr>
        <dsp:cNvPr id="0" name=""/>
        <dsp:cNvSpPr/>
      </dsp:nvSpPr>
      <dsp:spPr>
        <a:xfrm>
          <a:off x="2349349" y="620"/>
          <a:ext cx="988618" cy="98861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dirty="0"/>
            <a:t>* H = 0</a:t>
          </a:r>
        </a:p>
      </dsp:txBody>
      <dsp:txXfrm>
        <a:off x="2494129" y="145400"/>
        <a:ext cx="699058" cy="699058"/>
      </dsp:txXfrm>
    </dsp:sp>
    <dsp:sp modelId="{F3EE69A2-CDA2-4A7A-A704-D134E48B3E5C}">
      <dsp:nvSpPr>
        <dsp:cNvPr id="0" name=""/>
        <dsp:cNvSpPr/>
      </dsp:nvSpPr>
      <dsp:spPr>
        <a:xfrm>
          <a:off x="3436830" y="620"/>
          <a:ext cx="1482928" cy="9886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14300" lvl="1" indent="-114300" algn="l" defTabSz="666750">
            <a:lnSpc>
              <a:spcPct val="90000"/>
            </a:lnSpc>
            <a:spcBef>
              <a:spcPct val="0"/>
            </a:spcBef>
            <a:spcAft>
              <a:spcPct val="15000"/>
            </a:spcAft>
            <a:buChar char="•"/>
          </a:pPr>
          <a:r>
            <a:rPr lang="en-IN" sz="1500" kern="1200" dirty="0"/>
            <a:t>Starting point of phase change</a:t>
          </a:r>
        </a:p>
      </dsp:txBody>
      <dsp:txXfrm>
        <a:off x="3436830" y="620"/>
        <a:ext cx="1482928" cy="988618"/>
      </dsp:txXfrm>
    </dsp:sp>
    <dsp:sp modelId="{A83C4C76-0DAE-49FE-B162-CAC339013501}">
      <dsp:nvSpPr>
        <dsp:cNvPr id="0" name=""/>
        <dsp:cNvSpPr/>
      </dsp:nvSpPr>
      <dsp:spPr>
        <a:xfrm>
          <a:off x="2606853" y="1270518"/>
          <a:ext cx="1059598" cy="1059598"/>
        </a:xfrm>
        <a:prstGeom prst="ellipse">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dirty="0"/>
            <a:t> * H just &gt; 0</a:t>
          </a:r>
        </a:p>
        <a:p>
          <a:pPr marL="0" lvl="0" indent="0" algn="ctr" defTabSz="533400">
            <a:lnSpc>
              <a:spcPct val="90000"/>
            </a:lnSpc>
            <a:spcBef>
              <a:spcPct val="0"/>
            </a:spcBef>
            <a:spcAft>
              <a:spcPct val="35000"/>
            </a:spcAft>
            <a:buNone/>
          </a:pPr>
          <a:r>
            <a:rPr lang="en-IN" sz="1200" kern="1200" dirty="0"/>
            <a:t>* H just &lt; </a:t>
          </a:r>
          <a:r>
            <a:rPr lang="en-IN" sz="1200" kern="1200" dirty="0" err="1"/>
            <a:t>Hliq</a:t>
          </a:r>
          <a:r>
            <a:rPr lang="en-IN" sz="1200" kern="1200" dirty="0"/>
            <a:t> </a:t>
          </a:r>
        </a:p>
      </dsp:txBody>
      <dsp:txXfrm>
        <a:off x="2762028" y="1425693"/>
        <a:ext cx="749248" cy="749248"/>
      </dsp:txXfrm>
    </dsp:sp>
    <dsp:sp modelId="{3BB1A410-7F01-42B4-80E6-16416E569C26}">
      <dsp:nvSpPr>
        <dsp:cNvPr id="0" name=""/>
        <dsp:cNvSpPr/>
      </dsp:nvSpPr>
      <dsp:spPr>
        <a:xfrm>
          <a:off x="3772412" y="1270518"/>
          <a:ext cx="1589397" cy="10595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14300" lvl="1" indent="-114300" algn="l" defTabSz="666750">
            <a:lnSpc>
              <a:spcPct val="90000"/>
            </a:lnSpc>
            <a:spcBef>
              <a:spcPct val="0"/>
            </a:spcBef>
            <a:spcAft>
              <a:spcPct val="15000"/>
            </a:spcAft>
            <a:buChar char="•"/>
          </a:pPr>
          <a:r>
            <a:rPr lang="en-IN" sz="1500" kern="1200" dirty="0"/>
            <a:t>Phase change just started</a:t>
          </a:r>
        </a:p>
        <a:p>
          <a:pPr marL="114300" lvl="1" indent="-114300" algn="l" defTabSz="666750">
            <a:lnSpc>
              <a:spcPct val="90000"/>
            </a:lnSpc>
            <a:spcBef>
              <a:spcPct val="0"/>
            </a:spcBef>
            <a:spcAft>
              <a:spcPct val="15000"/>
            </a:spcAft>
            <a:buChar char="•"/>
          </a:pPr>
          <a:r>
            <a:rPr lang="en-IN" sz="1500" kern="1200" dirty="0"/>
            <a:t>Phase change just about to finish</a:t>
          </a:r>
        </a:p>
      </dsp:txBody>
      <dsp:txXfrm>
        <a:off x="3772412" y="1270518"/>
        <a:ext cx="1589397" cy="1059598"/>
      </dsp:txXfrm>
    </dsp:sp>
    <dsp:sp modelId="{C0A7C026-17B9-4E4F-B967-A5B3C24AD8FD}">
      <dsp:nvSpPr>
        <dsp:cNvPr id="0" name=""/>
        <dsp:cNvSpPr/>
      </dsp:nvSpPr>
      <dsp:spPr>
        <a:xfrm>
          <a:off x="2257076" y="2575906"/>
          <a:ext cx="1059598" cy="105959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dirty="0"/>
            <a:t>* H &gt; </a:t>
          </a:r>
          <a:r>
            <a:rPr lang="en-IN" sz="1200" kern="1200" dirty="0" err="1"/>
            <a:t>Hliq</a:t>
          </a:r>
          <a:endParaRPr lang="en-IN" sz="1200" kern="1200" dirty="0"/>
        </a:p>
      </dsp:txBody>
      <dsp:txXfrm>
        <a:off x="2412251" y="2731081"/>
        <a:ext cx="749248" cy="749248"/>
      </dsp:txXfrm>
    </dsp:sp>
    <dsp:sp modelId="{DD69E402-ED48-4FC4-A32C-E05A68659757}">
      <dsp:nvSpPr>
        <dsp:cNvPr id="0" name=""/>
        <dsp:cNvSpPr/>
      </dsp:nvSpPr>
      <dsp:spPr>
        <a:xfrm>
          <a:off x="3422634" y="2575906"/>
          <a:ext cx="1589397" cy="10595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14300" lvl="1" indent="-114300" algn="l" defTabSz="666750">
            <a:lnSpc>
              <a:spcPct val="90000"/>
            </a:lnSpc>
            <a:spcBef>
              <a:spcPct val="0"/>
            </a:spcBef>
            <a:spcAft>
              <a:spcPct val="15000"/>
            </a:spcAft>
            <a:buChar char="•"/>
          </a:pPr>
          <a:r>
            <a:rPr lang="en-IN" sz="1500" kern="1200" dirty="0"/>
            <a:t>Phase change completed</a:t>
          </a:r>
        </a:p>
        <a:p>
          <a:pPr marL="114300" lvl="1" indent="-114300" algn="l" defTabSz="666750">
            <a:lnSpc>
              <a:spcPct val="90000"/>
            </a:lnSpc>
            <a:spcBef>
              <a:spcPct val="0"/>
            </a:spcBef>
            <a:spcAft>
              <a:spcPct val="15000"/>
            </a:spcAft>
            <a:buChar char="•"/>
          </a:pPr>
          <a:r>
            <a:rPr lang="en-IN" sz="1500" kern="1200" dirty="0"/>
            <a:t>Material in liquid regime</a:t>
          </a:r>
        </a:p>
      </dsp:txBody>
      <dsp:txXfrm>
        <a:off x="3422634" y="2575906"/>
        <a:ext cx="1589397" cy="105959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9AEFF2-53C9-4EAA-8E84-20487E90CC5A}">
      <dsp:nvSpPr>
        <dsp:cNvPr id="0" name=""/>
        <dsp:cNvSpPr/>
      </dsp:nvSpPr>
      <dsp:spPr>
        <a:xfrm rot="2563595">
          <a:off x="1918308" y="2531567"/>
          <a:ext cx="552722" cy="54316"/>
        </a:xfrm>
        <a:custGeom>
          <a:avLst/>
          <a:gdLst/>
          <a:ahLst/>
          <a:cxnLst/>
          <a:rect l="0" t="0" r="0" b="0"/>
          <a:pathLst>
            <a:path>
              <a:moveTo>
                <a:pt x="0" y="27158"/>
              </a:moveTo>
              <a:lnTo>
                <a:pt x="552722" y="2715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8F01B02-E773-4FE6-A37D-2B200E55EB70}">
      <dsp:nvSpPr>
        <dsp:cNvPr id="0" name=""/>
        <dsp:cNvSpPr/>
      </dsp:nvSpPr>
      <dsp:spPr>
        <a:xfrm>
          <a:off x="1991655" y="1773159"/>
          <a:ext cx="615198" cy="54316"/>
        </a:xfrm>
        <a:custGeom>
          <a:avLst/>
          <a:gdLst/>
          <a:ahLst/>
          <a:cxnLst/>
          <a:rect l="0" t="0" r="0" b="0"/>
          <a:pathLst>
            <a:path>
              <a:moveTo>
                <a:pt x="0" y="27158"/>
              </a:moveTo>
              <a:lnTo>
                <a:pt x="615198" y="2715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2893F84-EC94-4CCC-8E3D-CA3D1C657A3D}">
      <dsp:nvSpPr>
        <dsp:cNvPr id="0" name=""/>
        <dsp:cNvSpPr/>
      </dsp:nvSpPr>
      <dsp:spPr>
        <a:xfrm rot="19103779">
          <a:off x="1910292" y="1010147"/>
          <a:ext cx="645106" cy="54316"/>
        </a:xfrm>
        <a:custGeom>
          <a:avLst/>
          <a:gdLst/>
          <a:ahLst/>
          <a:cxnLst/>
          <a:rect l="0" t="0" r="0" b="0"/>
          <a:pathLst>
            <a:path>
              <a:moveTo>
                <a:pt x="0" y="27158"/>
              </a:moveTo>
              <a:lnTo>
                <a:pt x="645106" y="2715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753339A-F075-495D-9E8C-BC4681FB6287}">
      <dsp:nvSpPr>
        <dsp:cNvPr id="0" name=""/>
        <dsp:cNvSpPr/>
      </dsp:nvSpPr>
      <dsp:spPr>
        <a:xfrm>
          <a:off x="490557" y="917319"/>
          <a:ext cx="1765997" cy="1765997"/>
        </a:xfrm>
        <a:prstGeom prst="ellipse">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1081AB-568A-460C-823B-40C196B86CFA}">
      <dsp:nvSpPr>
        <dsp:cNvPr id="0" name=""/>
        <dsp:cNvSpPr/>
      </dsp:nvSpPr>
      <dsp:spPr>
        <a:xfrm>
          <a:off x="2349349" y="620"/>
          <a:ext cx="988618" cy="98861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IN" sz="1500" kern="1200" dirty="0"/>
            <a:t>* H &lt; 0</a:t>
          </a:r>
        </a:p>
      </dsp:txBody>
      <dsp:txXfrm>
        <a:off x="2494129" y="145400"/>
        <a:ext cx="699058" cy="699058"/>
      </dsp:txXfrm>
    </dsp:sp>
    <dsp:sp modelId="{F3EE69A2-CDA2-4A7A-A704-D134E48B3E5C}">
      <dsp:nvSpPr>
        <dsp:cNvPr id="0" name=""/>
        <dsp:cNvSpPr/>
      </dsp:nvSpPr>
      <dsp:spPr>
        <a:xfrm>
          <a:off x="3436830" y="620"/>
          <a:ext cx="1482928" cy="9886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71450" lvl="1" indent="-171450" algn="l" defTabSz="800100">
            <a:lnSpc>
              <a:spcPct val="90000"/>
            </a:lnSpc>
            <a:spcBef>
              <a:spcPct val="0"/>
            </a:spcBef>
            <a:spcAft>
              <a:spcPct val="15000"/>
            </a:spcAft>
            <a:buChar char="•"/>
          </a:pPr>
          <a:r>
            <a:rPr lang="en-IN" sz="1800" kern="1200" dirty="0"/>
            <a:t>Starting point of phase change</a:t>
          </a:r>
        </a:p>
      </dsp:txBody>
      <dsp:txXfrm>
        <a:off x="3436830" y="620"/>
        <a:ext cx="1482928" cy="988618"/>
      </dsp:txXfrm>
    </dsp:sp>
    <dsp:sp modelId="{A83C4C76-0DAE-49FE-B162-CAC339013501}">
      <dsp:nvSpPr>
        <dsp:cNvPr id="0" name=""/>
        <dsp:cNvSpPr/>
      </dsp:nvSpPr>
      <dsp:spPr>
        <a:xfrm>
          <a:off x="2606853" y="1270518"/>
          <a:ext cx="1059598" cy="1059598"/>
        </a:xfrm>
        <a:prstGeom prst="ellipse">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IN" sz="1500" kern="1200" dirty="0"/>
            <a:t> *H = 0</a:t>
          </a:r>
        </a:p>
        <a:p>
          <a:pPr marL="0" lvl="0" indent="0" algn="ctr" defTabSz="666750">
            <a:lnSpc>
              <a:spcPct val="90000"/>
            </a:lnSpc>
            <a:spcBef>
              <a:spcPct val="0"/>
            </a:spcBef>
            <a:spcAft>
              <a:spcPct val="35000"/>
            </a:spcAft>
            <a:buNone/>
          </a:pPr>
          <a:r>
            <a:rPr lang="en-IN" sz="1500" kern="1200" dirty="0"/>
            <a:t>*H = D</a:t>
          </a:r>
          <a14:m xmlns:a14="http://schemas.microsoft.com/office/drawing/2010/main">
            <m:oMath xmlns:m="http://schemas.openxmlformats.org/officeDocument/2006/math">
              <m:sSub>
                <m:sSubPr>
                  <m:ctrlPr>
                    <a:rPr lang="el-GR" sz="1500" i="1" kern="1200" smtClean="0">
                      <a:latin typeface="Cambria Math" panose="02040503050406030204" pitchFamily="18" charset="0"/>
                    </a:rPr>
                  </m:ctrlPr>
                </m:sSubPr>
                <m:e>
                  <m:r>
                    <m:rPr>
                      <m:sty m:val="p"/>
                    </m:rPr>
                    <a:rPr lang="el-GR" sz="1500" i="1" kern="1200">
                      <a:latin typeface="Cambria Math" panose="02040503050406030204" pitchFamily="18" charset="0"/>
                    </a:rPr>
                    <m:t>λ</m:t>
                  </m:r>
                </m:e>
                <m:sub>
                  <m:r>
                    <a:rPr lang="en-IN" sz="1500" b="0" i="1" kern="1200" smtClean="0">
                      <a:latin typeface="Cambria Math" panose="02040503050406030204" pitchFamily="18" charset="0"/>
                    </a:rPr>
                    <m:t>𝑓</m:t>
                  </m:r>
                </m:sub>
              </m:sSub>
            </m:oMath>
          </a14:m>
          <a:r>
            <a:rPr lang="en-IN" sz="1500" kern="1200" dirty="0"/>
            <a:t> </a:t>
          </a:r>
        </a:p>
      </dsp:txBody>
      <dsp:txXfrm>
        <a:off x="2762028" y="1425693"/>
        <a:ext cx="749248" cy="749248"/>
      </dsp:txXfrm>
    </dsp:sp>
    <dsp:sp modelId="{3BB1A410-7F01-42B4-80E6-16416E569C26}">
      <dsp:nvSpPr>
        <dsp:cNvPr id="0" name=""/>
        <dsp:cNvSpPr/>
      </dsp:nvSpPr>
      <dsp:spPr>
        <a:xfrm>
          <a:off x="3772412" y="1270518"/>
          <a:ext cx="1589397" cy="10595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71450" lvl="1" indent="-171450" algn="l" defTabSz="800100">
            <a:lnSpc>
              <a:spcPct val="90000"/>
            </a:lnSpc>
            <a:spcBef>
              <a:spcPct val="0"/>
            </a:spcBef>
            <a:spcAft>
              <a:spcPct val="15000"/>
            </a:spcAft>
            <a:buChar char="•"/>
          </a:pPr>
          <a:r>
            <a:rPr lang="en-IN" sz="1800" kern="1200" dirty="0"/>
            <a:t>Phase change started</a:t>
          </a:r>
        </a:p>
        <a:p>
          <a:pPr marL="171450" lvl="1" indent="-171450" algn="l" defTabSz="800100">
            <a:lnSpc>
              <a:spcPct val="90000"/>
            </a:lnSpc>
            <a:spcBef>
              <a:spcPct val="0"/>
            </a:spcBef>
            <a:spcAft>
              <a:spcPct val="15000"/>
            </a:spcAft>
            <a:buChar char="•"/>
          </a:pPr>
          <a:r>
            <a:rPr lang="en-IN" sz="1800" kern="1200" dirty="0"/>
            <a:t>Phase change finish</a:t>
          </a:r>
        </a:p>
      </dsp:txBody>
      <dsp:txXfrm>
        <a:off x="3772412" y="1270518"/>
        <a:ext cx="1589397" cy="1059598"/>
      </dsp:txXfrm>
    </dsp:sp>
    <dsp:sp modelId="{C0A7C026-17B9-4E4F-B967-A5B3C24AD8FD}">
      <dsp:nvSpPr>
        <dsp:cNvPr id="0" name=""/>
        <dsp:cNvSpPr/>
      </dsp:nvSpPr>
      <dsp:spPr>
        <a:xfrm>
          <a:off x="2257076" y="2575906"/>
          <a:ext cx="1059598" cy="105959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IN" sz="1500" kern="1200" dirty="0"/>
            <a:t>* H &gt; D</a:t>
          </a:r>
          <a14:m xmlns:a14="http://schemas.microsoft.com/office/drawing/2010/main">
            <m:oMath xmlns:m="http://schemas.openxmlformats.org/officeDocument/2006/math">
              <m:sSub>
                <m:sSubPr>
                  <m:ctrlPr>
                    <a:rPr lang="el-GR" sz="1500" i="1" kern="1200" smtClean="0">
                      <a:latin typeface="Cambria Math" panose="02040503050406030204" pitchFamily="18" charset="0"/>
                    </a:rPr>
                  </m:ctrlPr>
                </m:sSubPr>
                <m:e>
                  <m:r>
                    <m:rPr>
                      <m:sty m:val="p"/>
                    </m:rPr>
                    <a:rPr lang="el-GR" sz="1500" i="1" kern="1200">
                      <a:latin typeface="Cambria Math" panose="02040503050406030204" pitchFamily="18" charset="0"/>
                    </a:rPr>
                    <m:t>λ</m:t>
                  </m:r>
                </m:e>
                <m:sub>
                  <m:r>
                    <a:rPr lang="en-IN" sz="1500" b="0" i="1" kern="1200" smtClean="0">
                      <a:latin typeface="Cambria Math" panose="02040503050406030204" pitchFamily="18" charset="0"/>
                    </a:rPr>
                    <m:t>𝑓</m:t>
                  </m:r>
                </m:sub>
              </m:sSub>
            </m:oMath>
          </a14:m>
          <a:endParaRPr lang="en-IN" sz="1500" kern="1200" dirty="0"/>
        </a:p>
      </dsp:txBody>
      <dsp:txXfrm>
        <a:off x="2412251" y="2731081"/>
        <a:ext cx="749248" cy="749248"/>
      </dsp:txXfrm>
    </dsp:sp>
    <dsp:sp modelId="{DD69E402-ED48-4FC4-A32C-E05A68659757}">
      <dsp:nvSpPr>
        <dsp:cNvPr id="0" name=""/>
        <dsp:cNvSpPr/>
      </dsp:nvSpPr>
      <dsp:spPr>
        <a:xfrm>
          <a:off x="3422634" y="2575906"/>
          <a:ext cx="1589397" cy="10595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71450" lvl="1" indent="-171450" algn="l" defTabSz="800100">
            <a:lnSpc>
              <a:spcPct val="90000"/>
            </a:lnSpc>
            <a:spcBef>
              <a:spcPct val="0"/>
            </a:spcBef>
            <a:spcAft>
              <a:spcPct val="15000"/>
            </a:spcAft>
            <a:buChar char="•"/>
          </a:pPr>
          <a:r>
            <a:rPr lang="en-IN" sz="1800" kern="1200" dirty="0"/>
            <a:t>Phase change completed</a:t>
          </a:r>
        </a:p>
        <a:p>
          <a:pPr marL="171450" lvl="1" indent="-171450" algn="l" defTabSz="800100">
            <a:lnSpc>
              <a:spcPct val="90000"/>
            </a:lnSpc>
            <a:spcBef>
              <a:spcPct val="0"/>
            </a:spcBef>
            <a:spcAft>
              <a:spcPct val="15000"/>
            </a:spcAft>
            <a:buChar char="•"/>
          </a:pPr>
          <a:r>
            <a:rPr lang="en-IN" sz="1800" kern="1200" dirty="0"/>
            <a:t>Material in liquid regime</a:t>
          </a:r>
        </a:p>
      </dsp:txBody>
      <dsp:txXfrm>
        <a:off x="3422634" y="2575906"/>
        <a:ext cx="1589397" cy="105959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B8B17C-7601-4B03-8A6E-1C5CB76535B7}">
      <dsp:nvSpPr>
        <dsp:cNvPr id="0" name=""/>
        <dsp:cNvSpPr/>
      </dsp:nvSpPr>
      <dsp:spPr>
        <a:xfrm rot="4396374">
          <a:off x="3675177" y="865882"/>
          <a:ext cx="3756332" cy="2619573"/>
        </a:xfrm>
        <a:prstGeom prst="swooshArrow">
          <a:avLst>
            <a:gd name="adj1" fmla="val 16310"/>
            <a:gd name="adj2" fmla="val 3137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FEF9E7CB-35BE-4AE9-B2E7-E5F2B446C0A2}">
      <dsp:nvSpPr>
        <dsp:cNvPr id="0" name=""/>
        <dsp:cNvSpPr/>
      </dsp:nvSpPr>
      <dsp:spPr>
        <a:xfrm>
          <a:off x="4955470" y="1124385"/>
          <a:ext cx="94859" cy="94859"/>
        </a:xfrm>
        <a:prstGeom prst="ellipse">
          <a:avLst/>
        </a:prstGeom>
        <a:solidFill>
          <a:schemeClr val="accent1">
            <a:tint val="60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082F7D0A-12FA-41D6-90E9-1029750207BD}">
      <dsp:nvSpPr>
        <dsp:cNvPr id="0" name=""/>
        <dsp:cNvSpPr/>
      </dsp:nvSpPr>
      <dsp:spPr>
        <a:xfrm>
          <a:off x="5491076" y="1535587"/>
          <a:ext cx="94859" cy="94859"/>
        </a:xfrm>
        <a:prstGeom prst="ellipse">
          <a:avLst/>
        </a:prstGeom>
        <a:solidFill>
          <a:schemeClr val="accent1">
            <a:tint val="60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081AC155-F5D0-4685-8D2C-EC5F023E8F21}">
      <dsp:nvSpPr>
        <dsp:cNvPr id="0" name=""/>
        <dsp:cNvSpPr/>
      </dsp:nvSpPr>
      <dsp:spPr>
        <a:xfrm>
          <a:off x="5972595" y="2016845"/>
          <a:ext cx="94859" cy="94859"/>
        </a:xfrm>
        <a:prstGeom prst="ellipse">
          <a:avLst/>
        </a:prstGeom>
        <a:solidFill>
          <a:schemeClr val="accent1">
            <a:tint val="60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C900515D-202C-41CD-9392-F9A97EB94591}">
      <dsp:nvSpPr>
        <dsp:cNvPr id="0" name=""/>
        <dsp:cNvSpPr/>
      </dsp:nvSpPr>
      <dsp:spPr>
        <a:xfrm>
          <a:off x="3423364" y="0"/>
          <a:ext cx="1770994" cy="6962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b" anchorCtr="0">
          <a:noAutofit/>
        </a:bodyPr>
        <a:lstStyle/>
        <a:p>
          <a:pPr marL="0" lvl="0" indent="0" algn="ctr" defTabSz="666750">
            <a:lnSpc>
              <a:spcPct val="90000"/>
            </a:lnSpc>
            <a:spcBef>
              <a:spcPct val="0"/>
            </a:spcBef>
            <a:spcAft>
              <a:spcPct val="35000"/>
            </a:spcAft>
            <a:buNone/>
          </a:pPr>
          <a:r>
            <a:rPr lang="en-IN" sz="1500" kern="1200" dirty="0"/>
            <a:t> </a:t>
          </a:r>
        </a:p>
      </dsp:txBody>
      <dsp:txXfrm>
        <a:off x="3423364" y="0"/>
        <a:ext cx="1770994" cy="696214"/>
      </dsp:txXfrm>
    </dsp:sp>
    <dsp:sp modelId="{ED454DD5-B1A0-4FE1-8A11-94CC79DD424F}">
      <dsp:nvSpPr>
        <dsp:cNvPr id="0" name=""/>
        <dsp:cNvSpPr/>
      </dsp:nvSpPr>
      <dsp:spPr>
        <a:xfrm>
          <a:off x="5577276" y="823708"/>
          <a:ext cx="2632559" cy="6962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l" defTabSz="666750">
            <a:lnSpc>
              <a:spcPct val="90000"/>
            </a:lnSpc>
            <a:spcBef>
              <a:spcPct val="0"/>
            </a:spcBef>
            <a:spcAft>
              <a:spcPct val="35000"/>
            </a:spcAft>
            <a:buNone/>
          </a:pPr>
          <a:r>
            <a:rPr lang="en-IN" sz="1500" kern="1200" dirty="0"/>
            <a:t>All Unit Tests Passed</a:t>
          </a:r>
        </a:p>
      </dsp:txBody>
      <dsp:txXfrm>
        <a:off x="5577276" y="823708"/>
        <a:ext cx="2632559" cy="696214"/>
      </dsp:txXfrm>
    </dsp:sp>
    <dsp:sp modelId="{6040A0BD-AA6C-41C0-8BF9-93D84D1EAA13}">
      <dsp:nvSpPr>
        <dsp:cNvPr id="0" name=""/>
        <dsp:cNvSpPr/>
      </dsp:nvSpPr>
      <dsp:spPr>
        <a:xfrm>
          <a:off x="3423364" y="1234909"/>
          <a:ext cx="1770994" cy="6962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r" defTabSz="666750">
            <a:lnSpc>
              <a:spcPct val="90000"/>
            </a:lnSpc>
            <a:spcBef>
              <a:spcPct val="0"/>
            </a:spcBef>
            <a:spcAft>
              <a:spcPct val="35000"/>
            </a:spcAft>
            <a:buNone/>
          </a:pPr>
          <a:r>
            <a:rPr lang="en-IN" sz="1500" kern="1200" dirty="0"/>
            <a:t>Heat Transfer Verification acceptable?</a:t>
          </a:r>
        </a:p>
      </dsp:txBody>
      <dsp:txXfrm>
        <a:off x="3423364" y="1234909"/>
        <a:ext cx="1770994" cy="696214"/>
      </dsp:txXfrm>
    </dsp:sp>
    <dsp:sp modelId="{B5C2EE0D-66FA-48DF-8BFF-EC5EDCB7B6A4}">
      <dsp:nvSpPr>
        <dsp:cNvPr id="0" name=""/>
        <dsp:cNvSpPr/>
      </dsp:nvSpPr>
      <dsp:spPr>
        <a:xfrm>
          <a:off x="6321050" y="2546402"/>
          <a:ext cx="94859" cy="94859"/>
        </a:xfrm>
        <a:prstGeom prst="ellipse">
          <a:avLst/>
        </a:prstGeom>
        <a:solidFill>
          <a:schemeClr val="accent1">
            <a:tint val="60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BC967280-F3DE-48F4-BCE2-41BB485485DE}">
      <dsp:nvSpPr>
        <dsp:cNvPr id="0" name=""/>
        <dsp:cNvSpPr/>
      </dsp:nvSpPr>
      <dsp:spPr>
        <a:xfrm>
          <a:off x="6438841" y="1716167"/>
          <a:ext cx="1770994" cy="6962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l" defTabSz="666750">
            <a:lnSpc>
              <a:spcPct val="90000"/>
            </a:lnSpc>
            <a:spcBef>
              <a:spcPct val="0"/>
            </a:spcBef>
            <a:spcAft>
              <a:spcPct val="35000"/>
            </a:spcAft>
            <a:buNone/>
          </a:pPr>
          <a:r>
            <a:rPr lang="en-IN" sz="1500" kern="1200" dirty="0"/>
            <a:t>Incorrect Final Results</a:t>
          </a:r>
        </a:p>
      </dsp:txBody>
      <dsp:txXfrm>
        <a:off x="6438841" y="1716167"/>
        <a:ext cx="1770994" cy="696214"/>
      </dsp:txXfrm>
    </dsp:sp>
    <dsp:sp modelId="{FD76D5E0-F998-4359-9F5B-9399D339DC23}">
      <dsp:nvSpPr>
        <dsp:cNvPr id="0" name=""/>
        <dsp:cNvSpPr/>
      </dsp:nvSpPr>
      <dsp:spPr>
        <a:xfrm>
          <a:off x="3423364" y="2245725"/>
          <a:ext cx="2632559" cy="6962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r" defTabSz="666750">
            <a:lnSpc>
              <a:spcPct val="90000"/>
            </a:lnSpc>
            <a:spcBef>
              <a:spcPct val="0"/>
            </a:spcBef>
            <a:spcAft>
              <a:spcPct val="35000"/>
            </a:spcAft>
            <a:buNone/>
          </a:pPr>
          <a:r>
            <a:rPr lang="en-IN" sz="1500" kern="1200" dirty="0"/>
            <a:t>Stability Issues?</a:t>
          </a:r>
        </a:p>
      </dsp:txBody>
      <dsp:txXfrm>
        <a:off x="3423364" y="2245725"/>
        <a:ext cx="2632559" cy="696214"/>
      </dsp:txXfrm>
    </dsp:sp>
    <dsp:sp modelId="{E916D4E8-BB24-4369-A819-D4715FAD5296}">
      <dsp:nvSpPr>
        <dsp:cNvPr id="0" name=""/>
        <dsp:cNvSpPr/>
      </dsp:nvSpPr>
      <dsp:spPr>
        <a:xfrm>
          <a:off x="5816600" y="3655123"/>
          <a:ext cx="2393235" cy="6962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marL="0" lvl="0" indent="0" algn="ctr" defTabSz="800100">
            <a:lnSpc>
              <a:spcPct val="90000"/>
            </a:lnSpc>
            <a:spcBef>
              <a:spcPct val="0"/>
            </a:spcBef>
            <a:spcAft>
              <a:spcPct val="35000"/>
            </a:spcAft>
            <a:buNone/>
          </a:pPr>
          <a:r>
            <a:rPr lang="en-IN" sz="1800" b="1" kern="1200" dirty="0"/>
            <a:t>Requirement of another Test!</a:t>
          </a:r>
        </a:p>
      </dsp:txBody>
      <dsp:txXfrm>
        <a:off x="5816600" y="3655123"/>
        <a:ext cx="2393235" cy="69621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B8E074-7AAB-442E-B1CD-15386F0B11CE}">
      <dsp:nvSpPr>
        <dsp:cNvPr id="0" name=""/>
        <dsp:cNvSpPr/>
      </dsp:nvSpPr>
      <dsp:spPr>
        <a:xfrm>
          <a:off x="973795" y="236977"/>
          <a:ext cx="3558629" cy="1235865"/>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5BCDA5-B4EF-418B-B423-E8E4CAA84793}">
      <dsp:nvSpPr>
        <dsp:cNvPr id="0" name=""/>
        <dsp:cNvSpPr/>
      </dsp:nvSpPr>
      <dsp:spPr>
        <a:xfrm>
          <a:off x="2413799" y="3263191"/>
          <a:ext cx="689656" cy="441380"/>
        </a:xfrm>
        <a:prstGeom prst="downArrow">
          <a:avLst/>
        </a:prstGeom>
        <a:gradFill rotWithShape="0">
          <a:gsLst>
            <a:gs pos="0">
              <a:schemeClr val="accent1">
                <a:tint val="40000"/>
                <a:hueOff val="0"/>
                <a:satOff val="0"/>
                <a:lumOff val="0"/>
                <a:alphaOff val="0"/>
                <a:lumMod val="110000"/>
                <a:satMod val="105000"/>
                <a:tint val="67000"/>
              </a:schemeClr>
            </a:gs>
            <a:gs pos="50000">
              <a:schemeClr val="accent1">
                <a:tint val="40000"/>
                <a:hueOff val="0"/>
                <a:satOff val="0"/>
                <a:lumOff val="0"/>
                <a:alphaOff val="0"/>
                <a:lumMod val="105000"/>
                <a:satMod val="103000"/>
                <a:tint val="73000"/>
              </a:schemeClr>
            </a:gs>
            <a:gs pos="100000">
              <a:schemeClr val="accent1">
                <a:tint val="40000"/>
                <a:hueOff val="0"/>
                <a:satOff val="0"/>
                <a:lumOff val="0"/>
                <a:alphaOff val="0"/>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a:scene3d>
          <a:camera prst="orthographicFront"/>
          <a:lightRig rig="flat" dir="t"/>
        </a:scene3d>
        <a:sp3d prstMaterial="dkEdge">
          <a:bevelT w="8200" h="38100"/>
        </a:sp3d>
      </dsp:spPr>
      <dsp:style>
        <a:lnRef idx="1">
          <a:scrgbClr r="0" g="0" b="0"/>
        </a:lnRef>
        <a:fillRef idx="2">
          <a:scrgbClr r="0" g="0" b="0"/>
        </a:fillRef>
        <a:effectRef idx="1">
          <a:scrgbClr r="0" g="0" b="0"/>
        </a:effectRef>
        <a:fontRef idx="minor"/>
      </dsp:style>
    </dsp:sp>
    <dsp:sp modelId="{200C07E3-ADFB-4B66-92B1-B852C4A127B2}">
      <dsp:nvSpPr>
        <dsp:cNvPr id="0" name=""/>
        <dsp:cNvSpPr/>
      </dsp:nvSpPr>
      <dsp:spPr>
        <a:xfrm>
          <a:off x="1103450" y="3616295"/>
          <a:ext cx="3310353" cy="827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IN" sz="1900" b="1" kern="1200" dirty="0"/>
            <a:t>Concept of OOP? </a:t>
          </a:r>
          <a:br>
            <a:rPr lang="en-IN" sz="1900" kern="1200" dirty="0"/>
          </a:br>
          <a:r>
            <a:rPr lang="en-IN" sz="1900" b="1" kern="1200" dirty="0"/>
            <a:t>-&gt; Problem Identified!</a:t>
          </a:r>
        </a:p>
      </dsp:txBody>
      <dsp:txXfrm>
        <a:off x="1103450" y="3616295"/>
        <a:ext cx="3310353" cy="827588"/>
      </dsp:txXfrm>
    </dsp:sp>
    <dsp:sp modelId="{66858A9B-6663-4441-96C3-033F0394700C}">
      <dsp:nvSpPr>
        <dsp:cNvPr id="0" name=""/>
        <dsp:cNvSpPr/>
      </dsp:nvSpPr>
      <dsp:spPr>
        <a:xfrm>
          <a:off x="2267591" y="1568290"/>
          <a:ext cx="1241382" cy="1241382"/>
        </a:xfrm>
        <a:prstGeom prst="ellipse">
          <a:avLst/>
        </a:prstGeom>
        <a:gradFill rotWithShape="0">
          <a:gsLst>
            <a:gs pos="0">
              <a:schemeClr val="accent1">
                <a:alpha val="90000"/>
                <a:hueOff val="0"/>
                <a:satOff val="0"/>
                <a:lumOff val="0"/>
                <a:alphaOff val="0"/>
                <a:lumMod val="110000"/>
                <a:satMod val="105000"/>
                <a:tint val="67000"/>
              </a:schemeClr>
            </a:gs>
            <a:gs pos="50000">
              <a:schemeClr val="accent1">
                <a:alpha val="90000"/>
                <a:hueOff val="0"/>
                <a:satOff val="0"/>
                <a:lumOff val="0"/>
                <a:alphaOff val="0"/>
                <a:lumMod val="105000"/>
                <a:satMod val="103000"/>
                <a:tint val="73000"/>
              </a:schemeClr>
            </a:gs>
            <a:gs pos="100000">
              <a:schemeClr val="accent1">
                <a:alpha val="9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IN" sz="1500" b="1" kern="1200" dirty="0"/>
            <a:t>Boundary Condition check!</a:t>
          </a:r>
        </a:p>
      </dsp:txBody>
      <dsp:txXfrm>
        <a:off x="2449387" y="1750086"/>
        <a:ext cx="877790" cy="877790"/>
      </dsp:txXfrm>
    </dsp:sp>
    <dsp:sp modelId="{6EF3A6AE-218E-43ED-AC77-A6301E6C9BA7}">
      <dsp:nvSpPr>
        <dsp:cNvPr id="0" name=""/>
        <dsp:cNvSpPr/>
      </dsp:nvSpPr>
      <dsp:spPr>
        <a:xfrm>
          <a:off x="1379313" y="636978"/>
          <a:ext cx="1241382" cy="1241382"/>
        </a:xfrm>
        <a:prstGeom prst="ellipse">
          <a:avLst/>
        </a:prstGeom>
        <a:gradFill rotWithShape="0">
          <a:gsLst>
            <a:gs pos="0">
              <a:schemeClr val="accent1">
                <a:alpha val="90000"/>
                <a:hueOff val="0"/>
                <a:satOff val="0"/>
                <a:lumOff val="0"/>
                <a:alphaOff val="-20000"/>
                <a:lumMod val="110000"/>
                <a:satMod val="105000"/>
                <a:tint val="67000"/>
              </a:schemeClr>
            </a:gs>
            <a:gs pos="50000">
              <a:schemeClr val="accent1">
                <a:alpha val="90000"/>
                <a:hueOff val="0"/>
                <a:satOff val="0"/>
                <a:lumOff val="0"/>
                <a:alphaOff val="-20000"/>
                <a:lumMod val="105000"/>
                <a:satMod val="103000"/>
                <a:tint val="73000"/>
              </a:schemeClr>
            </a:gs>
            <a:gs pos="100000">
              <a:schemeClr val="accent1">
                <a:alpha val="90000"/>
                <a:hueOff val="0"/>
                <a:satOff val="0"/>
                <a:lumOff val="0"/>
                <a:alphaOff val="-2000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IN" sz="1500" b="1" kern="1200" dirty="0"/>
            <a:t>All Unit Test Passed!</a:t>
          </a:r>
        </a:p>
      </dsp:txBody>
      <dsp:txXfrm>
        <a:off x="1561109" y="818774"/>
        <a:ext cx="877790" cy="877790"/>
      </dsp:txXfrm>
    </dsp:sp>
    <dsp:sp modelId="{E26B310C-2116-481F-82EC-BB863C209BC2}">
      <dsp:nvSpPr>
        <dsp:cNvPr id="0" name=""/>
        <dsp:cNvSpPr/>
      </dsp:nvSpPr>
      <dsp:spPr>
        <a:xfrm>
          <a:off x="2648282" y="336839"/>
          <a:ext cx="1241382" cy="1241382"/>
        </a:xfrm>
        <a:prstGeom prst="ellipse">
          <a:avLst/>
        </a:prstGeom>
        <a:gradFill rotWithShape="0">
          <a:gsLst>
            <a:gs pos="0">
              <a:schemeClr val="accent1">
                <a:alpha val="90000"/>
                <a:hueOff val="0"/>
                <a:satOff val="0"/>
                <a:lumOff val="0"/>
                <a:alphaOff val="-40000"/>
                <a:lumMod val="110000"/>
                <a:satMod val="105000"/>
                <a:tint val="67000"/>
              </a:schemeClr>
            </a:gs>
            <a:gs pos="50000">
              <a:schemeClr val="accent1">
                <a:alpha val="90000"/>
                <a:hueOff val="0"/>
                <a:satOff val="0"/>
                <a:lumOff val="0"/>
                <a:alphaOff val="-40000"/>
                <a:lumMod val="105000"/>
                <a:satMod val="103000"/>
                <a:tint val="73000"/>
              </a:schemeClr>
            </a:gs>
            <a:gs pos="100000">
              <a:schemeClr val="accent1">
                <a:alpha val="90000"/>
                <a:hueOff val="0"/>
                <a:satOff val="0"/>
                <a:lumOff val="0"/>
                <a:alphaOff val="-4000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IN" sz="1500" b="1" kern="1200" dirty="0"/>
            <a:t>Shift in graph: Validation Failure</a:t>
          </a:r>
        </a:p>
      </dsp:txBody>
      <dsp:txXfrm>
        <a:off x="2830078" y="518635"/>
        <a:ext cx="877790" cy="877790"/>
      </dsp:txXfrm>
    </dsp:sp>
    <dsp:sp modelId="{A3755CE9-DEE4-406F-9C29-C551E961B842}">
      <dsp:nvSpPr>
        <dsp:cNvPr id="0" name=""/>
        <dsp:cNvSpPr/>
      </dsp:nvSpPr>
      <dsp:spPr>
        <a:xfrm>
          <a:off x="827588" y="85252"/>
          <a:ext cx="3862078" cy="3089662"/>
        </a:xfrm>
        <a:prstGeom prst="funnel">
          <a:avLst/>
        </a:prstGeom>
        <a:solidFill>
          <a:schemeClr val="lt1">
            <a:alpha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711AC7-FF5E-4A59-9C3C-A1DCE2CF5D44}">
      <dsp:nvSpPr>
        <dsp:cNvPr id="0" name=""/>
        <dsp:cNvSpPr/>
      </dsp:nvSpPr>
      <dsp:spPr>
        <a:xfrm rot="16200000">
          <a:off x="1218002" y="-1218002"/>
          <a:ext cx="2821795" cy="5257800"/>
        </a:xfrm>
        <a:prstGeom prst="round1Rect">
          <a:avLst/>
        </a:prstGeom>
        <a:blipFill dpi="0" rotWithShape="0">
          <a:blip xmlns:r="http://schemas.openxmlformats.org/officeDocument/2006/relationships" r:embed="rId1"/>
          <a:srcRect/>
          <a:stretch>
            <a:fillRect l="336" t="229" r="-2" b="-1"/>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IN" sz="1200" kern="1200" dirty="0"/>
            <a:t> </a:t>
          </a:r>
        </a:p>
      </dsp:txBody>
      <dsp:txXfrm rot="5400000">
        <a:off x="-1" y="1"/>
        <a:ext cx="5257800" cy="2116346"/>
      </dsp:txXfrm>
    </dsp:sp>
    <dsp:sp modelId="{7E6AFEC4-0736-4920-AD08-F3FE31E8A987}">
      <dsp:nvSpPr>
        <dsp:cNvPr id="0" name=""/>
        <dsp:cNvSpPr/>
      </dsp:nvSpPr>
      <dsp:spPr>
        <a:xfrm>
          <a:off x="5257800" y="0"/>
          <a:ext cx="5257800" cy="2821795"/>
        </a:xfrm>
        <a:prstGeom prst="round1Rect">
          <a:avLst/>
        </a:prstGeom>
        <a:blipFill dpi="0" rotWithShape="0">
          <a:blip xmlns:r="http://schemas.openxmlformats.org/officeDocument/2006/relationships" r:embed="rId2"/>
          <a:srcRect/>
          <a:stretch>
            <a:fillRect l="-72" r="1572"/>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IN" sz="1200" kern="1200" dirty="0"/>
            <a:t> </a:t>
          </a:r>
        </a:p>
      </dsp:txBody>
      <dsp:txXfrm>
        <a:off x="5257800" y="0"/>
        <a:ext cx="5257800" cy="2116346"/>
      </dsp:txXfrm>
    </dsp:sp>
    <dsp:sp modelId="{AE53F061-098D-43B2-945E-722B46BFCAA1}">
      <dsp:nvSpPr>
        <dsp:cNvPr id="0" name=""/>
        <dsp:cNvSpPr/>
      </dsp:nvSpPr>
      <dsp:spPr>
        <a:xfrm rot="10800000">
          <a:off x="0" y="2821795"/>
          <a:ext cx="5257800" cy="2821795"/>
        </a:xfrm>
        <a:prstGeom prst="round1Rect">
          <a:avLst/>
        </a:prstGeom>
        <a:blipFill dpi="0" rotWithShape="0">
          <a:blip xmlns:r="http://schemas.openxmlformats.org/officeDocument/2006/relationships" r:embed="rId3"/>
          <a:srcRect/>
          <a:stretch>
            <a:fillRect l="-9663" t="-8686" r="-11718" b="-4838"/>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IN" sz="1200" kern="1200" dirty="0"/>
            <a:t> </a:t>
          </a:r>
        </a:p>
      </dsp:txBody>
      <dsp:txXfrm rot="10800000">
        <a:off x="0" y="3527244"/>
        <a:ext cx="5257800" cy="2116346"/>
      </dsp:txXfrm>
    </dsp:sp>
    <dsp:sp modelId="{F3DAC4B2-24C5-4CEC-B3FC-4A4E7C570208}">
      <dsp:nvSpPr>
        <dsp:cNvPr id="0" name=""/>
        <dsp:cNvSpPr/>
      </dsp:nvSpPr>
      <dsp:spPr>
        <a:xfrm rot="5400000">
          <a:off x="6475802" y="1603793"/>
          <a:ext cx="2821795" cy="5257800"/>
        </a:xfrm>
        <a:prstGeom prst="round1Rect">
          <a:avLst/>
        </a:prstGeom>
        <a:blipFill dpi="0" rotWithShape="0">
          <a:blip xmlns:r="http://schemas.openxmlformats.org/officeDocument/2006/relationships" r:embed="rId4"/>
          <a:srcRect/>
          <a:stretch>
            <a:fillRect l="-13561" r="-51924"/>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IN" sz="1200" kern="1200" dirty="0"/>
            <a:t> </a:t>
          </a:r>
        </a:p>
      </dsp:txBody>
      <dsp:txXfrm rot="-5400000">
        <a:off x="5257799" y="3527244"/>
        <a:ext cx="5257800" cy="2116346"/>
      </dsp:txXfrm>
    </dsp:sp>
    <dsp:sp modelId="{05011E5A-3EA3-426B-B8D6-71ED9156037E}">
      <dsp:nvSpPr>
        <dsp:cNvPr id="0" name=""/>
        <dsp:cNvSpPr/>
      </dsp:nvSpPr>
      <dsp:spPr>
        <a:xfrm>
          <a:off x="4142021" y="2677376"/>
          <a:ext cx="2231557" cy="288838"/>
        </a:xfrm>
        <a:prstGeom prst="roundRect">
          <a:avLst/>
        </a:prstGeom>
        <a:gradFill flip="none" rotWithShape="0">
          <a:gsLst>
            <a:gs pos="0">
              <a:schemeClr val="accent1">
                <a:lumMod val="5000"/>
                <a:lumOff val="95000"/>
              </a:schemeClr>
            </a:gs>
            <a:gs pos="100000">
              <a:schemeClr val="accent1">
                <a:lumMod val="45000"/>
                <a:lumOff val="55000"/>
              </a:schemeClr>
            </a:gs>
            <a:gs pos="100000">
              <a:schemeClr val="accent1">
                <a:lumMod val="20000"/>
                <a:lumOff val="80000"/>
              </a:schemeClr>
            </a:gs>
            <a:gs pos="100000">
              <a:schemeClr val="accent1">
                <a:lumMod val="30000"/>
                <a:lumOff val="70000"/>
              </a:schemeClr>
            </a:gs>
          </a:gsLst>
          <a:lin ang="5400000" scaled="1"/>
          <a:tileRect/>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All Tests and Verifications Passed!</a:t>
          </a:r>
        </a:p>
      </dsp:txBody>
      <dsp:txXfrm>
        <a:off x="4156121" y="2691476"/>
        <a:ext cx="2203357" cy="26063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9.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C7E9F3D-6579-96E2-8154-AB0D28D2193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4DD3C58D-C0FB-285E-EEB8-3E709E95379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99720D6-03A8-4EF9-A36A-997B3384C301}" type="datetimeFigureOut">
              <a:rPr lang="en-IN" smtClean="0"/>
              <a:t>07-11-2023</a:t>
            </a:fld>
            <a:endParaRPr lang="en-IN"/>
          </a:p>
        </p:txBody>
      </p:sp>
      <p:sp>
        <p:nvSpPr>
          <p:cNvPr id="4" name="Footer Placeholder 3">
            <a:extLst>
              <a:ext uri="{FF2B5EF4-FFF2-40B4-BE49-F238E27FC236}">
                <a16:creationId xmlns:a16="http://schemas.microsoft.com/office/drawing/2014/main" id="{70D4568F-8929-8098-3687-CA63015BF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A0738FC2-8333-AE5A-19EC-67520A058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538B8A4-78DA-4EBA-850D-06DD67C80F05}" type="slidenum">
              <a:rPr lang="en-IN" smtClean="0"/>
              <a:t>‹#›</a:t>
            </a:fld>
            <a:endParaRPr lang="en-IN"/>
          </a:p>
        </p:txBody>
      </p:sp>
    </p:spTree>
    <p:extLst>
      <p:ext uri="{BB962C8B-B14F-4D97-AF65-F5344CB8AC3E}">
        <p14:creationId xmlns:p14="http://schemas.microsoft.com/office/powerpoint/2010/main" val="8144037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6DC176-FFE5-4985-953F-B517BB41CA88}" type="datetimeFigureOut">
              <a:rPr lang="en-IN" smtClean="0"/>
              <a:t>07-11-2023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418A35-B881-45A7-8309-5C2282567AE3}" type="slidenum">
              <a:rPr lang="en-IN" smtClean="0"/>
              <a:t>‹#›</a:t>
            </a:fld>
            <a:endParaRPr lang="en-IN"/>
          </a:p>
        </p:txBody>
      </p:sp>
    </p:spTree>
    <p:extLst>
      <p:ext uri="{BB962C8B-B14F-4D97-AF65-F5344CB8AC3E}">
        <p14:creationId xmlns:p14="http://schemas.microsoft.com/office/powerpoint/2010/main" val="180959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Complex geometries require unconventional manufacturing processes, such as additive manufacturing, laser powder bed fusion,  etc., often involving material phase change.</a:t>
            </a:r>
            <a:endParaRPr lang="en-IN" dirty="0"/>
          </a:p>
          <a:p>
            <a:r>
              <a:rPr lang="en-IN" dirty="0"/>
              <a:t>High cost of manufacturing </a:t>
            </a:r>
            <a:r>
              <a:rPr lang="en-US" dirty="0"/>
              <a:t>leave limited room for extensive physical experimentation</a:t>
            </a:r>
            <a:r>
              <a:rPr lang="en-IN" dirty="0"/>
              <a:t>.</a:t>
            </a:r>
          </a:p>
          <a:p>
            <a:r>
              <a:rPr lang="en-IN" dirty="0"/>
              <a:t>Simulation offers </a:t>
            </a:r>
            <a:r>
              <a:rPr lang="en-US" dirty="0"/>
              <a:t> a cost-effective alternative for conducting experiments, providing valuable insights and optimization opportunities.</a:t>
            </a:r>
            <a:endParaRPr lang="en-IN" dirty="0"/>
          </a:p>
          <a:p>
            <a:endParaRPr lang="en-IN" dirty="0"/>
          </a:p>
        </p:txBody>
      </p:sp>
      <p:sp>
        <p:nvSpPr>
          <p:cNvPr id="4" name="Slide Number Placeholder 3"/>
          <p:cNvSpPr>
            <a:spLocks noGrp="1"/>
          </p:cNvSpPr>
          <p:nvPr>
            <p:ph type="sldNum" sz="quarter" idx="5"/>
          </p:nvPr>
        </p:nvSpPr>
        <p:spPr/>
        <p:txBody>
          <a:bodyPr/>
          <a:lstStyle/>
          <a:p>
            <a:fld id="{5D418A35-B881-45A7-8309-5C2282567AE3}" type="slidenum">
              <a:rPr lang="en-IN" smtClean="0"/>
              <a:t>2</a:t>
            </a:fld>
            <a:endParaRPr lang="en-IN"/>
          </a:p>
        </p:txBody>
      </p:sp>
    </p:spTree>
    <p:extLst>
      <p:ext uri="{BB962C8B-B14F-4D97-AF65-F5344CB8AC3E}">
        <p14:creationId xmlns:p14="http://schemas.microsoft.com/office/powerpoint/2010/main" val="892277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Two approaches are modelled here, The detail mathematical description given in the report</a:t>
            </a:r>
          </a:p>
        </p:txBody>
      </p:sp>
      <p:sp>
        <p:nvSpPr>
          <p:cNvPr id="4" name="Slide Number Placeholder 3"/>
          <p:cNvSpPr>
            <a:spLocks noGrp="1"/>
          </p:cNvSpPr>
          <p:nvPr>
            <p:ph type="sldNum" sz="quarter" idx="5"/>
          </p:nvPr>
        </p:nvSpPr>
        <p:spPr/>
        <p:txBody>
          <a:bodyPr/>
          <a:lstStyle/>
          <a:p>
            <a:fld id="{5D418A35-B881-45A7-8309-5C2282567AE3}" type="slidenum">
              <a:rPr lang="en-IN" smtClean="0"/>
              <a:t>3</a:t>
            </a:fld>
            <a:endParaRPr lang="en-IN"/>
          </a:p>
        </p:txBody>
      </p:sp>
    </p:spTree>
    <p:extLst>
      <p:ext uri="{BB962C8B-B14F-4D97-AF65-F5344CB8AC3E}">
        <p14:creationId xmlns:p14="http://schemas.microsoft.com/office/powerpoint/2010/main" val="2197590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Class blue-print for an object or instance. Instance of a class : - nothing but a collection of variables and functions. </a:t>
            </a:r>
            <a:br>
              <a:rPr lang="en-IN" dirty="0"/>
            </a:br>
            <a:r>
              <a:rPr lang="en-IN" dirty="0"/>
              <a:t>Lesser number of variables being passed from function to function. Easier communication between functions. Hiding and Privatisation of some functions is possible so that tests can’t be changed.</a:t>
            </a:r>
          </a:p>
        </p:txBody>
      </p:sp>
      <p:sp>
        <p:nvSpPr>
          <p:cNvPr id="4" name="Slide Number Placeholder 3"/>
          <p:cNvSpPr>
            <a:spLocks noGrp="1"/>
          </p:cNvSpPr>
          <p:nvPr>
            <p:ph type="sldNum" sz="quarter" idx="5"/>
          </p:nvPr>
        </p:nvSpPr>
        <p:spPr/>
        <p:txBody>
          <a:bodyPr/>
          <a:lstStyle/>
          <a:p>
            <a:fld id="{5D418A35-B881-45A7-8309-5C2282567AE3}" type="slidenum">
              <a:rPr lang="en-IN" smtClean="0"/>
              <a:t>4</a:t>
            </a:fld>
            <a:endParaRPr lang="en-IN"/>
          </a:p>
        </p:txBody>
      </p:sp>
    </p:spTree>
    <p:extLst>
      <p:ext uri="{BB962C8B-B14F-4D97-AF65-F5344CB8AC3E}">
        <p14:creationId xmlns:p14="http://schemas.microsoft.com/office/powerpoint/2010/main" val="1066348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Enthalpy Problem</a:t>
            </a:r>
          </a:p>
          <a:p>
            <a:r>
              <a:rPr lang="en-IN" dirty="0"/>
              <a:t> Is a fixed domain method and applies to the whole domain </a:t>
            </a:r>
            <a:r>
              <a:rPr lang="en-US" dirty="0"/>
              <a:t>regardless of the phase at a particular material point.</a:t>
            </a:r>
          </a:p>
          <a:p>
            <a:r>
              <a:rPr lang="en-US" dirty="0"/>
              <a:t>Requirement of the position of the phase front in the calculation is relaxed.</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Stefan Problem</a:t>
            </a:r>
          </a:p>
          <a:p>
            <a:r>
              <a:rPr lang="en-IN" dirty="0"/>
              <a:t>Challenges: changing boundaries with every time step leading to changing domains and non-stationary node points.</a:t>
            </a:r>
          </a:p>
          <a:p>
            <a:r>
              <a:rPr lang="en-IN" dirty="0"/>
              <a:t>This model is used to study the dynamics of the phase change, such as the phase change velocity.</a:t>
            </a:r>
          </a:p>
          <a:p>
            <a:endParaRPr lang="en-IN" dirty="0"/>
          </a:p>
        </p:txBody>
      </p:sp>
      <p:sp>
        <p:nvSpPr>
          <p:cNvPr id="4" name="Slide Number Placeholder 3"/>
          <p:cNvSpPr>
            <a:spLocks noGrp="1"/>
          </p:cNvSpPr>
          <p:nvPr>
            <p:ph type="sldNum" sz="quarter" idx="5"/>
          </p:nvPr>
        </p:nvSpPr>
        <p:spPr/>
        <p:txBody>
          <a:bodyPr/>
          <a:lstStyle/>
          <a:p>
            <a:fld id="{5D418A35-B881-45A7-8309-5C2282567AE3}" type="slidenum">
              <a:rPr lang="en-IN" smtClean="0"/>
              <a:t>5</a:t>
            </a:fld>
            <a:endParaRPr lang="en-IN"/>
          </a:p>
        </p:txBody>
      </p:sp>
    </p:spTree>
    <p:extLst>
      <p:ext uri="{BB962C8B-B14F-4D97-AF65-F5344CB8AC3E}">
        <p14:creationId xmlns:p14="http://schemas.microsoft.com/office/powerpoint/2010/main" val="4259406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a:t>Tested</a:t>
            </a:r>
            <a:r>
              <a:rPr lang="de-DE" dirty="0"/>
              <a:t> </a:t>
            </a:r>
            <a:r>
              <a:rPr lang="de-DE" dirty="0" err="1"/>
              <a:t>the</a:t>
            </a:r>
            <a:r>
              <a:rPr lang="de-DE" dirty="0"/>
              <a:t> </a:t>
            </a:r>
            <a:r>
              <a:rPr lang="de-DE" dirty="0" err="1"/>
              <a:t>partition</a:t>
            </a:r>
            <a:r>
              <a:rPr lang="de-DE" dirty="0"/>
              <a:t> </a:t>
            </a:r>
            <a:r>
              <a:rPr lang="de-DE" dirty="0" err="1"/>
              <a:t>of</a:t>
            </a:r>
            <a:r>
              <a:rPr lang="de-DE" dirty="0"/>
              <a:t> </a:t>
            </a:r>
            <a:r>
              <a:rPr lang="de-DE" dirty="0" err="1"/>
              <a:t>unity</a:t>
            </a:r>
            <a:r>
              <a:rPr lang="de-DE" dirty="0"/>
              <a:t> </a:t>
            </a:r>
            <a:r>
              <a:rPr lang="de-DE" dirty="0" err="1"/>
              <a:t>property</a:t>
            </a:r>
            <a:r>
              <a:rPr lang="de-DE" dirty="0"/>
              <a:t>.</a:t>
            </a:r>
            <a:endParaRPr lang="en-IN" dirty="0"/>
          </a:p>
        </p:txBody>
      </p:sp>
      <p:sp>
        <p:nvSpPr>
          <p:cNvPr id="4" name="Slide Number Placeholder 3"/>
          <p:cNvSpPr>
            <a:spLocks noGrp="1"/>
          </p:cNvSpPr>
          <p:nvPr>
            <p:ph type="sldNum" sz="quarter" idx="5"/>
          </p:nvPr>
        </p:nvSpPr>
        <p:spPr/>
        <p:txBody>
          <a:bodyPr/>
          <a:lstStyle/>
          <a:p>
            <a:fld id="{5D418A35-B881-45A7-8309-5C2282567AE3}" type="slidenum">
              <a:rPr lang="en-IN" smtClean="0"/>
              <a:t>10</a:t>
            </a:fld>
            <a:endParaRPr lang="en-IN"/>
          </a:p>
        </p:txBody>
      </p:sp>
    </p:spTree>
    <p:extLst>
      <p:ext uri="{BB962C8B-B14F-4D97-AF65-F5344CB8AC3E}">
        <p14:creationId xmlns:p14="http://schemas.microsoft.com/office/powerpoint/2010/main" val="36555332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SFRM1095"/>
              </a:rPr>
              <a:t>While Object-Oriented Programming can be advantageous for passing attributes and methods, it’s important to be aware that, unlike functions where the scope of a variable is limited to within the function, and the variable is lost once the function is completed, the attributes of a class are not lost and retain the data from the previous calculation unless explicitly reset or reinitialized. This also highlights the importance of the testing and verification of the code for various cases.</a:t>
            </a:r>
          </a:p>
        </p:txBody>
      </p:sp>
      <p:sp>
        <p:nvSpPr>
          <p:cNvPr id="4" name="Slide Number Placeholder 3"/>
          <p:cNvSpPr>
            <a:spLocks noGrp="1"/>
          </p:cNvSpPr>
          <p:nvPr>
            <p:ph type="sldNum" sz="quarter" idx="5"/>
          </p:nvPr>
        </p:nvSpPr>
        <p:spPr/>
        <p:txBody>
          <a:bodyPr/>
          <a:lstStyle/>
          <a:p>
            <a:fld id="{5D418A35-B881-45A7-8309-5C2282567AE3}" type="slidenum">
              <a:rPr lang="en-IN" smtClean="0"/>
              <a:t>12</a:t>
            </a:fld>
            <a:endParaRPr lang="en-IN"/>
          </a:p>
        </p:txBody>
      </p:sp>
    </p:spTree>
    <p:extLst>
      <p:ext uri="{BB962C8B-B14F-4D97-AF65-F5344CB8AC3E}">
        <p14:creationId xmlns:p14="http://schemas.microsoft.com/office/powerpoint/2010/main" val="2752834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418A35-B881-45A7-8309-5C2282567AE3}" type="slidenum">
              <a:rPr lang="en-IN" smtClean="0"/>
              <a:t>13</a:t>
            </a:fld>
            <a:endParaRPr lang="en-IN"/>
          </a:p>
        </p:txBody>
      </p:sp>
    </p:spTree>
    <p:extLst>
      <p:ext uri="{BB962C8B-B14F-4D97-AF65-F5344CB8AC3E}">
        <p14:creationId xmlns:p14="http://schemas.microsoft.com/office/powerpoint/2010/main" val="713608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Problem with the Stefan 2D problem:- Velocity being scalar!</a:t>
            </a:r>
          </a:p>
        </p:txBody>
      </p:sp>
      <p:sp>
        <p:nvSpPr>
          <p:cNvPr id="4" name="Slide Number Placeholder 3"/>
          <p:cNvSpPr>
            <a:spLocks noGrp="1"/>
          </p:cNvSpPr>
          <p:nvPr>
            <p:ph type="sldNum" sz="quarter" idx="5"/>
          </p:nvPr>
        </p:nvSpPr>
        <p:spPr/>
        <p:txBody>
          <a:bodyPr/>
          <a:lstStyle/>
          <a:p>
            <a:fld id="{5D418A35-B881-45A7-8309-5C2282567AE3}" type="slidenum">
              <a:rPr lang="en-IN" smtClean="0"/>
              <a:t>15</a:t>
            </a:fld>
            <a:endParaRPr lang="en-IN"/>
          </a:p>
        </p:txBody>
      </p:sp>
    </p:spTree>
    <p:extLst>
      <p:ext uri="{BB962C8B-B14F-4D97-AF65-F5344CB8AC3E}">
        <p14:creationId xmlns:p14="http://schemas.microsoft.com/office/powerpoint/2010/main" val="2429362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44076-A7DE-2091-6E9D-CB003DEF0D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A8DFEDE-C2FF-1665-E32D-3316AF2DAD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1F1005B-1BFD-D15F-1577-F7C96A9B1DAC}"/>
              </a:ext>
            </a:extLst>
          </p:cNvPr>
          <p:cNvSpPr>
            <a:spLocks noGrp="1"/>
          </p:cNvSpPr>
          <p:nvPr>
            <p:ph type="dt" sz="half" idx="10"/>
          </p:nvPr>
        </p:nvSpPr>
        <p:spPr>
          <a:xfrm>
            <a:off x="893616" y="6356350"/>
            <a:ext cx="2743200" cy="365125"/>
          </a:xfrm>
          <a:prstGeom prst="rect">
            <a:avLst/>
          </a:prstGeom>
        </p:spPr>
        <p:txBody>
          <a:bodyPr/>
          <a:lstStyle/>
          <a:p>
            <a:fld id="{DF0E31C9-56E7-4435-906F-C71F1DB35E16}" type="datetimeFigureOut">
              <a:rPr lang="en-IN" smtClean="0"/>
              <a:t>07-11-2023</a:t>
            </a:fld>
            <a:endParaRPr lang="en-IN"/>
          </a:p>
        </p:txBody>
      </p:sp>
      <p:sp>
        <p:nvSpPr>
          <p:cNvPr id="5" name="Footer Placeholder 4">
            <a:extLst>
              <a:ext uri="{FF2B5EF4-FFF2-40B4-BE49-F238E27FC236}">
                <a16:creationId xmlns:a16="http://schemas.microsoft.com/office/drawing/2014/main" id="{660E65CC-A287-0680-1822-BE76B4D16BD4}"/>
              </a:ext>
            </a:extLst>
          </p:cNvPr>
          <p:cNvSpPr>
            <a:spLocks noGrp="1"/>
          </p:cNvSpPr>
          <p:nvPr>
            <p:ph type="ftr" sz="quarter" idx="11"/>
          </p:nvPr>
        </p:nvSpPr>
        <p:spPr>
          <a:xfrm>
            <a:off x="4094016"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F8786A65-88B7-87FE-B575-2D5B22CED628}"/>
              </a:ext>
            </a:extLst>
          </p:cNvPr>
          <p:cNvSpPr>
            <a:spLocks noGrp="1"/>
          </p:cNvSpPr>
          <p:nvPr>
            <p:ph type="sldNum" sz="quarter" idx="12"/>
          </p:nvPr>
        </p:nvSpPr>
        <p:spPr>
          <a:xfrm>
            <a:off x="8666016" y="6356350"/>
            <a:ext cx="2743200" cy="365125"/>
          </a:xfrm>
          <a:prstGeom prst="rect">
            <a:avLst/>
          </a:prstGeom>
        </p:spPr>
        <p:txBody>
          <a:bodyPr/>
          <a:lstStyle/>
          <a:p>
            <a:fld id="{1339D41C-64A0-45F0-B36E-4DDD0B2F76D1}" type="slidenum">
              <a:rPr lang="en-IN" smtClean="0"/>
              <a:t>‹#›</a:t>
            </a:fld>
            <a:endParaRPr lang="en-IN"/>
          </a:p>
        </p:txBody>
      </p:sp>
    </p:spTree>
    <p:extLst>
      <p:ext uri="{BB962C8B-B14F-4D97-AF65-F5344CB8AC3E}">
        <p14:creationId xmlns:p14="http://schemas.microsoft.com/office/powerpoint/2010/main" val="2278143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983E0-02F7-665D-0376-81231BC6EE2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19A02E6-272C-FC0B-12F9-B1DDC13B8A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D48725-986A-FE2F-3099-4B467BE1C7AC}"/>
              </a:ext>
            </a:extLst>
          </p:cNvPr>
          <p:cNvSpPr>
            <a:spLocks noGrp="1"/>
          </p:cNvSpPr>
          <p:nvPr>
            <p:ph type="dt" sz="half" idx="10"/>
          </p:nvPr>
        </p:nvSpPr>
        <p:spPr>
          <a:xfrm>
            <a:off x="893616" y="6356350"/>
            <a:ext cx="2743200" cy="365125"/>
          </a:xfrm>
          <a:prstGeom prst="rect">
            <a:avLst/>
          </a:prstGeom>
        </p:spPr>
        <p:txBody>
          <a:bodyPr/>
          <a:lstStyle/>
          <a:p>
            <a:fld id="{DF0E31C9-56E7-4435-906F-C71F1DB35E16}" type="datetimeFigureOut">
              <a:rPr lang="en-IN" smtClean="0"/>
              <a:t>07-11-2023</a:t>
            </a:fld>
            <a:endParaRPr lang="en-IN"/>
          </a:p>
        </p:txBody>
      </p:sp>
      <p:sp>
        <p:nvSpPr>
          <p:cNvPr id="5" name="Footer Placeholder 4">
            <a:extLst>
              <a:ext uri="{FF2B5EF4-FFF2-40B4-BE49-F238E27FC236}">
                <a16:creationId xmlns:a16="http://schemas.microsoft.com/office/drawing/2014/main" id="{3FE6A519-1D77-F567-C253-6C79D154B8FA}"/>
              </a:ext>
            </a:extLst>
          </p:cNvPr>
          <p:cNvSpPr>
            <a:spLocks noGrp="1"/>
          </p:cNvSpPr>
          <p:nvPr>
            <p:ph type="ftr" sz="quarter" idx="11"/>
          </p:nvPr>
        </p:nvSpPr>
        <p:spPr>
          <a:xfrm>
            <a:off x="4094016"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2B67D193-985A-6EE1-C7F7-23B85E0D0359}"/>
              </a:ext>
            </a:extLst>
          </p:cNvPr>
          <p:cNvSpPr>
            <a:spLocks noGrp="1"/>
          </p:cNvSpPr>
          <p:nvPr>
            <p:ph type="sldNum" sz="quarter" idx="12"/>
          </p:nvPr>
        </p:nvSpPr>
        <p:spPr>
          <a:xfrm>
            <a:off x="8666016" y="6356350"/>
            <a:ext cx="2743200" cy="365125"/>
          </a:xfrm>
          <a:prstGeom prst="rect">
            <a:avLst/>
          </a:prstGeom>
        </p:spPr>
        <p:txBody>
          <a:bodyPr/>
          <a:lstStyle/>
          <a:p>
            <a:fld id="{1339D41C-64A0-45F0-B36E-4DDD0B2F76D1}" type="slidenum">
              <a:rPr lang="en-IN" smtClean="0"/>
              <a:t>‹#›</a:t>
            </a:fld>
            <a:endParaRPr lang="en-IN"/>
          </a:p>
        </p:txBody>
      </p:sp>
    </p:spTree>
    <p:extLst>
      <p:ext uri="{BB962C8B-B14F-4D97-AF65-F5344CB8AC3E}">
        <p14:creationId xmlns:p14="http://schemas.microsoft.com/office/powerpoint/2010/main" val="2695545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36D54C-0430-4CB1-0D43-17CC0A8203F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A67F67-34C7-2A40-2879-9670BB121E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A4499D-9E29-C2C7-C651-5AB0E2F364B2}"/>
              </a:ext>
            </a:extLst>
          </p:cNvPr>
          <p:cNvSpPr>
            <a:spLocks noGrp="1"/>
          </p:cNvSpPr>
          <p:nvPr>
            <p:ph type="dt" sz="half" idx="10"/>
          </p:nvPr>
        </p:nvSpPr>
        <p:spPr>
          <a:xfrm>
            <a:off x="893616" y="6356350"/>
            <a:ext cx="2743200" cy="365125"/>
          </a:xfrm>
          <a:prstGeom prst="rect">
            <a:avLst/>
          </a:prstGeom>
        </p:spPr>
        <p:txBody>
          <a:bodyPr/>
          <a:lstStyle/>
          <a:p>
            <a:fld id="{DF0E31C9-56E7-4435-906F-C71F1DB35E16}" type="datetimeFigureOut">
              <a:rPr lang="en-IN" smtClean="0"/>
              <a:t>07-11-2023</a:t>
            </a:fld>
            <a:endParaRPr lang="en-IN"/>
          </a:p>
        </p:txBody>
      </p:sp>
      <p:sp>
        <p:nvSpPr>
          <p:cNvPr id="5" name="Footer Placeholder 4">
            <a:extLst>
              <a:ext uri="{FF2B5EF4-FFF2-40B4-BE49-F238E27FC236}">
                <a16:creationId xmlns:a16="http://schemas.microsoft.com/office/drawing/2014/main" id="{00FFE5D2-1D29-DC43-B709-98C3A9F8EF97}"/>
              </a:ext>
            </a:extLst>
          </p:cNvPr>
          <p:cNvSpPr>
            <a:spLocks noGrp="1"/>
          </p:cNvSpPr>
          <p:nvPr>
            <p:ph type="ftr" sz="quarter" idx="11"/>
          </p:nvPr>
        </p:nvSpPr>
        <p:spPr>
          <a:xfrm>
            <a:off x="4094016"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917E4122-2F9A-9312-29C1-585E71CEA7E6}"/>
              </a:ext>
            </a:extLst>
          </p:cNvPr>
          <p:cNvSpPr>
            <a:spLocks noGrp="1"/>
          </p:cNvSpPr>
          <p:nvPr>
            <p:ph type="sldNum" sz="quarter" idx="12"/>
          </p:nvPr>
        </p:nvSpPr>
        <p:spPr>
          <a:xfrm>
            <a:off x="8666016" y="6356350"/>
            <a:ext cx="2743200" cy="365125"/>
          </a:xfrm>
          <a:prstGeom prst="rect">
            <a:avLst/>
          </a:prstGeom>
        </p:spPr>
        <p:txBody>
          <a:bodyPr/>
          <a:lstStyle/>
          <a:p>
            <a:fld id="{1339D41C-64A0-45F0-B36E-4DDD0B2F76D1}" type="slidenum">
              <a:rPr lang="en-IN" smtClean="0"/>
              <a:t>‹#›</a:t>
            </a:fld>
            <a:endParaRPr lang="en-IN"/>
          </a:p>
        </p:txBody>
      </p:sp>
    </p:spTree>
    <p:extLst>
      <p:ext uri="{BB962C8B-B14F-4D97-AF65-F5344CB8AC3E}">
        <p14:creationId xmlns:p14="http://schemas.microsoft.com/office/powerpoint/2010/main" val="2635617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41519-12BD-8239-3AAC-2FB7405F1980}"/>
              </a:ext>
            </a:extLst>
          </p:cNvPr>
          <p:cNvSpPr>
            <a:spLocks noGrp="1"/>
          </p:cNvSpPr>
          <p:nvPr>
            <p:ph type="title"/>
          </p:nvPr>
        </p:nvSpPr>
        <p:spPr>
          <a:xfrm>
            <a:off x="1422397" y="136525"/>
            <a:ext cx="10515600" cy="1325563"/>
          </a:xfr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79C669C-0F59-B2F9-64A8-47D449CBE84F}"/>
              </a:ext>
            </a:extLst>
          </p:cNvPr>
          <p:cNvSpPr>
            <a:spLocks noGrp="1"/>
          </p:cNvSpPr>
          <p:nvPr>
            <p:ph idx="1"/>
          </p:nvPr>
        </p:nvSpPr>
        <p:spPr>
          <a:xfrm>
            <a:off x="304800" y="1486618"/>
            <a:ext cx="11633197"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4582CE-466C-528C-86D5-D0CB0D276D39}"/>
              </a:ext>
            </a:extLst>
          </p:cNvPr>
          <p:cNvSpPr>
            <a:spLocks noGrp="1"/>
          </p:cNvSpPr>
          <p:nvPr>
            <p:ph type="dt" sz="half" idx="10"/>
          </p:nvPr>
        </p:nvSpPr>
        <p:spPr>
          <a:xfrm>
            <a:off x="893616" y="6356350"/>
            <a:ext cx="2743200" cy="365125"/>
          </a:xfrm>
          <a:prstGeom prst="rect">
            <a:avLst/>
          </a:prstGeom>
        </p:spPr>
        <p:txBody>
          <a:bodyPr/>
          <a:lstStyle/>
          <a:p>
            <a:fld id="{DF0E31C9-56E7-4435-906F-C71F1DB35E16}" type="datetimeFigureOut">
              <a:rPr lang="en-IN" smtClean="0"/>
              <a:t>07-11-2023</a:t>
            </a:fld>
            <a:endParaRPr lang="en-IN"/>
          </a:p>
        </p:txBody>
      </p:sp>
      <p:sp>
        <p:nvSpPr>
          <p:cNvPr id="5" name="Footer Placeholder 4">
            <a:extLst>
              <a:ext uri="{FF2B5EF4-FFF2-40B4-BE49-F238E27FC236}">
                <a16:creationId xmlns:a16="http://schemas.microsoft.com/office/drawing/2014/main" id="{5DA4C1E7-91C0-87FC-56A1-30F0D80EB347}"/>
              </a:ext>
            </a:extLst>
          </p:cNvPr>
          <p:cNvSpPr>
            <a:spLocks noGrp="1"/>
          </p:cNvSpPr>
          <p:nvPr>
            <p:ph type="ftr" sz="quarter" idx="11"/>
          </p:nvPr>
        </p:nvSpPr>
        <p:spPr>
          <a:xfrm>
            <a:off x="4094016"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397DB7C3-A4FB-341D-9F30-7BEC8449912C}"/>
              </a:ext>
            </a:extLst>
          </p:cNvPr>
          <p:cNvSpPr>
            <a:spLocks noGrp="1"/>
          </p:cNvSpPr>
          <p:nvPr>
            <p:ph type="sldNum" sz="quarter" idx="12"/>
          </p:nvPr>
        </p:nvSpPr>
        <p:spPr>
          <a:xfrm>
            <a:off x="8666016" y="6356350"/>
            <a:ext cx="2743200" cy="365125"/>
          </a:xfrm>
          <a:prstGeom prst="rect">
            <a:avLst/>
          </a:prstGeom>
        </p:spPr>
        <p:txBody>
          <a:bodyPr/>
          <a:lstStyle/>
          <a:p>
            <a:fld id="{1339D41C-64A0-45F0-B36E-4DDD0B2F76D1}" type="slidenum">
              <a:rPr lang="en-IN" smtClean="0"/>
              <a:t>‹#›</a:t>
            </a:fld>
            <a:endParaRPr lang="en-IN"/>
          </a:p>
        </p:txBody>
      </p:sp>
    </p:spTree>
    <p:extLst>
      <p:ext uri="{BB962C8B-B14F-4D97-AF65-F5344CB8AC3E}">
        <p14:creationId xmlns:p14="http://schemas.microsoft.com/office/powerpoint/2010/main" val="1009833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5A6D7-D9E1-F9EC-9446-8DAED7377B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716F98B-36A2-0A15-DA8E-319A8C19DB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9DC86D-EB1C-0F46-5A81-C7913D65175E}"/>
              </a:ext>
            </a:extLst>
          </p:cNvPr>
          <p:cNvSpPr>
            <a:spLocks noGrp="1"/>
          </p:cNvSpPr>
          <p:nvPr>
            <p:ph type="dt" sz="half" idx="10"/>
          </p:nvPr>
        </p:nvSpPr>
        <p:spPr>
          <a:xfrm>
            <a:off x="893616" y="6356350"/>
            <a:ext cx="2743200" cy="365125"/>
          </a:xfrm>
          <a:prstGeom prst="rect">
            <a:avLst/>
          </a:prstGeom>
        </p:spPr>
        <p:txBody>
          <a:bodyPr/>
          <a:lstStyle/>
          <a:p>
            <a:fld id="{DF0E31C9-56E7-4435-906F-C71F1DB35E16}" type="datetimeFigureOut">
              <a:rPr lang="en-IN" smtClean="0"/>
              <a:t>07-11-2023</a:t>
            </a:fld>
            <a:endParaRPr lang="en-IN"/>
          </a:p>
        </p:txBody>
      </p:sp>
      <p:sp>
        <p:nvSpPr>
          <p:cNvPr id="5" name="Footer Placeholder 4">
            <a:extLst>
              <a:ext uri="{FF2B5EF4-FFF2-40B4-BE49-F238E27FC236}">
                <a16:creationId xmlns:a16="http://schemas.microsoft.com/office/drawing/2014/main" id="{A93E0116-70F1-9149-5273-59AC7F300CEF}"/>
              </a:ext>
            </a:extLst>
          </p:cNvPr>
          <p:cNvSpPr>
            <a:spLocks noGrp="1"/>
          </p:cNvSpPr>
          <p:nvPr>
            <p:ph type="ftr" sz="quarter" idx="11"/>
          </p:nvPr>
        </p:nvSpPr>
        <p:spPr>
          <a:xfrm>
            <a:off x="4094016"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B6B1C865-A1AB-8577-AA22-45BE1C3BA533}"/>
              </a:ext>
            </a:extLst>
          </p:cNvPr>
          <p:cNvSpPr>
            <a:spLocks noGrp="1"/>
          </p:cNvSpPr>
          <p:nvPr>
            <p:ph type="sldNum" sz="quarter" idx="12"/>
          </p:nvPr>
        </p:nvSpPr>
        <p:spPr>
          <a:xfrm>
            <a:off x="8666016" y="6356350"/>
            <a:ext cx="2743200" cy="365125"/>
          </a:xfrm>
          <a:prstGeom prst="rect">
            <a:avLst/>
          </a:prstGeom>
        </p:spPr>
        <p:txBody>
          <a:bodyPr/>
          <a:lstStyle/>
          <a:p>
            <a:fld id="{1339D41C-64A0-45F0-B36E-4DDD0B2F76D1}" type="slidenum">
              <a:rPr lang="en-IN" smtClean="0"/>
              <a:t>‹#›</a:t>
            </a:fld>
            <a:endParaRPr lang="en-IN"/>
          </a:p>
        </p:txBody>
      </p:sp>
    </p:spTree>
    <p:extLst>
      <p:ext uri="{BB962C8B-B14F-4D97-AF65-F5344CB8AC3E}">
        <p14:creationId xmlns:p14="http://schemas.microsoft.com/office/powerpoint/2010/main" val="801115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61362-68CD-2498-D236-CF1A1EF2BA0F}"/>
              </a:ext>
            </a:extLst>
          </p:cNvPr>
          <p:cNvSpPr>
            <a:spLocks noGrp="1"/>
          </p:cNvSpPr>
          <p:nvPr>
            <p:ph type="title"/>
          </p:nvPr>
        </p:nvSpPr>
        <p:spPr>
          <a:xfrm>
            <a:off x="838200" y="924930"/>
            <a:ext cx="10515600" cy="1325563"/>
          </a:xfr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F4BC48D-95C2-AAD0-1FA5-74F7E3099138}"/>
              </a:ext>
            </a:extLst>
          </p:cNvPr>
          <p:cNvSpPr>
            <a:spLocks noGrp="1"/>
          </p:cNvSpPr>
          <p:nvPr>
            <p:ph sz="half" idx="1"/>
          </p:nvPr>
        </p:nvSpPr>
        <p:spPr>
          <a:xfrm>
            <a:off x="838200" y="2250493"/>
            <a:ext cx="5181600" cy="39264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07C0293-4C2F-969A-67D2-99F114AFCE19}"/>
              </a:ext>
            </a:extLst>
          </p:cNvPr>
          <p:cNvSpPr>
            <a:spLocks noGrp="1"/>
          </p:cNvSpPr>
          <p:nvPr>
            <p:ph sz="half" idx="2"/>
          </p:nvPr>
        </p:nvSpPr>
        <p:spPr>
          <a:xfrm>
            <a:off x="6172200" y="2250493"/>
            <a:ext cx="5181600" cy="3926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12BE06E-8319-E1CB-5FF3-A3579D1F75BF}"/>
              </a:ext>
            </a:extLst>
          </p:cNvPr>
          <p:cNvSpPr>
            <a:spLocks noGrp="1"/>
          </p:cNvSpPr>
          <p:nvPr>
            <p:ph type="dt" sz="half" idx="10"/>
          </p:nvPr>
        </p:nvSpPr>
        <p:spPr>
          <a:xfrm>
            <a:off x="893616" y="6356350"/>
            <a:ext cx="2743200" cy="365125"/>
          </a:xfrm>
          <a:prstGeom prst="rect">
            <a:avLst/>
          </a:prstGeom>
        </p:spPr>
        <p:txBody>
          <a:bodyPr/>
          <a:lstStyle/>
          <a:p>
            <a:fld id="{DF0E31C9-56E7-4435-906F-C71F1DB35E16}" type="datetimeFigureOut">
              <a:rPr lang="en-IN" smtClean="0"/>
              <a:t>07-11-2023</a:t>
            </a:fld>
            <a:endParaRPr lang="en-IN"/>
          </a:p>
        </p:txBody>
      </p:sp>
      <p:sp>
        <p:nvSpPr>
          <p:cNvPr id="6" name="Footer Placeholder 5">
            <a:extLst>
              <a:ext uri="{FF2B5EF4-FFF2-40B4-BE49-F238E27FC236}">
                <a16:creationId xmlns:a16="http://schemas.microsoft.com/office/drawing/2014/main" id="{488EFD41-08EE-10CE-3F4F-6330CFD239E7}"/>
              </a:ext>
            </a:extLst>
          </p:cNvPr>
          <p:cNvSpPr>
            <a:spLocks noGrp="1"/>
          </p:cNvSpPr>
          <p:nvPr>
            <p:ph type="ftr" sz="quarter" idx="11"/>
          </p:nvPr>
        </p:nvSpPr>
        <p:spPr>
          <a:xfrm>
            <a:off x="4094016"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D3A867A7-BB92-68EC-DF62-6F700F6DDDBD}"/>
              </a:ext>
            </a:extLst>
          </p:cNvPr>
          <p:cNvSpPr>
            <a:spLocks noGrp="1"/>
          </p:cNvSpPr>
          <p:nvPr>
            <p:ph type="sldNum" sz="quarter" idx="12"/>
          </p:nvPr>
        </p:nvSpPr>
        <p:spPr>
          <a:xfrm>
            <a:off x="8666016" y="6356350"/>
            <a:ext cx="2743200" cy="365125"/>
          </a:xfrm>
          <a:prstGeom prst="rect">
            <a:avLst/>
          </a:prstGeom>
        </p:spPr>
        <p:txBody>
          <a:bodyPr/>
          <a:lstStyle/>
          <a:p>
            <a:fld id="{1339D41C-64A0-45F0-B36E-4DDD0B2F76D1}" type="slidenum">
              <a:rPr lang="en-IN" smtClean="0"/>
              <a:t>‹#›</a:t>
            </a:fld>
            <a:endParaRPr lang="en-IN"/>
          </a:p>
        </p:txBody>
      </p:sp>
    </p:spTree>
    <p:extLst>
      <p:ext uri="{BB962C8B-B14F-4D97-AF65-F5344CB8AC3E}">
        <p14:creationId xmlns:p14="http://schemas.microsoft.com/office/powerpoint/2010/main" val="1417735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45646-8B70-A797-5664-3476F4ED4459}"/>
              </a:ext>
            </a:extLst>
          </p:cNvPr>
          <p:cNvSpPr>
            <a:spLocks noGrp="1"/>
          </p:cNvSpPr>
          <p:nvPr>
            <p:ph type="title"/>
          </p:nvPr>
        </p:nvSpPr>
        <p:spPr>
          <a:xfrm>
            <a:off x="838200" y="851694"/>
            <a:ext cx="10515600" cy="1325563"/>
          </a:xfrm>
        </p:spPr>
        <p:txBody>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CCE6084A-63A6-4B4D-2A81-0142FB783D64}"/>
              </a:ext>
            </a:extLst>
          </p:cNvPr>
          <p:cNvSpPr>
            <a:spLocks noGrp="1"/>
          </p:cNvSpPr>
          <p:nvPr>
            <p:ph type="body" idx="1"/>
          </p:nvPr>
        </p:nvSpPr>
        <p:spPr>
          <a:xfrm>
            <a:off x="839788" y="2177257"/>
            <a:ext cx="5157787" cy="57517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DE87C573-98EB-1BB3-E16D-3728B51FD50D}"/>
              </a:ext>
            </a:extLst>
          </p:cNvPr>
          <p:cNvSpPr>
            <a:spLocks noGrp="1"/>
          </p:cNvSpPr>
          <p:nvPr>
            <p:ph sz="half" idx="2"/>
          </p:nvPr>
        </p:nvSpPr>
        <p:spPr>
          <a:xfrm>
            <a:off x="839788" y="2752435"/>
            <a:ext cx="5157787" cy="343722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Text Placeholder 4">
            <a:extLst>
              <a:ext uri="{FF2B5EF4-FFF2-40B4-BE49-F238E27FC236}">
                <a16:creationId xmlns:a16="http://schemas.microsoft.com/office/drawing/2014/main" id="{7E9294FC-F56F-6746-BCAB-68CE7F19A4FC}"/>
              </a:ext>
            </a:extLst>
          </p:cNvPr>
          <p:cNvSpPr>
            <a:spLocks noGrp="1"/>
          </p:cNvSpPr>
          <p:nvPr>
            <p:ph type="body" sz="quarter" idx="3"/>
          </p:nvPr>
        </p:nvSpPr>
        <p:spPr>
          <a:xfrm>
            <a:off x="6169024" y="2177257"/>
            <a:ext cx="5183188" cy="57517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CBEC70F1-23D8-DA85-4AF6-50360855B50A}"/>
              </a:ext>
            </a:extLst>
          </p:cNvPr>
          <p:cNvSpPr>
            <a:spLocks noGrp="1"/>
          </p:cNvSpPr>
          <p:nvPr>
            <p:ph sz="quarter" idx="4"/>
          </p:nvPr>
        </p:nvSpPr>
        <p:spPr>
          <a:xfrm>
            <a:off x="6172200" y="2752436"/>
            <a:ext cx="5183188" cy="343722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Date Placeholder 6">
            <a:extLst>
              <a:ext uri="{FF2B5EF4-FFF2-40B4-BE49-F238E27FC236}">
                <a16:creationId xmlns:a16="http://schemas.microsoft.com/office/drawing/2014/main" id="{D7D7A06B-D149-604A-E149-B8E2BC80ADEE}"/>
              </a:ext>
            </a:extLst>
          </p:cNvPr>
          <p:cNvSpPr>
            <a:spLocks noGrp="1"/>
          </p:cNvSpPr>
          <p:nvPr>
            <p:ph type="dt" sz="half" idx="10"/>
          </p:nvPr>
        </p:nvSpPr>
        <p:spPr>
          <a:xfrm>
            <a:off x="893616" y="6356350"/>
            <a:ext cx="2743200" cy="365125"/>
          </a:xfrm>
          <a:prstGeom prst="rect">
            <a:avLst/>
          </a:prstGeom>
        </p:spPr>
        <p:txBody>
          <a:bodyPr/>
          <a:lstStyle/>
          <a:p>
            <a:fld id="{DF0E31C9-56E7-4435-906F-C71F1DB35E16}" type="datetimeFigureOut">
              <a:rPr lang="en-IN" smtClean="0"/>
              <a:t>07-11-2023</a:t>
            </a:fld>
            <a:endParaRPr lang="en-IN"/>
          </a:p>
        </p:txBody>
      </p:sp>
      <p:sp>
        <p:nvSpPr>
          <p:cNvPr id="8" name="Footer Placeholder 7">
            <a:extLst>
              <a:ext uri="{FF2B5EF4-FFF2-40B4-BE49-F238E27FC236}">
                <a16:creationId xmlns:a16="http://schemas.microsoft.com/office/drawing/2014/main" id="{E14F1466-B103-E1E4-C3A6-BB521922AD35}"/>
              </a:ext>
            </a:extLst>
          </p:cNvPr>
          <p:cNvSpPr>
            <a:spLocks noGrp="1"/>
          </p:cNvSpPr>
          <p:nvPr>
            <p:ph type="ftr" sz="quarter" idx="11"/>
          </p:nvPr>
        </p:nvSpPr>
        <p:spPr>
          <a:xfrm>
            <a:off x="4094016" y="6356350"/>
            <a:ext cx="4114800" cy="365125"/>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544E9DE8-34E7-1B1A-4997-802A87ABCAC0}"/>
              </a:ext>
            </a:extLst>
          </p:cNvPr>
          <p:cNvSpPr>
            <a:spLocks noGrp="1"/>
          </p:cNvSpPr>
          <p:nvPr>
            <p:ph type="sldNum" sz="quarter" idx="12"/>
          </p:nvPr>
        </p:nvSpPr>
        <p:spPr>
          <a:xfrm>
            <a:off x="8666016" y="6356350"/>
            <a:ext cx="2743200" cy="365125"/>
          </a:xfrm>
          <a:prstGeom prst="rect">
            <a:avLst/>
          </a:prstGeom>
        </p:spPr>
        <p:txBody>
          <a:bodyPr/>
          <a:lstStyle/>
          <a:p>
            <a:fld id="{1339D41C-64A0-45F0-B36E-4DDD0B2F76D1}" type="slidenum">
              <a:rPr lang="en-IN" smtClean="0"/>
              <a:t>‹#›</a:t>
            </a:fld>
            <a:endParaRPr lang="en-IN"/>
          </a:p>
        </p:txBody>
      </p:sp>
    </p:spTree>
    <p:extLst>
      <p:ext uri="{BB962C8B-B14F-4D97-AF65-F5344CB8AC3E}">
        <p14:creationId xmlns:p14="http://schemas.microsoft.com/office/powerpoint/2010/main" val="27353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07A15-E8BF-1821-2257-801429ACB024}"/>
              </a:ext>
            </a:extLst>
          </p:cNvPr>
          <p:cNvSpPr>
            <a:spLocks noGrp="1"/>
          </p:cNvSpPr>
          <p:nvPr>
            <p:ph type="title"/>
          </p:nvPr>
        </p:nvSpPr>
        <p:spPr>
          <a:xfrm>
            <a:off x="1441793" y="136525"/>
            <a:ext cx="10515600" cy="1325563"/>
          </a:xfr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C8D2889-8ACF-077F-51E5-211C70C99BD5}"/>
              </a:ext>
            </a:extLst>
          </p:cNvPr>
          <p:cNvSpPr>
            <a:spLocks noGrp="1"/>
          </p:cNvSpPr>
          <p:nvPr>
            <p:ph type="dt" sz="half" idx="10"/>
          </p:nvPr>
        </p:nvSpPr>
        <p:spPr>
          <a:xfrm>
            <a:off x="893616" y="6356350"/>
            <a:ext cx="2743200" cy="365125"/>
          </a:xfrm>
          <a:prstGeom prst="rect">
            <a:avLst/>
          </a:prstGeom>
        </p:spPr>
        <p:txBody>
          <a:bodyPr/>
          <a:lstStyle/>
          <a:p>
            <a:fld id="{DF0E31C9-56E7-4435-906F-C71F1DB35E16}" type="datetimeFigureOut">
              <a:rPr lang="en-IN" smtClean="0"/>
              <a:t>07-11-2023</a:t>
            </a:fld>
            <a:endParaRPr lang="en-IN"/>
          </a:p>
        </p:txBody>
      </p:sp>
      <p:sp>
        <p:nvSpPr>
          <p:cNvPr id="4" name="Footer Placeholder 3">
            <a:extLst>
              <a:ext uri="{FF2B5EF4-FFF2-40B4-BE49-F238E27FC236}">
                <a16:creationId xmlns:a16="http://schemas.microsoft.com/office/drawing/2014/main" id="{AD23E675-7758-87E2-D0DD-669F0B074982}"/>
              </a:ext>
            </a:extLst>
          </p:cNvPr>
          <p:cNvSpPr>
            <a:spLocks noGrp="1"/>
          </p:cNvSpPr>
          <p:nvPr>
            <p:ph type="ftr" sz="quarter" idx="11"/>
          </p:nvPr>
        </p:nvSpPr>
        <p:spPr>
          <a:xfrm>
            <a:off x="4094016" y="6356350"/>
            <a:ext cx="4114800" cy="365125"/>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235213EE-8BD8-4D2F-0BC6-88120513E839}"/>
              </a:ext>
            </a:extLst>
          </p:cNvPr>
          <p:cNvSpPr>
            <a:spLocks noGrp="1"/>
          </p:cNvSpPr>
          <p:nvPr>
            <p:ph type="sldNum" sz="quarter" idx="12"/>
          </p:nvPr>
        </p:nvSpPr>
        <p:spPr>
          <a:xfrm>
            <a:off x="8666016" y="6356350"/>
            <a:ext cx="2743200" cy="365125"/>
          </a:xfrm>
          <a:prstGeom prst="rect">
            <a:avLst/>
          </a:prstGeom>
        </p:spPr>
        <p:txBody>
          <a:bodyPr/>
          <a:lstStyle/>
          <a:p>
            <a:fld id="{1339D41C-64A0-45F0-B36E-4DDD0B2F76D1}" type="slidenum">
              <a:rPr lang="en-IN" smtClean="0"/>
              <a:t>‹#›</a:t>
            </a:fld>
            <a:endParaRPr lang="en-IN"/>
          </a:p>
        </p:txBody>
      </p:sp>
    </p:spTree>
    <p:extLst>
      <p:ext uri="{BB962C8B-B14F-4D97-AF65-F5344CB8AC3E}">
        <p14:creationId xmlns:p14="http://schemas.microsoft.com/office/powerpoint/2010/main" val="2724338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3B4CDC-E859-E07C-39C3-F405DECA7232}"/>
              </a:ext>
            </a:extLst>
          </p:cNvPr>
          <p:cNvSpPr>
            <a:spLocks noGrp="1"/>
          </p:cNvSpPr>
          <p:nvPr>
            <p:ph type="dt" sz="half" idx="10"/>
          </p:nvPr>
        </p:nvSpPr>
        <p:spPr>
          <a:xfrm>
            <a:off x="893616" y="6356350"/>
            <a:ext cx="2743200" cy="365125"/>
          </a:xfrm>
          <a:prstGeom prst="rect">
            <a:avLst/>
          </a:prstGeom>
        </p:spPr>
        <p:txBody>
          <a:bodyPr/>
          <a:lstStyle/>
          <a:p>
            <a:fld id="{DF0E31C9-56E7-4435-906F-C71F1DB35E16}" type="datetimeFigureOut">
              <a:rPr lang="en-IN" smtClean="0"/>
              <a:t>07-11-2023</a:t>
            </a:fld>
            <a:endParaRPr lang="en-IN"/>
          </a:p>
        </p:txBody>
      </p:sp>
      <p:sp>
        <p:nvSpPr>
          <p:cNvPr id="3" name="Footer Placeholder 2">
            <a:extLst>
              <a:ext uri="{FF2B5EF4-FFF2-40B4-BE49-F238E27FC236}">
                <a16:creationId xmlns:a16="http://schemas.microsoft.com/office/drawing/2014/main" id="{C8C2E167-4BB9-AE56-FD77-B93064173BBE}"/>
              </a:ext>
            </a:extLst>
          </p:cNvPr>
          <p:cNvSpPr>
            <a:spLocks noGrp="1"/>
          </p:cNvSpPr>
          <p:nvPr>
            <p:ph type="ftr" sz="quarter" idx="11"/>
          </p:nvPr>
        </p:nvSpPr>
        <p:spPr>
          <a:xfrm>
            <a:off x="4094016" y="6356350"/>
            <a:ext cx="4114800" cy="365125"/>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DA4E93CA-08BE-040B-D604-2C9ECACDED6D}"/>
              </a:ext>
            </a:extLst>
          </p:cNvPr>
          <p:cNvSpPr>
            <a:spLocks noGrp="1"/>
          </p:cNvSpPr>
          <p:nvPr>
            <p:ph type="sldNum" sz="quarter" idx="12"/>
          </p:nvPr>
        </p:nvSpPr>
        <p:spPr>
          <a:xfrm>
            <a:off x="8666016" y="6356350"/>
            <a:ext cx="2743200" cy="365125"/>
          </a:xfrm>
          <a:prstGeom prst="rect">
            <a:avLst/>
          </a:prstGeom>
        </p:spPr>
        <p:txBody>
          <a:bodyPr/>
          <a:lstStyle/>
          <a:p>
            <a:fld id="{1339D41C-64A0-45F0-B36E-4DDD0B2F76D1}" type="slidenum">
              <a:rPr lang="en-IN" smtClean="0"/>
              <a:t>‹#›</a:t>
            </a:fld>
            <a:endParaRPr lang="en-IN"/>
          </a:p>
        </p:txBody>
      </p:sp>
    </p:spTree>
    <p:extLst>
      <p:ext uri="{BB962C8B-B14F-4D97-AF65-F5344CB8AC3E}">
        <p14:creationId xmlns:p14="http://schemas.microsoft.com/office/powerpoint/2010/main" val="1599894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D2F38-A2A1-2A2E-C003-A97A3BD460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0C0A233-3B20-A7AC-018F-258B641375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EBC6460-C90D-9A0A-AB3B-2D612F8A64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E709B4-F4A6-C0D1-0CAD-2B04F368CAB3}"/>
              </a:ext>
            </a:extLst>
          </p:cNvPr>
          <p:cNvSpPr>
            <a:spLocks noGrp="1"/>
          </p:cNvSpPr>
          <p:nvPr>
            <p:ph type="dt" sz="half" idx="10"/>
          </p:nvPr>
        </p:nvSpPr>
        <p:spPr>
          <a:xfrm>
            <a:off x="893616" y="6356350"/>
            <a:ext cx="2743200" cy="365125"/>
          </a:xfrm>
          <a:prstGeom prst="rect">
            <a:avLst/>
          </a:prstGeom>
        </p:spPr>
        <p:txBody>
          <a:bodyPr/>
          <a:lstStyle/>
          <a:p>
            <a:fld id="{DF0E31C9-56E7-4435-906F-C71F1DB35E16}" type="datetimeFigureOut">
              <a:rPr lang="en-IN" smtClean="0"/>
              <a:t>07-11-2023</a:t>
            </a:fld>
            <a:endParaRPr lang="en-IN"/>
          </a:p>
        </p:txBody>
      </p:sp>
      <p:sp>
        <p:nvSpPr>
          <p:cNvPr id="6" name="Footer Placeholder 5">
            <a:extLst>
              <a:ext uri="{FF2B5EF4-FFF2-40B4-BE49-F238E27FC236}">
                <a16:creationId xmlns:a16="http://schemas.microsoft.com/office/drawing/2014/main" id="{56C8B2F4-E00A-F93F-C458-555CC56E6B4F}"/>
              </a:ext>
            </a:extLst>
          </p:cNvPr>
          <p:cNvSpPr>
            <a:spLocks noGrp="1"/>
          </p:cNvSpPr>
          <p:nvPr>
            <p:ph type="ftr" sz="quarter" idx="11"/>
          </p:nvPr>
        </p:nvSpPr>
        <p:spPr>
          <a:xfrm>
            <a:off x="4094016"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190534FD-28BC-0C11-ADA0-3BCDEC578983}"/>
              </a:ext>
            </a:extLst>
          </p:cNvPr>
          <p:cNvSpPr>
            <a:spLocks noGrp="1"/>
          </p:cNvSpPr>
          <p:nvPr>
            <p:ph type="sldNum" sz="quarter" idx="12"/>
          </p:nvPr>
        </p:nvSpPr>
        <p:spPr>
          <a:xfrm>
            <a:off x="8666016" y="6356350"/>
            <a:ext cx="2743200" cy="365125"/>
          </a:xfrm>
          <a:prstGeom prst="rect">
            <a:avLst/>
          </a:prstGeom>
        </p:spPr>
        <p:txBody>
          <a:bodyPr/>
          <a:lstStyle/>
          <a:p>
            <a:fld id="{1339D41C-64A0-45F0-B36E-4DDD0B2F76D1}" type="slidenum">
              <a:rPr lang="en-IN" smtClean="0"/>
              <a:t>‹#›</a:t>
            </a:fld>
            <a:endParaRPr lang="en-IN"/>
          </a:p>
        </p:txBody>
      </p:sp>
    </p:spTree>
    <p:extLst>
      <p:ext uri="{BB962C8B-B14F-4D97-AF65-F5344CB8AC3E}">
        <p14:creationId xmlns:p14="http://schemas.microsoft.com/office/powerpoint/2010/main" val="1267063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9F6D3-F69E-B138-9ECF-8EEEB4DA29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50652EC-3485-8D48-D645-F09C1AEA28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F8CB96D-49FC-625C-B4DB-1642657F81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FF4A9F-5D34-D710-CD0C-AEDC8CA48B95}"/>
              </a:ext>
            </a:extLst>
          </p:cNvPr>
          <p:cNvSpPr>
            <a:spLocks noGrp="1"/>
          </p:cNvSpPr>
          <p:nvPr>
            <p:ph type="dt" sz="half" idx="10"/>
          </p:nvPr>
        </p:nvSpPr>
        <p:spPr>
          <a:xfrm>
            <a:off x="893616" y="6356350"/>
            <a:ext cx="2743200" cy="365125"/>
          </a:xfrm>
          <a:prstGeom prst="rect">
            <a:avLst/>
          </a:prstGeom>
        </p:spPr>
        <p:txBody>
          <a:bodyPr/>
          <a:lstStyle/>
          <a:p>
            <a:fld id="{DF0E31C9-56E7-4435-906F-C71F1DB35E16}" type="datetimeFigureOut">
              <a:rPr lang="en-IN" smtClean="0"/>
              <a:t>07-11-2023</a:t>
            </a:fld>
            <a:endParaRPr lang="en-IN"/>
          </a:p>
        </p:txBody>
      </p:sp>
      <p:sp>
        <p:nvSpPr>
          <p:cNvPr id="6" name="Footer Placeholder 5">
            <a:extLst>
              <a:ext uri="{FF2B5EF4-FFF2-40B4-BE49-F238E27FC236}">
                <a16:creationId xmlns:a16="http://schemas.microsoft.com/office/drawing/2014/main" id="{90248949-69C6-6416-DB47-B632C59C49DE}"/>
              </a:ext>
            </a:extLst>
          </p:cNvPr>
          <p:cNvSpPr>
            <a:spLocks noGrp="1"/>
          </p:cNvSpPr>
          <p:nvPr>
            <p:ph type="ftr" sz="quarter" idx="11"/>
          </p:nvPr>
        </p:nvSpPr>
        <p:spPr>
          <a:xfrm>
            <a:off x="4094016"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2564E46E-1DD9-9543-B6B5-8B58276F8D67}"/>
              </a:ext>
            </a:extLst>
          </p:cNvPr>
          <p:cNvSpPr>
            <a:spLocks noGrp="1"/>
          </p:cNvSpPr>
          <p:nvPr>
            <p:ph type="sldNum" sz="quarter" idx="12"/>
          </p:nvPr>
        </p:nvSpPr>
        <p:spPr>
          <a:xfrm>
            <a:off x="8666016" y="6356350"/>
            <a:ext cx="2743200" cy="365125"/>
          </a:xfrm>
          <a:prstGeom prst="rect">
            <a:avLst/>
          </a:prstGeom>
        </p:spPr>
        <p:txBody>
          <a:bodyPr/>
          <a:lstStyle/>
          <a:p>
            <a:fld id="{1339D41C-64A0-45F0-B36E-4DDD0B2F76D1}" type="slidenum">
              <a:rPr lang="en-IN" smtClean="0"/>
              <a:t>‹#›</a:t>
            </a:fld>
            <a:endParaRPr lang="en-IN"/>
          </a:p>
        </p:txBody>
      </p:sp>
    </p:spTree>
    <p:extLst>
      <p:ext uri="{BB962C8B-B14F-4D97-AF65-F5344CB8AC3E}">
        <p14:creationId xmlns:p14="http://schemas.microsoft.com/office/powerpoint/2010/main" val="2685789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55BC98-BE5F-8453-C41A-54C916AB466A}"/>
              </a:ext>
            </a:extLst>
          </p:cNvPr>
          <p:cNvSpPr>
            <a:spLocks noGrp="1"/>
          </p:cNvSpPr>
          <p:nvPr>
            <p:ph type="title"/>
          </p:nvPr>
        </p:nvSpPr>
        <p:spPr>
          <a:xfrm>
            <a:off x="923633" y="924931"/>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868C42B-0398-05F6-BA08-662E6923A2CA}"/>
              </a:ext>
            </a:extLst>
          </p:cNvPr>
          <p:cNvSpPr>
            <a:spLocks noGrp="1"/>
          </p:cNvSpPr>
          <p:nvPr>
            <p:ph type="body" idx="1"/>
          </p:nvPr>
        </p:nvSpPr>
        <p:spPr>
          <a:xfrm>
            <a:off x="923633" y="2250494"/>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Oval 6">
            <a:extLst>
              <a:ext uri="{FF2B5EF4-FFF2-40B4-BE49-F238E27FC236}">
                <a16:creationId xmlns:a16="http://schemas.microsoft.com/office/drawing/2014/main" id="{1DB42DDF-7579-F1F4-CF82-1B9A7EF85AD0}"/>
              </a:ext>
            </a:extLst>
          </p:cNvPr>
          <p:cNvSpPr/>
          <p:nvPr userDrawn="1"/>
        </p:nvSpPr>
        <p:spPr>
          <a:xfrm>
            <a:off x="394852" y="331784"/>
            <a:ext cx="979056" cy="965055"/>
          </a:xfrm>
          <a:prstGeom prst="ellipse">
            <a:avLst/>
          </a:prstGeom>
          <a:blipFill>
            <a:blip r:embed="rId13"/>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66129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21.png"/><Relationship Id="rId7" Type="http://schemas.openxmlformats.org/officeDocument/2006/relationships/diagramColors" Target="../diagrams/colors7.xml"/><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9.xml"/><Relationship Id="rId9" Type="http://schemas.openxmlformats.org/officeDocument/2006/relationships/image" Target="../media/image22.png"/></Relationships>
</file>

<file path=ppt/slides/_rels/slide12.xml.rels><?xml version="1.0" encoding="UTF-8" standalone="yes"?>
<Relationships xmlns="http://schemas.openxmlformats.org/package/2006/relationships"><Relationship Id="rId8" Type="http://schemas.openxmlformats.org/officeDocument/2006/relationships/diagramColors" Target="../diagrams/colors8.xml"/><Relationship Id="rId3" Type="http://schemas.openxmlformats.org/officeDocument/2006/relationships/image" Target="../media/image23.png"/><Relationship Id="rId7" Type="http://schemas.openxmlformats.org/officeDocument/2006/relationships/diagramQuickStyle" Target="../diagrams/quickStyle8.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Layout" Target="../diagrams/layout8.xml"/><Relationship Id="rId5" Type="http://schemas.openxmlformats.org/officeDocument/2006/relationships/diagramData" Target="../diagrams/data10.xml"/><Relationship Id="rId4" Type="http://schemas.openxmlformats.org/officeDocument/2006/relationships/image" Target="../media/image24.png"/><Relationship Id="rId9" Type="http://schemas.microsoft.com/office/2007/relationships/diagramDrawing" Target="../diagrams/drawing8.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9.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5.xml"/><Relationship Id="rId7" Type="http://schemas.openxmlformats.org/officeDocument/2006/relationships/diagramData" Target="../diagrams/data6.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11" Type="http://schemas.openxmlformats.org/officeDocument/2006/relationships/image" Target="../media/image12.png"/><Relationship Id="rId5" Type="http://schemas.openxmlformats.org/officeDocument/2006/relationships/diagramColors" Target="../diagrams/colors5.xml"/><Relationship Id="rId10" Type="http://schemas.openxmlformats.org/officeDocument/2006/relationships/diagramColors" Target="../diagrams/colors5.xml"/><Relationship Id="rId4" Type="http://schemas.openxmlformats.org/officeDocument/2006/relationships/diagramQuickStyle" Target="../diagrams/quickStyle5.xml"/><Relationship Id="rId9"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8.xml"/><Relationship Id="rId3" Type="http://schemas.openxmlformats.org/officeDocument/2006/relationships/diagramData" Target="../diagrams/data7.xml"/><Relationship Id="rId7" Type="http://schemas.microsoft.com/office/2007/relationships/diagramDrawing" Target="../diagrams/drawing6.xml"/><Relationship Id="rId12"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diagramColors" Target="../diagrams/colors6.xml"/><Relationship Id="rId11" Type="http://schemas.openxmlformats.org/officeDocument/2006/relationships/diagramColors" Target="../diagrams/colors6.xml"/><Relationship Id="rId5" Type="http://schemas.openxmlformats.org/officeDocument/2006/relationships/diagramQuickStyle" Target="../diagrams/quickStyle6.xml"/><Relationship Id="rId10" Type="http://schemas.openxmlformats.org/officeDocument/2006/relationships/diagramQuickStyle" Target="../diagrams/quickStyle6.xml"/><Relationship Id="rId4" Type="http://schemas.openxmlformats.org/officeDocument/2006/relationships/diagramLayout" Target="../diagrams/layout6.xml"/><Relationship Id="rId9"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0C7FC-D6FA-5961-5CF3-0F806122E376}"/>
              </a:ext>
            </a:extLst>
          </p:cNvPr>
          <p:cNvSpPr>
            <a:spLocks noGrp="1"/>
          </p:cNvSpPr>
          <p:nvPr>
            <p:ph type="ctrTitle"/>
          </p:nvPr>
        </p:nvSpPr>
        <p:spPr>
          <a:xfrm>
            <a:off x="1524000" y="2105773"/>
            <a:ext cx="9144000" cy="2387600"/>
          </a:xfrm>
        </p:spPr>
        <p:txBody>
          <a:bodyPr>
            <a:normAutofit fontScale="90000"/>
          </a:bodyPr>
          <a:lstStyle/>
          <a:p>
            <a:r>
              <a:rPr lang="en-US" dirty="0"/>
              <a:t>Programming of the 2D FE-Implementation of the Stefan Problem and the Enthalpy Problem</a:t>
            </a:r>
            <a:endParaRPr lang="en-IN" dirty="0"/>
          </a:p>
        </p:txBody>
      </p:sp>
      <p:sp>
        <p:nvSpPr>
          <p:cNvPr id="3" name="Subtitle 2">
            <a:extLst>
              <a:ext uri="{FF2B5EF4-FFF2-40B4-BE49-F238E27FC236}">
                <a16:creationId xmlns:a16="http://schemas.microsoft.com/office/drawing/2014/main" id="{0E927AA7-B48B-D685-BD88-F5B53960971D}"/>
              </a:ext>
            </a:extLst>
          </p:cNvPr>
          <p:cNvSpPr>
            <a:spLocks noGrp="1"/>
          </p:cNvSpPr>
          <p:nvPr>
            <p:ph type="subTitle" idx="1"/>
          </p:nvPr>
        </p:nvSpPr>
        <p:spPr>
          <a:xfrm>
            <a:off x="1524000" y="4637204"/>
            <a:ext cx="9144000" cy="1655762"/>
          </a:xfrm>
        </p:spPr>
        <p:txBody>
          <a:bodyPr/>
          <a:lstStyle/>
          <a:p>
            <a:r>
              <a:rPr lang="sv-SE" dirty="0"/>
              <a:t>Omkar Kolekar (66808)</a:t>
            </a:r>
          </a:p>
          <a:p>
            <a:r>
              <a:rPr lang="sv-SE" dirty="0"/>
              <a:t>Supervisor :- Dr. Stefan Prüger</a:t>
            </a:r>
          </a:p>
          <a:p>
            <a:endParaRPr lang="en-IN" dirty="0"/>
          </a:p>
        </p:txBody>
      </p:sp>
    </p:spTree>
    <p:extLst>
      <p:ext uri="{BB962C8B-B14F-4D97-AF65-F5344CB8AC3E}">
        <p14:creationId xmlns:p14="http://schemas.microsoft.com/office/powerpoint/2010/main" val="4149754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C0EEE-3E6C-85D2-D9EA-F525E4B14464}"/>
              </a:ext>
            </a:extLst>
          </p:cNvPr>
          <p:cNvSpPr>
            <a:spLocks noGrp="1"/>
          </p:cNvSpPr>
          <p:nvPr>
            <p:ph type="title"/>
          </p:nvPr>
        </p:nvSpPr>
        <p:spPr/>
        <p:txBody>
          <a:bodyPr/>
          <a:lstStyle/>
          <a:p>
            <a:r>
              <a:rPr lang="en-IN" dirty="0"/>
              <a:t>Unit Testing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488FC67-3206-B364-A96B-B78C025980E8}"/>
                  </a:ext>
                </a:extLst>
              </p:cNvPr>
              <p:cNvSpPr>
                <a:spLocks noGrp="1"/>
              </p:cNvSpPr>
              <p:nvPr>
                <p:ph idx="1"/>
              </p:nvPr>
            </p:nvSpPr>
            <p:spPr>
              <a:xfrm>
                <a:off x="304800" y="1486617"/>
                <a:ext cx="11633197" cy="4925757"/>
              </a:xfrm>
            </p:spPr>
            <p:txBody>
              <a:bodyPr>
                <a:normAutofit fontScale="85000" lnSpcReduction="20000"/>
              </a:bodyPr>
              <a:lstStyle/>
              <a:p>
                <a:r>
                  <a:rPr lang="en-IN" dirty="0"/>
                  <a:t>2D Mesh: - Testing the Shape Function</a:t>
                </a:r>
              </a:p>
              <a:p>
                <a:r>
                  <a:rPr lang="de-DE" sz="1800" dirty="0" err="1"/>
                  <a:t>Local</a:t>
                </a:r>
                <a:r>
                  <a:rPr lang="de-DE" sz="1800" dirty="0"/>
                  <a:t> </a:t>
                </a:r>
                <a:r>
                  <a:rPr lang="de-DE" sz="1800" dirty="0" err="1"/>
                  <a:t>co-ordinates</a:t>
                </a:r>
                <a:r>
                  <a:rPr lang="de-DE" sz="1800" dirty="0"/>
                  <a:t> </a:t>
                </a:r>
                <a:r>
                  <a:rPr lang="de-DE" sz="1800" dirty="0" err="1"/>
                  <a:t>passed</a:t>
                </a:r>
                <a:r>
                  <a:rPr lang="de-DE" sz="1800" dirty="0"/>
                  <a:t> (</a:t>
                </a:r>
                <a:r>
                  <a:rPr lang="el-GR" sz="1800" dirty="0"/>
                  <a:t>ξ</a:t>
                </a:r>
                <a:r>
                  <a:rPr lang="de-DE" sz="1800" dirty="0"/>
                  <a:t>, </a:t>
                </a:r>
                <a:r>
                  <a:rPr lang="el-GR" sz="1800" dirty="0"/>
                  <a:t>η</a:t>
                </a:r>
                <a:r>
                  <a:rPr lang="de-DE" sz="1800" dirty="0"/>
                  <a:t>) = [-0.577350269189626, 0.577350269189626].</a:t>
                </a:r>
              </a:p>
              <a:p>
                <a:r>
                  <a:rPr lang="de-DE" sz="1800" dirty="0" err="1"/>
                  <a:t>Expected</a:t>
                </a:r>
                <a:r>
                  <a:rPr lang="de-DE" sz="1800" dirty="0"/>
                  <a:t> </a:t>
                </a:r>
                <a:r>
                  <a:rPr lang="de-DE" sz="1800" dirty="0" err="1"/>
                  <a:t>output</a:t>
                </a:r>
                <a:r>
                  <a:rPr lang="de-DE" sz="1800" dirty="0"/>
                  <a:t> = </a:t>
                </a:r>
                <a:r>
                  <a:rPr lang="de-DE" sz="1800" dirty="0" err="1"/>
                  <a:t>Sum</a:t>
                </a:r>
                <a:r>
                  <a:rPr lang="de-DE" sz="1800" dirty="0"/>
                  <a:t> </a:t>
                </a:r>
                <a:r>
                  <a:rPr lang="de-DE" sz="1800" dirty="0" err="1"/>
                  <a:t>of</a:t>
                </a:r>
                <a:r>
                  <a:rPr lang="de-DE" sz="1800" dirty="0"/>
                  <a:t> </a:t>
                </a:r>
                <a:r>
                  <a:rPr lang="de-DE" sz="1800" dirty="0" err="1"/>
                  <a:t>the</a:t>
                </a:r>
                <a:r>
                  <a:rPr lang="de-DE" sz="1800" dirty="0"/>
                  <a:t> </a:t>
                </a:r>
                <a:r>
                  <a:rPr lang="de-DE" sz="1800" dirty="0" err="1"/>
                  <a:t>shape</a:t>
                </a:r>
                <a:r>
                  <a:rPr lang="de-DE" sz="1800" dirty="0"/>
                  <a:t> </a:t>
                </a:r>
                <a:r>
                  <a:rPr lang="de-DE" sz="1800" dirty="0" err="1"/>
                  <a:t>functions</a:t>
                </a:r>
                <a:r>
                  <a:rPr lang="de-DE" sz="1800" dirty="0"/>
                  <a:t> | 1 Status: </a:t>
                </a:r>
                <a:r>
                  <a:rPr lang="de-DE" sz="1800" dirty="0" err="1"/>
                  <a:t>Passed</a:t>
                </a:r>
                <a:r>
                  <a:rPr lang="de-DE" sz="1800" dirty="0"/>
                  <a:t>.</a:t>
                </a:r>
              </a:p>
              <a:p>
                <a:endParaRPr lang="de-DE" sz="1800" dirty="0"/>
              </a:p>
              <a:p>
                <a:r>
                  <a:rPr lang="en-IN" dirty="0"/>
                  <a:t>Test Jacobian: -</a:t>
                </a:r>
              </a:p>
              <a:p>
                <a:r>
                  <a:rPr lang="en-IN" sz="1800" dirty="0"/>
                  <a:t>Checked the determinant of the Jacobian </a:t>
                </a:r>
                <a:r>
                  <a:rPr lang="en-IN" sz="1800" dirty="0" err="1"/>
                  <a:t>det|J</a:t>
                </a:r>
                <a:r>
                  <a:rPr lang="en-IN" sz="1800" dirty="0"/>
                  <a:t>| &gt; 0 and over the gauss quadrature it is equal to the area of the element.</a:t>
                </a:r>
              </a:p>
              <a:p>
                <a:r>
                  <a:rPr lang="en-IN" sz="1800" dirty="0"/>
                  <a:t>Inputs = </a:t>
                </a:r>
                <a:r>
                  <a:rPr lang="de-DE" sz="1800" dirty="0"/>
                  <a:t>(</a:t>
                </a:r>
                <a:r>
                  <a:rPr lang="el-GR" sz="1800" dirty="0"/>
                  <a:t>ξ</a:t>
                </a:r>
                <a:r>
                  <a:rPr lang="de-DE" sz="1800" dirty="0"/>
                  <a:t>, </a:t>
                </a:r>
                <a:r>
                  <a:rPr lang="el-GR" sz="1800" dirty="0"/>
                  <a:t>η</a:t>
                </a:r>
                <a:r>
                  <a:rPr lang="de-DE" sz="1800" dirty="0"/>
                  <a:t>) = [-0.577350269189626, 0.577350269189626]. </a:t>
                </a:r>
                <a:r>
                  <a:rPr lang="de-DE" sz="1800" dirty="0" err="1"/>
                  <a:t>Checked</a:t>
                </a:r>
                <a:r>
                  <a:rPr lang="de-DE" sz="1800" dirty="0"/>
                  <a:t> </a:t>
                </a:r>
                <a:r>
                  <a:rPr lang="de-DE" sz="1800" dirty="0" err="1"/>
                  <a:t>for</a:t>
                </a:r>
                <a:r>
                  <a:rPr lang="de-DE" sz="1800" dirty="0"/>
                  <a:t> </a:t>
                </a:r>
                <a:r>
                  <a:rPr lang="de-DE" sz="1800" dirty="0" err="1"/>
                  <a:t>element</a:t>
                </a:r>
                <a:r>
                  <a:rPr lang="de-DE" sz="1800" dirty="0"/>
                  <a:t> </a:t>
                </a:r>
                <a:r>
                  <a:rPr lang="de-DE" sz="1800" dirty="0" err="1"/>
                  <a:t>no</a:t>
                </a:r>
                <a:r>
                  <a:rPr lang="de-DE" sz="1800" dirty="0"/>
                  <a:t>. 3.</a:t>
                </a:r>
                <a:endParaRPr lang="en-IN" sz="1800" dirty="0"/>
              </a:p>
              <a:p>
                <a:r>
                  <a:rPr lang="en-IN" sz="1800" dirty="0"/>
                  <a:t>Expected output: </a:t>
                </a:r>
                <a14:m>
                  <m:oMath xmlns:m="http://schemas.openxmlformats.org/officeDocument/2006/math">
                    <m:d>
                      <m:dPr>
                        <m:ctrlPr>
                          <a:rPr lang="en-IN" sz="1800" dirty="0" smtClean="0">
                            <a:solidFill>
                              <a:schemeClr val="tx1"/>
                            </a:solidFill>
                            <a:latin typeface="Cambria Math" panose="02040503050406030204" pitchFamily="18" charset="0"/>
                          </a:rPr>
                        </m:ctrlPr>
                      </m:dPr>
                      <m:e>
                        <m:sSub>
                          <m:sSubPr>
                            <m:ctrlPr>
                              <a:rPr lang="en-IN" sz="1800" dirty="0" smtClean="0">
                                <a:solidFill>
                                  <a:schemeClr val="tx1"/>
                                </a:solidFill>
                                <a:latin typeface="Cambria Math" panose="02040503050406030204" pitchFamily="18" charset="0"/>
                              </a:rPr>
                            </m:ctrlPr>
                          </m:sSubPr>
                          <m:e>
                            <m:r>
                              <a:rPr lang="en-IN" sz="1800" i="1" dirty="0" smtClean="0">
                                <a:solidFill>
                                  <a:schemeClr val="tx1"/>
                                </a:solidFill>
                                <a:latin typeface="Cambria Math" panose="02040503050406030204" pitchFamily="18" charset="0"/>
                              </a:rPr>
                              <m:t>𝑥</m:t>
                            </m:r>
                          </m:e>
                          <m:sub>
                            <m:r>
                              <a:rPr lang="en-IN" sz="1800" i="0" dirty="0" smtClean="0">
                                <a:solidFill>
                                  <a:schemeClr val="tx1"/>
                                </a:solidFill>
                                <a:latin typeface="Cambria Math" panose="02040503050406030204" pitchFamily="18" charset="0"/>
                              </a:rPr>
                              <m:t>2</m:t>
                            </m:r>
                          </m:sub>
                        </m:sSub>
                        <m:r>
                          <a:rPr lang="en-IN" sz="1800" i="0" dirty="0" smtClean="0">
                            <a:solidFill>
                              <a:schemeClr val="tx1"/>
                            </a:solidFill>
                            <a:latin typeface="Cambria Math" panose="02040503050406030204" pitchFamily="18" charset="0"/>
                          </a:rPr>
                          <m:t>−</m:t>
                        </m:r>
                        <m:sSub>
                          <m:sSubPr>
                            <m:ctrlPr>
                              <a:rPr lang="en-IN" sz="1800" i="1" dirty="0" smtClean="0">
                                <a:solidFill>
                                  <a:schemeClr val="tx1"/>
                                </a:solidFill>
                                <a:latin typeface="Cambria Math" panose="02040503050406030204" pitchFamily="18" charset="0"/>
                              </a:rPr>
                            </m:ctrlPr>
                          </m:sSubPr>
                          <m:e>
                            <m:r>
                              <a:rPr lang="en-IN" sz="1800" i="1" dirty="0" smtClean="0">
                                <a:solidFill>
                                  <a:schemeClr val="tx1"/>
                                </a:solidFill>
                                <a:latin typeface="Cambria Math" panose="02040503050406030204" pitchFamily="18" charset="0"/>
                              </a:rPr>
                              <m:t>𝑥</m:t>
                            </m:r>
                          </m:e>
                          <m:sub>
                            <m:r>
                              <a:rPr lang="en-IN" sz="1800" i="0" dirty="0" smtClean="0">
                                <a:solidFill>
                                  <a:schemeClr val="tx1"/>
                                </a:solidFill>
                                <a:latin typeface="Cambria Math" panose="02040503050406030204" pitchFamily="18" charset="0"/>
                              </a:rPr>
                              <m:t>0</m:t>
                            </m:r>
                          </m:sub>
                        </m:sSub>
                      </m:e>
                    </m:d>
                    <m:d>
                      <m:dPr>
                        <m:ctrlPr>
                          <a:rPr lang="en-IN" sz="1800" i="1" dirty="0" smtClean="0">
                            <a:solidFill>
                              <a:schemeClr val="tx1"/>
                            </a:solidFill>
                            <a:latin typeface="Cambria Math" panose="02040503050406030204" pitchFamily="18" charset="0"/>
                          </a:rPr>
                        </m:ctrlPr>
                      </m:dPr>
                      <m:e>
                        <m:sSub>
                          <m:sSubPr>
                            <m:ctrlPr>
                              <a:rPr lang="en-IN" sz="1800" i="1" dirty="0" smtClean="0">
                                <a:solidFill>
                                  <a:schemeClr val="tx1"/>
                                </a:solidFill>
                                <a:latin typeface="Cambria Math" panose="02040503050406030204" pitchFamily="18" charset="0"/>
                              </a:rPr>
                            </m:ctrlPr>
                          </m:sSubPr>
                          <m:e>
                            <m:r>
                              <a:rPr lang="en-IN" sz="1800" i="1" dirty="0" smtClean="0">
                                <a:solidFill>
                                  <a:schemeClr val="tx1"/>
                                </a:solidFill>
                                <a:latin typeface="Cambria Math" panose="02040503050406030204" pitchFamily="18" charset="0"/>
                              </a:rPr>
                              <m:t>𝑦</m:t>
                            </m:r>
                          </m:e>
                          <m:sub>
                            <m:r>
                              <a:rPr lang="en-IN" sz="1800" i="0" dirty="0" smtClean="0">
                                <a:solidFill>
                                  <a:schemeClr val="tx1"/>
                                </a:solidFill>
                                <a:latin typeface="Cambria Math" panose="02040503050406030204" pitchFamily="18" charset="0"/>
                              </a:rPr>
                              <m:t>2</m:t>
                            </m:r>
                          </m:sub>
                        </m:sSub>
                        <m:r>
                          <a:rPr lang="en-IN" sz="1800" i="0" dirty="0" smtClean="0">
                            <a:solidFill>
                              <a:schemeClr val="tx1"/>
                            </a:solidFill>
                            <a:latin typeface="Cambria Math" panose="02040503050406030204" pitchFamily="18" charset="0"/>
                          </a:rPr>
                          <m:t>−</m:t>
                        </m:r>
                        <m:sSub>
                          <m:sSubPr>
                            <m:ctrlPr>
                              <a:rPr lang="en-IN" sz="1800" i="1" dirty="0" smtClean="0">
                                <a:solidFill>
                                  <a:schemeClr val="tx1"/>
                                </a:solidFill>
                                <a:latin typeface="Cambria Math" panose="02040503050406030204" pitchFamily="18" charset="0"/>
                              </a:rPr>
                            </m:ctrlPr>
                          </m:sSubPr>
                          <m:e>
                            <m:r>
                              <a:rPr lang="en-IN" sz="1800" i="1" dirty="0" smtClean="0">
                                <a:solidFill>
                                  <a:schemeClr val="tx1"/>
                                </a:solidFill>
                                <a:latin typeface="Cambria Math" panose="02040503050406030204" pitchFamily="18" charset="0"/>
                              </a:rPr>
                              <m:t>𝑦</m:t>
                            </m:r>
                          </m:e>
                          <m:sub>
                            <m:r>
                              <a:rPr lang="en-IN" sz="1800" i="0" dirty="0" smtClean="0">
                                <a:solidFill>
                                  <a:schemeClr val="tx1"/>
                                </a:solidFill>
                                <a:latin typeface="Cambria Math" panose="02040503050406030204" pitchFamily="18" charset="0"/>
                              </a:rPr>
                              <m:t>0</m:t>
                            </m:r>
                          </m:sub>
                        </m:sSub>
                      </m:e>
                    </m:d>
                  </m:oMath>
                </a14:m>
                <a:r>
                  <a:rPr lang="en-IN" sz="1800" dirty="0"/>
                  <a:t> = </a:t>
                </a:r>
                <a14:m>
                  <m:oMath xmlns:m="http://schemas.openxmlformats.org/officeDocument/2006/math">
                    <m:d>
                      <m:dPr>
                        <m:ctrlPr>
                          <a:rPr lang="en-IN" sz="1800" dirty="0" smtClean="0">
                            <a:solidFill>
                              <a:srgbClr val="836967"/>
                            </a:solidFill>
                            <a:latin typeface="Cambria Math" panose="02040503050406030204" pitchFamily="18" charset="0"/>
                          </a:rPr>
                        </m:ctrlPr>
                      </m:dPr>
                      <m:e>
                        <m:r>
                          <a:rPr lang="en-IN" sz="1800" dirty="0" smtClean="0">
                            <a:latin typeface="Cambria Math" panose="02040503050406030204" pitchFamily="18" charset="0"/>
                          </a:rPr>
                          <m:t>1.0</m:t>
                        </m:r>
                        <m:r>
                          <a:rPr lang="en-IN" sz="1800" i="0" dirty="0" smtClean="0">
                            <a:latin typeface="Cambria Math" panose="02040503050406030204" pitchFamily="18" charset="0"/>
                          </a:rPr>
                          <m:t>−0⋅75</m:t>
                        </m:r>
                      </m:e>
                    </m:d>
                    <m:d>
                      <m:dPr>
                        <m:ctrlPr>
                          <a:rPr lang="en-IN" sz="1800" i="1" dirty="0" smtClean="0">
                            <a:solidFill>
                              <a:srgbClr val="836967"/>
                            </a:solidFill>
                            <a:latin typeface="Cambria Math" panose="02040503050406030204" pitchFamily="18" charset="0"/>
                          </a:rPr>
                        </m:ctrlPr>
                      </m:dPr>
                      <m:e>
                        <m:r>
                          <a:rPr lang="en-IN" sz="1800" i="0" dirty="0" smtClean="0">
                            <a:latin typeface="Cambria Math" panose="02040503050406030204" pitchFamily="18" charset="0"/>
                          </a:rPr>
                          <m:t>0.25−0.0</m:t>
                        </m:r>
                      </m:e>
                    </m:d>
                    <m:r>
                      <a:rPr lang="en-IN" sz="1800" i="0" dirty="0" smtClean="0">
                        <a:latin typeface="Cambria Math" panose="02040503050406030204" pitchFamily="18" charset="0"/>
                      </a:rPr>
                      <m:t>=0.0625</m:t>
                    </m:r>
                    <m:r>
                      <a:rPr lang="en-IN" sz="1800" b="0" i="0" dirty="0" smtClean="0">
                        <a:latin typeface="Cambria Math" panose="02040503050406030204" pitchFamily="18" charset="0"/>
                      </a:rPr>
                      <m:t>.</m:t>
                    </m:r>
                  </m:oMath>
                </a14:m>
                <a:r>
                  <a:rPr lang="en-IN" sz="1800" dirty="0"/>
                  <a:t> Status Passed</a:t>
                </a:r>
              </a:p>
              <a:p>
                <a:endParaRPr lang="en-IN" sz="1800" dirty="0"/>
              </a:p>
              <a:p>
                <a:pPr marL="0" indent="0">
                  <a:buNone/>
                </a:pPr>
                <a:endParaRPr lang="en-IN" sz="1800" dirty="0"/>
              </a:p>
              <a:p>
                <a:r>
                  <a:rPr lang="en-IN" dirty="0"/>
                  <a:t>Testing derivative of the shape function:- (</a:t>
                </a:r>
                <a14:m>
                  <m:oMath xmlns:m="http://schemas.openxmlformats.org/officeDocument/2006/math">
                    <m:sSup>
                      <m:sSupPr>
                        <m:ctrlPr>
                          <a:rPr lang="en-IN" dirty="0"/>
                        </m:ctrlPr>
                      </m:sSupPr>
                      <m:e>
                        <m:r>
                          <a:rPr lang="en-IN" dirty="0"/>
                          <m:t>𝑵</m:t>
                        </m:r>
                      </m:e>
                      <m:sup>
                        <m:r>
                          <a:rPr lang="en-IN" dirty="0"/>
                          <m:t>′</m:t>
                        </m:r>
                      </m:sup>
                    </m:sSup>
                    <m:r>
                      <a:rPr lang="en-IN" dirty="0"/>
                      <m:t>𝑻</m:t>
                    </m:r>
                  </m:oMath>
                </a14:m>
                <a:r>
                  <a:rPr lang="en-IN" dirty="0"/>
                  <a:t>)</a:t>
                </a:r>
              </a:p>
              <a:p>
                <a:r>
                  <a:rPr lang="en-IN" sz="1800" dirty="0"/>
                  <a:t>Derivative checked at the node points </a:t>
                </a:r>
                <a:r>
                  <a:rPr lang="de-DE" sz="1800" dirty="0"/>
                  <a:t>(</a:t>
                </a:r>
                <a:r>
                  <a:rPr lang="el-GR" sz="1800" dirty="0"/>
                  <a:t>ξ</a:t>
                </a:r>
                <a:r>
                  <a:rPr lang="de-DE" sz="1800" dirty="0"/>
                  <a:t>, </a:t>
                </a:r>
                <a:r>
                  <a:rPr lang="el-GR" sz="1800" dirty="0"/>
                  <a:t>η</a:t>
                </a:r>
                <a:r>
                  <a:rPr lang="de-DE" sz="1800" dirty="0"/>
                  <a:t>) = (1,1) </a:t>
                </a:r>
                <a:r>
                  <a:rPr lang="de-DE" sz="1800" dirty="0" err="1"/>
                  <a:t>for</a:t>
                </a:r>
                <a:r>
                  <a:rPr lang="de-DE" sz="1800" dirty="0"/>
                  <a:t> </a:t>
                </a:r>
                <a:r>
                  <a:rPr lang="de-DE" sz="1800" dirty="0" err="1"/>
                  <a:t>element</a:t>
                </a:r>
                <a:r>
                  <a:rPr lang="de-DE" sz="1800" dirty="0"/>
                  <a:t> </a:t>
                </a:r>
                <a:r>
                  <a:rPr lang="de-DE" sz="1800" dirty="0" err="1"/>
                  <a:t>no</a:t>
                </a:r>
                <a:r>
                  <a:rPr lang="de-DE" sz="1800" dirty="0"/>
                  <a:t>. 3. </a:t>
                </a:r>
                <a:r>
                  <a:rPr lang="de-DE" sz="1800" dirty="0" err="1"/>
                  <a:t>Nodal</a:t>
                </a:r>
                <a:r>
                  <a:rPr lang="de-DE" sz="1800" dirty="0"/>
                  <a:t> </a:t>
                </a:r>
                <a:r>
                  <a:rPr lang="de-DE" sz="1800" dirty="0" err="1"/>
                  <a:t>temperature</a:t>
                </a:r>
                <a:r>
                  <a:rPr lang="de-DE" sz="1800" dirty="0"/>
                  <a:t> </a:t>
                </a:r>
                <a:r>
                  <a:rPr lang="de-DE" sz="1800" dirty="0" err="1"/>
                  <a:t>passed</a:t>
                </a:r>
                <a:r>
                  <a:rPr lang="de-DE" sz="1800" dirty="0"/>
                  <a:t> [1,2,3,4]</a:t>
                </a:r>
              </a:p>
              <a:p>
                <a14:m>
                  <m:oMath xmlns:m="http://schemas.openxmlformats.org/officeDocument/2006/math">
                    <m:f>
                      <m:fPr>
                        <m:ctrlPr>
                          <a:rPr lang="en-IN" sz="1800" dirty="0" smtClean="0">
                            <a:solidFill>
                              <a:srgbClr val="836967"/>
                            </a:solidFill>
                            <a:latin typeface="Cambria Math" panose="02040503050406030204" pitchFamily="18" charset="0"/>
                          </a:rPr>
                        </m:ctrlPr>
                      </m:fPr>
                      <m:num>
                        <m:d>
                          <m:dPr>
                            <m:ctrlPr>
                              <a:rPr lang="en-IN" sz="1800" dirty="0" smtClean="0">
                                <a:solidFill>
                                  <a:srgbClr val="836967"/>
                                </a:solidFill>
                                <a:latin typeface="Cambria Math" panose="02040503050406030204" pitchFamily="18" charset="0"/>
                              </a:rPr>
                            </m:ctrlPr>
                          </m:dPr>
                          <m:e>
                            <m:sSub>
                              <m:sSubPr>
                                <m:ctrlPr>
                                  <a:rPr lang="en-IN" sz="1800" dirty="0" smtClean="0">
                                    <a:solidFill>
                                      <a:srgbClr val="836967"/>
                                    </a:solidFill>
                                    <a:latin typeface="Cambria Math" panose="02040503050406030204" pitchFamily="18" charset="0"/>
                                  </a:rPr>
                                </m:ctrlPr>
                              </m:sSubPr>
                              <m:e>
                                <m:r>
                                  <a:rPr lang="en-IN" sz="1800" i="1" dirty="0" smtClean="0">
                                    <a:latin typeface="Cambria Math" panose="02040503050406030204" pitchFamily="18" charset="0"/>
                                  </a:rPr>
                                  <m:t>𝑇</m:t>
                                </m:r>
                              </m:e>
                              <m:sub>
                                <m:r>
                                  <a:rPr lang="en-IN" sz="1800" i="0" dirty="0" smtClean="0">
                                    <a:latin typeface="Cambria Math" panose="02040503050406030204" pitchFamily="18" charset="0"/>
                                  </a:rPr>
                                  <m:t>2</m:t>
                                </m:r>
                              </m:sub>
                            </m:sSub>
                            <m:r>
                              <a:rPr lang="en-IN" sz="1800" i="0" dirty="0" smtClean="0">
                                <a:latin typeface="Cambria Math" panose="02040503050406030204" pitchFamily="18" charset="0"/>
                              </a:rPr>
                              <m:t>−</m:t>
                            </m:r>
                            <m:sSub>
                              <m:sSubPr>
                                <m:ctrlPr>
                                  <a:rPr lang="en-IN" sz="1800" i="1" dirty="0" smtClean="0">
                                    <a:solidFill>
                                      <a:srgbClr val="836967"/>
                                    </a:solidFill>
                                    <a:latin typeface="Cambria Math" panose="02040503050406030204" pitchFamily="18" charset="0"/>
                                  </a:rPr>
                                </m:ctrlPr>
                              </m:sSubPr>
                              <m:e>
                                <m:r>
                                  <a:rPr lang="en-IN" sz="1800" i="1" dirty="0" smtClean="0">
                                    <a:latin typeface="Cambria Math" panose="02040503050406030204" pitchFamily="18" charset="0"/>
                                  </a:rPr>
                                  <m:t>𝑇</m:t>
                                </m:r>
                              </m:e>
                              <m:sub>
                                <m:r>
                                  <a:rPr lang="en-IN" sz="1800" i="0" dirty="0" smtClean="0">
                                    <a:latin typeface="Cambria Math" panose="02040503050406030204" pitchFamily="18" charset="0"/>
                                  </a:rPr>
                                  <m:t>3</m:t>
                                </m:r>
                              </m:sub>
                            </m:sSub>
                          </m:e>
                        </m:d>
                      </m:num>
                      <m:den>
                        <m:d>
                          <m:dPr>
                            <m:ctrlPr>
                              <a:rPr lang="en-IN" sz="1800" i="1" dirty="0" smtClean="0">
                                <a:solidFill>
                                  <a:srgbClr val="836967"/>
                                </a:solidFill>
                                <a:latin typeface="Cambria Math" panose="02040503050406030204" pitchFamily="18" charset="0"/>
                              </a:rPr>
                            </m:ctrlPr>
                          </m:dPr>
                          <m:e>
                            <m:sSub>
                              <m:sSubPr>
                                <m:ctrlPr>
                                  <a:rPr lang="en-IN" sz="1800" i="1" dirty="0" smtClean="0">
                                    <a:solidFill>
                                      <a:srgbClr val="836967"/>
                                    </a:solidFill>
                                    <a:latin typeface="Cambria Math" panose="02040503050406030204" pitchFamily="18" charset="0"/>
                                  </a:rPr>
                                </m:ctrlPr>
                              </m:sSubPr>
                              <m:e>
                                <m:r>
                                  <a:rPr lang="en-IN" sz="1800" i="1" dirty="0" smtClean="0">
                                    <a:latin typeface="Cambria Math" panose="02040503050406030204" pitchFamily="18" charset="0"/>
                                  </a:rPr>
                                  <m:t>𝑥</m:t>
                                </m:r>
                              </m:e>
                              <m:sub>
                                <m:r>
                                  <a:rPr lang="en-IN" sz="1800" i="0" dirty="0" smtClean="0">
                                    <a:latin typeface="Cambria Math" panose="02040503050406030204" pitchFamily="18" charset="0"/>
                                  </a:rPr>
                                  <m:t>2</m:t>
                                </m:r>
                              </m:sub>
                            </m:sSub>
                            <m:r>
                              <a:rPr lang="en-IN" sz="1800" i="0" dirty="0" smtClean="0">
                                <a:latin typeface="Cambria Math" panose="02040503050406030204" pitchFamily="18" charset="0"/>
                              </a:rPr>
                              <m:t>−</m:t>
                            </m:r>
                            <m:sSub>
                              <m:sSubPr>
                                <m:ctrlPr>
                                  <a:rPr lang="en-IN" sz="1800" i="1" dirty="0" smtClean="0">
                                    <a:solidFill>
                                      <a:srgbClr val="836967"/>
                                    </a:solidFill>
                                    <a:latin typeface="Cambria Math" panose="02040503050406030204" pitchFamily="18" charset="0"/>
                                  </a:rPr>
                                </m:ctrlPr>
                              </m:sSubPr>
                              <m:e>
                                <m:r>
                                  <a:rPr lang="en-IN" sz="1800" i="1" dirty="0" smtClean="0">
                                    <a:latin typeface="Cambria Math" panose="02040503050406030204" pitchFamily="18" charset="0"/>
                                  </a:rPr>
                                  <m:t>𝑥</m:t>
                                </m:r>
                              </m:e>
                              <m:sub>
                                <m:r>
                                  <a:rPr lang="en-IN" sz="1800" i="0" dirty="0" smtClean="0">
                                    <a:latin typeface="Cambria Math" panose="02040503050406030204" pitchFamily="18" charset="0"/>
                                  </a:rPr>
                                  <m:t>0</m:t>
                                </m:r>
                              </m:sub>
                            </m:sSub>
                          </m:e>
                        </m:d>
                      </m:den>
                    </m:f>
                  </m:oMath>
                </a14:m>
                <a:r>
                  <a:rPr lang="en-IN" sz="1800" dirty="0"/>
                  <a:t> = </a:t>
                </a:r>
                <a14:m>
                  <m:oMath xmlns:m="http://schemas.openxmlformats.org/officeDocument/2006/math">
                    <m:f>
                      <m:fPr>
                        <m:ctrlPr>
                          <a:rPr lang="en-IN" sz="1800" dirty="0" smtClean="0">
                            <a:solidFill>
                              <a:srgbClr val="836967"/>
                            </a:solidFill>
                            <a:latin typeface="Cambria Math" panose="02040503050406030204" pitchFamily="18" charset="0"/>
                          </a:rPr>
                        </m:ctrlPr>
                      </m:fPr>
                      <m:num>
                        <m:r>
                          <a:rPr lang="en-IN" sz="1800" dirty="0" smtClean="0">
                            <a:latin typeface="Cambria Math" panose="02040503050406030204" pitchFamily="18" charset="0"/>
                          </a:rPr>
                          <m:t>3</m:t>
                        </m:r>
                        <m:r>
                          <a:rPr lang="en-IN" sz="1800" i="0" dirty="0" smtClean="0">
                            <a:latin typeface="Cambria Math" panose="02040503050406030204" pitchFamily="18" charset="0"/>
                          </a:rPr>
                          <m:t>−4</m:t>
                        </m:r>
                      </m:num>
                      <m:den>
                        <m:r>
                          <a:rPr lang="en-IN" sz="1800" i="0" dirty="0" smtClean="0">
                            <a:latin typeface="Cambria Math" panose="02040503050406030204" pitchFamily="18" charset="0"/>
                          </a:rPr>
                          <m:t>0⋅25</m:t>
                        </m:r>
                      </m:den>
                    </m:f>
                    <m:r>
                      <a:rPr lang="en-IN" sz="1800" b="0" i="1" dirty="0" smtClean="0">
                        <a:latin typeface="Cambria Math" panose="02040503050406030204" pitchFamily="18" charset="0"/>
                      </a:rPr>
                      <m:t> −0.4 </m:t>
                    </m:r>
                  </m:oMath>
                </a14:m>
                <a:r>
                  <a:rPr lang="en-IN" sz="1800" dirty="0"/>
                  <a:t> and </a:t>
                </a:r>
                <a14:m>
                  <m:oMath xmlns:m="http://schemas.openxmlformats.org/officeDocument/2006/math">
                    <m:f>
                      <m:fPr>
                        <m:ctrlPr>
                          <a:rPr lang="en-IN" sz="1800" i="1" dirty="0">
                            <a:solidFill>
                              <a:srgbClr val="836967"/>
                            </a:solidFill>
                            <a:latin typeface="Cambria Math" panose="02040503050406030204" pitchFamily="18" charset="0"/>
                          </a:rPr>
                        </m:ctrlPr>
                      </m:fPr>
                      <m:num>
                        <m:d>
                          <m:dPr>
                            <m:ctrlPr>
                              <a:rPr lang="en-IN" sz="1800" i="1" dirty="0">
                                <a:solidFill>
                                  <a:srgbClr val="836967"/>
                                </a:solidFill>
                                <a:latin typeface="Cambria Math" panose="02040503050406030204" pitchFamily="18" charset="0"/>
                              </a:rPr>
                            </m:ctrlPr>
                          </m:dPr>
                          <m:e>
                            <m:sSub>
                              <m:sSubPr>
                                <m:ctrlPr>
                                  <a:rPr lang="en-IN" sz="1800" i="1" dirty="0">
                                    <a:solidFill>
                                      <a:srgbClr val="836967"/>
                                    </a:solidFill>
                                    <a:latin typeface="Cambria Math" panose="02040503050406030204" pitchFamily="18" charset="0"/>
                                  </a:rPr>
                                </m:ctrlPr>
                              </m:sSubPr>
                              <m:e>
                                <m:r>
                                  <a:rPr lang="en-IN" sz="1800" i="1" dirty="0">
                                    <a:latin typeface="Cambria Math" panose="02040503050406030204" pitchFamily="18" charset="0"/>
                                  </a:rPr>
                                  <m:t>𝑇</m:t>
                                </m:r>
                              </m:e>
                              <m:sub>
                                <m:r>
                                  <a:rPr lang="en-IN" sz="1800" dirty="0">
                                    <a:latin typeface="Cambria Math" panose="02040503050406030204" pitchFamily="18" charset="0"/>
                                  </a:rPr>
                                  <m:t>2</m:t>
                                </m:r>
                              </m:sub>
                            </m:sSub>
                            <m:r>
                              <a:rPr lang="en-IN" sz="1800" dirty="0">
                                <a:latin typeface="Cambria Math" panose="02040503050406030204" pitchFamily="18" charset="0"/>
                              </a:rPr>
                              <m:t>−</m:t>
                            </m:r>
                            <m:sSub>
                              <m:sSubPr>
                                <m:ctrlPr>
                                  <a:rPr lang="en-IN" sz="1800" i="1" dirty="0">
                                    <a:solidFill>
                                      <a:srgbClr val="836967"/>
                                    </a:solidFill>
                                    <a:latin typeface="Cambria Math" panose="02040503050406030204" pitchFamily="18" charset="0"/>
                                  </a:rPr>
                                </m:ctrlPr>
                              </m:sSubPr>
                              <m:e>
                                <m:r>
                                  <a:rPr lang="en-IN" sz="1800" i="1" dirty="0">
                                    <a:latin typeface="Cambria Math" panose="02040503050406030204" pitchFamily="18" charset="0"/>
                                  </a:rPr>
                                  <m:t>𝑇</m:t>
                                </m:r>
                              </m:e>
                              <m:sub>
                                <m:r>
                                  <a:rPr lang="en-IN" sz="1800" b="0" i="0" dirty="0" smtClean="0">
                                    <a:latin typeface="Cambria Math" panose="02040503050406030204" pitchFamily="18" charset="0"/>
                                  </a:rPr>
                                  <m:t>1</m:t>
                                </m:r>
                              </m:sub>
                            </m:sSub>
                          </m:e>
                        </m:d>
                      </m:num>
                      <m:den>
                        <m:d>
                          <m:dPr>
                            <m:ctrlPr>
                              <a:rPr lang="en-IN" sz="1800" i="1" dirty="0">
                                <a:solidFill>
                                  <a:srgbClr val="836967"/>
                                </a:solidFill>
                                <a:latin typeface="Cambria Math" panose="02040503050406030204" pitchFamily="18" charset="0"/>
                              </a:rPr>
                            </m:ctrlPr>
                          </m:dPr>
                          <m:e>
                            <m:sSub>
                              <m:sSubPr>
                                <m:ctrlPr>
                                  <a:rPr lang="en-IN" sz="1800" i="1" dirty="0" smtClean="0">
                                    <a:solidFill>
                                      <a:srgbClr val="836967"/>
                                    </a:solidFill>
                                    <a:latin typeface="Cambria Math" panose="02040503050406030204" pitchFamily="18" charset="0"/>
                                  </a:rPr>
                                </m:ctrlPr>
                              </m:sSubPr>
                              <m:e>
                                <m:r>
                                  <a:rPr lang="en-IN" sz="1800" b="0" i="1" dirty="0" smtClean="0">
                                    <a:latin typeface="Cambria Math" panose="02040503050406030204" pitchFamily="18" charset="0"/>
                                  </a:rPr>
                                  <m:t>𝑦</m:t>
                                </m:r>
                              </m:e>
                              <m:sub>
                                <m:r>
                                  <a:rPr lang="en-IN" sz="1800" dirty="0">
                                    <a:latin typeface="Cambria Math" panose="02040503050406030204" pitchFamily="18" charset="0"/>
                                  </a:rPr>
                                  <m:t>2</m:t>
                                </m:r>
                              </m:sub>
                            </m:sSub>
                            <m:r>
                              <a:rPr lang="en-IN" sz="1800" dirty="0">
                                <a:latin typeface="Cambria Math" panose="02040503050406030204" pitchFamily="18" charset="0"/>
                              </a:rPr>
                              <m:t>−</m:t>
                            </m:r>
                            <m:sSub>
                              <m:sSubPr>
                                <m:ctrlPr>
                                  <a:rPr lang="en-IN" sz="1800" i="1" dirty="0">
                                    <a:solidFill>
                                      <a:srgbClr val="836967"/>
                                    </a:solidFill>
                                    <a:latin typeface="Cambria Math" panose="02040503050406030204" pitchFamily="18" charset="0"/>
                                  </a:rPr>
                                </m:ctrlPr>
                              </m:sSubPr>
                              <m:e>
                                <m:r>
                                  <a:rPr lang="en-IN" sz="1800" b="0" i="1" dirty="0" smtClean="0">
                                    <a:latin typeface="Cambria Math" panose="02040503050406030204" pitchFamily="18" charset="0"/>
                                  </a:rPr>
                                  <m:t>𝑦</m:t>
                                </m:r>
                              </m:e>
                              <m:sub>
                                <m:r>
                                  <a:rPr lang="en-IN" sz="1800" dirty="0">
                                    <a:latin typeface="Cambria Math" panose="02040503050406030204" pitchFamily="18" charset="0"/>
                                  </a:rPr>
                                  <m:t>0</m:t>
                                </m:r>
                              </m:sub>
                            </m:sSub>
                          </m:e>
                        </m:d>
                      </m:den>
                    </m:f>
                  </m:oMath>
                </a14:m>
                <a:r>
                  <a:rPr lang="en-IN" sz="1800" dirty="0"/>
                  <a:t> = </a:t>
                </a:r>
                <a14:m>
                  <m:oMath xmlns:m="http://schemas.openxmlformats.org/officeDocument/2006/math">
                    <m:f>
                      <m:fPr>
                        <m:ctrlPr>
                          <a:rPr lang="en-IN" sz="1800" i="1" dirty="0">
                            <a:solidFill>
                              <a:srgbClr val="836967"/>
                            </a:solidFill>
                            <a:latin typeface="Cambria Math" panose="02040503050406030204" pitchFamily="18" charset="0"/>
                          </a:rPr>
                        </m:ctrlPr>
                      </m:fPr>
                      <m:num>
                        <m:r>
                          <a:rPr lang="en-IN" sz="1800" dirty="0">
                            <a:latin typeface="Cambria Math" panose="02040503050406030204" pitchFamily="18" charset="0"/>
                          </a:rPr>
                          <m:t>3−</m:t>
                        </m:r>
                        <m:r>
                          <a:rPr lang="en-IN" sz="1800" b="0" i="0" dirty="0" smtClean="0">
                            <a:latin typeface="Cambria Math" panose="02040503050406030204" pitchFamily="18" charset="0"/>
                          </a:rPr>
                          <m:t>2</m:t>
                        </m:r>
                      </m:num>
                      <m:den>
                        <m:r>
                          <a:rPr lang="en-IN" sz="1800" dirty="0">
                            <a:latin typeface="Cambria Math" panose="02040503050406030204" pitchFamily="18" charset="0"/>
                          </a:rPr>
                          <m:t>0⋅25</m:t>
                        </m:r>
                      </m:den>
                    </m:f>
                    <m:r>
                      <a:rPr lang="en-IN" sz="1800" i="1" dirty="0">
                        <a:latin typeface="Cambria Math" panose="02040503050406030204" pitchFamily="18" charset="0"/>
                      </a:rPr>
                      <m:t> </m:t>
                    </m:r>
                  </m:oMath>
                </a14:m>
                <a:r>
                  <a:rPr lang="en-IN" sz="1800" dirty="0"/>
                  <a:t> = 0.4. Status:- Passed.</a:t>
                </a:r>
              </a:p>
              <a:p>
                <a:endParaRPr lang="en-IN" sz="1800" dirty="0"/>
              </a:p>
              <a:p>
                <a:pPr marL="0" indent="0">
                  <a:buNone/>
                </a:pPr>
                <a:r>
                  <a:rPr lang="en-IN" sz="1800" dirty="0"/>
                  <a:t>The python code stops if any of the test mentioned above fail during the entire run.</a:t>
                </a:r>
              </a:p>
              <a:p>
                <a:pPr marL="0" indent="0">
                  <a:buNone/>
                </a:pPr>
                <a:endParaRPr lang="en-IN" dirty="0"/>
              </a:p>
            </p:txBody>
          </p:sp>
        </mc:Choice>
        <mc:Fallback>
          <p:sp>
            <p:nvSpPr>
              <p:cNvPr id="3" name="Content Placeholder 2">
                <a:extLst>
                  <a:ext uri="{FF2B5EF4-FFF2-40B4-BE49-F238E27FC236}">
                    <a16:creationId xmlns:a16="http://schemas.microsoft.com/office/drawing/2014/main" id="{B488FC67-3206-B364-A96B-B78C025980E8}"/>
                  </a:ext>
                </a:extLst>
              </p:cNvPr>
              <p:cNvSpPr>
                <a:spLocks noGrp="1" noRot="1" noChangeAspect="1" noMove="1" noResize="1" noEditPoints="1" noAdjustHandles="1" noChangeArrowheads="1" noChangeShapeType="1" noTextEdit="1"/>
              </p:cNvSpPr>
              <p:nvPr>
                <p:ph idx="1"/>
              </p:nvPr>
            </p:nvSpPr>
            <p:spPr>
              <a:xfrm>
                <a:off x="304800" y="1486617"/>
                <a:ext cx="11633197" cy="4925757"/>
              </a:xfrm>
              <a:blipFill>
                <a:blip r:embed="rId3"/>
                <a:stretch>
                  <a:fillRect l="-681" t="-2847"/>
                </a:stretch>
              </a:blipFill>
            </p:spPr>
            <p:txBody>
              <a:bodyPr/>
              <a:lstStyle/>
              <a:p>
                <a:r>
                  <a:rPr lang="en-IN">
                    <a:noFill/>
                  </a:rPr>
                  <a:t> </a:t>
                </a:r>
              </a:p>
            </p:txBody>
          </p:sp>
        </mc:Fallback>
      </mc:AlternateContent>
    </p:spTree>
    <p:extLst>
      <p:ext uri="{BB962C8B-B14F-4D97-AF65-F5344CB8AC3E}">
        <p14:creationId xmlns:p14="http://schemas.microsoft.com/office/powerpoint/2010/main" val="3802480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957DB-26EF-4DCF-DE25-0C4F84584AB0}"/>
              </a:ext>
            </a:extLst>
          </p:cNvPr>
          <p:cNvSpPr>
            <a:spLocks noGrp="1"/>
          </p:cNvSpPr>
          <p:nvPr>
            <p:ph type="title"/>
          </p:nvPr>
        </p:nvSpPr>
        <p:spPr/>
        <p:txBody>
          <a:bodyPr/>
          <a:lstStyle/>
          <a:p>
            <a:r>
              <a:rPr lang="en-IN" dirty="0"/>
              <a:t>Validation: Heat Transfer</a:t>
            </a:r>
          </a:p>
        </p:txBody>
      </p:sp>
      <p:pic>
        <p:nvPicPr>
          <p:cNvPr id="4" name="Picture 3">
            <a:extLst>
              <a:ext uri="{FF2B5EF4-FFF2-40B4-BE49-F238E27FC236}">
                <a16:creationId xmlns:a16="http://schemas.microsoft.com/office/drawing/2014/main" id="{22FC43EE-A874-8F53-1DC8-9D89AD22A396}"/>
              </a:ext>
            </a:extLst>
          </p:cNvPr>
          <p:cNvPicPr>
            <a:picLocks noChangeAspect="1"/>
          </p:cNvPicPr>
          <p:nvPr/>
        </p:nvPicPr>
        <p:blipFill rotWithShape="1">
          <a:blip r:embed="rId2"/>
          <a:srcRect l="3389" t="5177" r="7722"/>
          <a:stretch/>
        </p:blipFill>
        <p:spPr>
          <a:xfrm>
            <a:off x="367989" y="2658772"/>
            <a:ext cx="6670997" cy="3646778"/>
          </a:xfrm>
          <a:prstGeom prst="rect">
            <a:avLst/>
          </a:prstGeom>
        </p:spPr>
      </p:pic>
      <p:pic>
        <p:nvPicPr>
          <p:cNvPr id="5" name="Picture 4">
            <a:extLst>
              <a:ext uri="{FF2B5EF4-FFF2-40B4-BE49-F238E27FC236}">
                <a16:creationId xmlns:a16="http://schemas.microsoft.com/office/drawing/2014/main" id="{EB633311-5E52-C304-3FC3-D7B63351B4DB}"/>
              </a:ext>
            </a:extLst>
          </p:cNvPr>
          <p:cNvPicPr>
            <a:picLocks noChangeAspect="1"/>
          </p:cNvPicPr>
          <p:nvPr/>
        </p:nvPicPr>
        <p:blipFill rotWithShape="1">
          <a:blip r:embed="rId3"/>
          <a:srcRect t="19752"/>
          <a:stretch/>
        </p:blipFill>
        <p:spPr>
          <a:xfrm>
            <a:off x="348793" y="1462088"/>
            <a:ext cx="6331404" cy="1196684"/>
          </a:xfrm>
          <a:prstGeom prst="rect">
            <a:avLst/>
          </a:prstGeom>
        </p:spPr>
      </p:pic>
      <p:graphicFrame>
        <p:nvGraphicFramePr>
          <p:cNvPr id="9" name="Content Placeholder 8">
            <a:extLst>
              <a:ext uri="{FF2B5EF4-FFF2-40B4-BE49-F238E27FC236}">
                <a16:creationId xmlns:a16="http://schemas.microsoft.com/office/drawing/2014/main" id="{A1DD34C6-B93D-D5ED-70F6-0E106B569C45}"/>
              </a:ext>
            </a:extLst>
          </p:cNvPr>
          <p:cNvGraphicFramePr>
            <a:graphicFrameLocks noGrp="1"/>
          </p:cNvGraphicFramePr>
          <p:nvPr>
            <p:ph idx="1"/>
            <p:extLst>
              <p:ext uri="{D42A27DB-BD31-4B8C-83A1-F6EECF244321}">
                <p14:modId xmlns:p14="http://schemas.microsoft.com/office/powerpoint/2010/main" val="243211247"/>
              </p:ext>
            </p:extLst>
          </p:nvPr>
        </p:nvGraphicFramePr>
        <p:xfrm>
          <a:off x="3524020" y="1881188"/>
          <a:ext cx="116332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12" name="Group 11">
            <a:extLst>
              <a:ext uri="{FF2B5EF4-FFF2-40B4-BE49-F238E27FC236}">
                <a16:creationId xmlns:a16="http://schemas.microsoft.com/office/drawing/2014/main" id="{04765F50-D6E1-4AA1-298B-58593D9B3577}"/>
              </a:ext>
            </a:extLst>
          </p:cNvPr>
          <p:cNvGrpSpPr/>
          <p:nvPr/>
        </p:nvGrpSpPr>
        <p:grpSpPr>
          <a:xfrm>
            <a:off x="358318" y="1462088"/>
            <a:ext cx="6690193" cy="4843462"/>
            <a:chOff x="358318" y="1462088"/>
            <a:chExt cx="6690193" cy="4843462"/>
          </a:xfrm>
        </p:grpSpPr>
        <p:pic>
          <p:nvPicPr>
            <p:cNvPr id="10" name="Picture 9">
              <a:extLst>
                <a:ext uri="{FF2B5EF4-FFF2-40B4-BE49-F238E27FC236}">
                  <a16:creationId xmlns:a16="http://schemas.microsoft.com/office/drawing/2014/main" id="{133F4854-EFD7-E439-16D3-6CA8CD711B90}"/>
                </a:ext>
              </a:extLst>
            </p:cNvPr>
            <p:cNvPicPr>
              <a:picLocks noChangeAspect="1"/>
            </p:cNvPicPr>
            <p:nvPr/>
          </p:nvPicPr>
          <p:blipFill rotWithShape="1">
            <a:blip r:embed="rId2"/>
            <a:srcRect l="3389" t="5177" r="7722"/>
            <a:stretch/>
          </p:blipFill>
          <p:spPr>
            <a:xfrm>
              <a:off x="377514" y="2658772"/>
              <a:ext cx="6670997" cy="3646778"/>
            </a:xfrm>
            <a:prstGeom prst="rect">
              <a:avLst/>
            </a:prstGeom>
          </p:spPr>
        </p:pic>
        <p:pic>
          <p:nvPicPr>
            <p:cNvPr id="11" name="Picture 10">
              <a:extLst>
                <a:ext uri="{FF2B5EF4-FFF2-40B4-BE49-F238E27FC236}">
                  <a16:creationId xmlns:a16="http://schemas.microsoft.com/office/drawing/2014/main" id="{68100E4A-B1C9-5086-A174-16534C4D2AF8}"/>
                </a:ext>
              </a:extLst>
            </p:cNvPr>
            <p:cNvPicPr>
              <a:picLocks noChangeAspect="1"/>
            </p:cNvPicPr>
            <p:nvPr/>
          </p:nvPicPr>
          <p:blipFill rotWithShape="1">
            <a:blip r:embed="rId3"/>
            <a:srcRect t="19752"/>
            <a:stretch/>
          </p:blipFill>
          <p:spPr>
            <a:xfrm>
              <a:off x="358318" y="1462088"/>
              <a:ext cx="6331404" cy="1196684"/>
            </a:xfrm>
            <a:prstGeom prst="rect">
              <a:avLst/>
            </a:prstGeom>
          </p:spPr>
        </p:pic>
      </p:gr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037DB6D1-BD1B-F071-EACE-EC2A644383FC}"/>
                  </a:ext>
                </a:extLst>
              </p:cNvPr>
              <p:cNvSpPr txBox="1"/>
              <p:nvPr/>
            </p:nvSpPr>
            <p:spPr>
              <a:xfrm>
                <a:off x="6959689" y="1584626"/>
                <a:ext cx="3015802" cy="864596"/>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f>
                        <m:fPr>
                          <m:ctrlPr>
                            <a:rPr lang="en-IN" sz="2800" smtClean="0">
                              <a:solidFill>
                                <a:srgbClr val="836967"/>
                              </a:solidFill>
                              <a:latin typeface="Cambria Math" panose="02040503050406030204" pitchFamily="18" charset="0"/>
                            </a:rPr>
                          </m:ctrlPr>
                        </m:fPr>
                        <m:num>
                          <m:r>
                            <a:rPr lang="en-IN" sz="2800">
                              <a:latin typeface="Cambria Math" panose="02040503050406030204" pitchFamily="18" charset="0"/>
                            </a:rPr>
                            <m:t>∂</m:t>
                          </m:r>
                          <m:r>
                            <a:rPr lang="en-IN" sz="2800" i="1">
                              <a:latin typeface="Cambria Math" panose="02040503050406030204" pitchFamily="18" charset="0"/>
                            </a:rPr>
                            <m:t>𝐻</m:t>
                          </m:r>
                        </m:num>
                        <m:den>
                          <m:r>
                            <a:rPr lang="en-IN" sz="2800" i="0">
                              <a:latin typeface="Cambria Math" panose="02040503050406030204" pitchFamily="18" charset="0"/>
                            </a:rPr>
                            <m:t>∂</m:t>
                          </m:r>
                          <m:r>
                            <a:rPr lang="en-IN" sz="2800" i="1">
                              <a:latin typeface="Cambria Math" panose="02040503050406030204" pitchFamily="18" charset="0"/>
                            </a:rPr>
                            <m:t>𝑡</m:t>
                          </m:r>
                        </m:den>
                      </m:f>
                      <m:r>
                        <a:rPr lang="en-IN" sz="2800" i="0">
                          <a:latin typeface="Cambria Math" panose="02040503050406030204" pitchFamily="18" charset="0"/>
                        </a:rPr>
                        <m:t>=</m:t>
                      </m:r>
                      <m:r>
                        <a:rPr lang="en-IN" sz="2800" i="1">
                          <a:latin typeface="Cambria Math" panose="02040503050406030204" pitchFamily="18" charset="0"/>
                        </a:rPr>
                        <m:t>𝐷</m:t>
                      </m:r>
                      <m:f>
                        <m:fPr>
                          <m:ctrlPr>
                            <a:rPr lang="en-IN" sz="2800" i="1">
                              <a:solidFill>
                                <a:srgbClr val="836967"/>
                              </a:solidFill>
                              <a:latin typeface="Cambria Math" panose="02040503050406030204" pitchFamily="18" charset="0"/>
                            </a:rPr>
                          </m:ctrlPr>
                        </m:fPr>
                        <m:num>
                          <m:sSup>
                            <m:sSupPr>
                              <m:ctrlPr>
                                <a:rPr lang="en-IN" sz="2800" i="1">
                                  <a:solidFill>
                                    <a:srgbClr val="836967"/>
                                  </a:solidFill>
                                  <a:latin typeface="Cambria Math" panose="02040503050406030204" pitchFamily="18" charset="0"/>
                                </a:rPr>
                              </m:ctrlPr>
                            </m:sSupPr>
                            <m:e>
                              <m:r>
                                <a:rPr lang="en-IN" sz="2800" i="0">
                                  <a:latin typeface="Cambria Math" panose="02040503050406030204" pitchFamily="18" charset="0"/>
                                </a:rPr>
                                <m:t>∂</m:t>
                              </m:r>
                            </m:e>
                            <m:sup>
                              <m:r>
                                <a:rPr lang="en-IN" sz="2800" i="0">
                                  <a:latin typeface="Cambria Math" panose="02040503050406030204" pitchFamily="18" charset="0"/>
                                </a:rPr>
                                <m:t>2</m:t>
                              </m:r>
                            </m:sup>
                          </m:sSup>
                          <m:r>
                            <a:rPr lang="en-IN" sz="2800" i="1">
                              <a:latin typeface="Cambria Math" panose="02040503050406030204" pitchFamily="18" charset="0"/>
                            </a:rPr>
                            <m:t>𝑇</m:t>
                          </m:r>
                        </m:num>
                        <m:den>
                          <m:r>
                            <a:rPr lang="en-IN" sz="2800" i="0">
                              <a:latin typeface="Cambria Math" panose="02040503050406030204" pitchFamily="18" charset="0"/>
                            </a:rPr>
                            <m:t>∂</m:t>
                          </m:r>
                          <m:sSup>
                            <m:sSupPr>
                              <m:ctrlPr>
                                <a:rPr lang="en-IN" sz="2800" i="1">
                                  <a:solidFill>
                                    <a:srgbClr val="836967"/>
                                  </a:solidFill>
                                  <a:latin typeface="Cambria Math" panose="02040503050406030204" pitchFamily="18" charset="0"/>
                                </a:rPr>
                              </m:ctrlPr>
                            </m:sSupPr>
                            <m:e>
                              <m:r>
                                <a:rPr lang="en-IN" sz="2800" i="1">
                                  <a:latin typeface="Cambria Math" panose="02040503050406030204" pitchFamily="18" charset="0"/>
                                </a:rPr>
                                <m:t>𝑧</m:t>
                              </m:r>
                            </m:e>
                            <m:sup>
                              <m:r>
                                <a:rPr lang="en-IN" sz="2800" i="0">
                                  <a:latin typeface="Cambria Math" panose="02040503050406030204" pitchFamily="18" charset="0"/>
                                </a:rPr>
                                <m:t>2</m:t>
                              </m:r>
                            </m:sup>
                          </m:sSup>
                        </m:den>
                      </m:f>
                    </m:oMath>
                  </m:oMathPara>
                </a14:m>
                <a:endParaRPr lang="en-IN" dirty="0"/>
              </a:p>
            </p:txBody>
          </p:sp>
        </mc:Choice>
        <mc:Fallback>
          <p:sp>
            <p:nvSpPr>
              <p:cNvPr id="13" name="TextBox 12">
                <a:extLst>
                  <a:ext uri="{FF2B5EF4-FFF2-40B4-BE49-F238E27FC236}">
                    <a16:creationId xmlns:a16="http://schemas.microsoft.com/office/drawing/2014/main" id="{037DB6D1-BD1B-F071-EACE-EC2A644383FC}"/>
                  </a:ext>
                </a:extLst>
              </p:cNvPr>
              <p:cNvSpPr txBox="1">
                <a:spLocks noRot="1" noChangeAspect="1" noMove="1" noResize="1" noEditPoints="1" noAdjustHandles="1" noChangeArrowheads="1" noChangeShapeType="1" noTextEdit="1"/>
              </p:cNvSpPr>
              <p:nvPr/>
            </p:nvSpPr>
            <p:spPr>
              <a:xfrm>
                <a:off x="6959689" y="1584626"/>
                <a:ext cx="3015802" cy="864596"/>
              </a:xfrm>
              <a:prstGeom prst="rect">
                <a:avLst/>
              </a:prstGeom>
              <a:blipFill>
                <a:blip r:embed="rId9"/>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873381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9CA9D-99C8-E8D0-4D68-A8C756B5B4B2}"/>
              </a:ext>
            </a:extLst>
          </p:cNvPr>
          <p:cNvSpPr>
            <a:spLocks noGrp="1"/>
          </p:cNvSpPr>
          <p:nvPr>
            <p:ph type="title"/>
          </p:nvPr>
        </p:nvSpPr>
        <p:spPr/>
        <p:txBody>
          <a:bodyPr/>
          <a:lstStyle/>
          <a:p>
            <a:r>
              <a:rPr lang="en-IN" dirty="0"/>
              <a:t>Validation: Heat Transfer</a:t>
            </a:r>
          </a:p>
        </p:txBody>
      </p:sp>
      <p:grpSp>
        <p:nvGrpSpPr>
          <p:cNvPr id="13" name="Group 12">
            <a:extLst>
              <a:ext uri="{FF2B5EF4-FFF2-40B4-BE49-F238E27FC236}">
                <a16:creationId xmlns:a16="http://schemas.microsoft.com/office/drawing/2014/main" id="{05C541FE-9AF5-22E5-FBF0-5F41E8489628}"/>
              </a:ext>
            </a:extLst>
          </p:cNvPr>
          <p:cNvGrpSpPr/>
          <p:nvPr/>
        </p:nvGrpSpPr>
        <p:grpSpPr>
          <a:xfrm>
            <a:off x="438150" y="1462088"/>
            <a:ext cx="6781284" cy="4529137"/>
            <a:chOff x="559319" y="1462088"/>
            <a:chExt cx="6559420" cy="4344742"/>
          </a:xfrm>
        </p:grpSpPr>
        <p:pic>
          <p:nvPicPr>
            <p:cNvPr id="9" name="Picture 8">
              <a:extLst>
                <a:ext uri="{FF2B5EF4-FFF2-40B4-BE49-F238E27FC236}">
                  <a16:creationId xmlns:a16="http://schemas.microsoft.com/office/drawing/2014/main" id="{AF611E83-BEEE-9137-1F42-EE6F4016ABD3}"/>
                </a:ext>
              </a:extLst>
            </p:cNvPr>
            <p:cNvPicPr>
              <a:picLocks noChangeAspect="1"/>
            </p:cNvPicPr>
            <p:nvPr/>
          </p:nvPicPr>
          <p:blipFill rotWithShape="1">
            <a:blip r:embed="rId3"/>
            <a:srcRect l="3058" t="5292" r="7389"/>
            <a:stretch/>
          </p:blipFill>
          <p:spPr>
            <a:xfrm>
              <a:off x="559319" y="2304661"/>
              <a:ext cx="6559420" cy="3502169"/>
            </a:xfrm>
            <a:prstGeom prst="rect">
              <a:avLst/>
            </a:prstGeom>
          </p:spPr>
        </p:pic>
        <p:pic>
          <p:nvPicPr>
            <p:cNvPr id="11" name="Picture 10">
              <a:extLst>
                <a:ext uri="{FF2B5EF4-FFF2-40B4-BE49-F238E27FC236}">
                  <a16:creationId xmlns:a16="http://schemas.microsoft.com/office/drawing/2014/main" id="{EA41D46E-F613-4D85-02A8-4EC7086DA613}"/>
                </a:ext>
              </a:extLst>
            </p:cNvPr>
            <p:cNvPicPr>
              <a:picLocks noChangeAspect="1"/>
            </p:cNvPicPr>
            <p:nvPr/>
          </p:nvPicPr>
          <p:blipFill rotWithShape="1">
            <a:blip r:embed="rId4">
              <a:extLst>
                <a:ext uri="{28A0092B-C50C-407E-A947-70E740481C1C}">
                  <a14:useLocalDpi xmlns:a14="http://schemas.microsoft.com/office/drawing/2010/main" val="0"/>
                </a:ext>
              </a:extLst>
            </a:blip>
            <a:srcRect l="4668" r="4260"/>
            <a:stretch/>
          </p:blipFill>
          <p:spPr>
            <a:xfrm>
              <a:off x="559319" y="1462088"/>
              <a:ext cx="6410649" cy="842573"/>
            </a:xfrm>
            <a:prstGeom prst="rect">
              <a:avLst/>
            </a:prstGeom>
          </p:spPr>
        </p:pic>
      </p:grpSp>
      <p:graphicFrame>
        <p:nvGraphicFramePr>
          <p:cNvPr id="12" name="Diagram 11">
            <a:extLst>
              <a:ext uri="{FF2B5EF4-FFF2-40B4-BE49-F238E27FC236}">
                <a16:creationId xmlns:a16="http://schemas.microsoft.com/office/drawing/2014/main" id="{6D2BB97C-0FC6-1CB5-D237-8FA5DB1664E7}"/>
              </a:ext>
            </a:extLst>
          </p:cNvPr>
          <p:cNvGraphicFramePr/>
          <p:nvPr>
            <p:extLst>
              <p:ext uri="{D42A27DB-BD31-4B8C-83A1-F6EECF244321}">
                <p14:modId xmlns:p14="http://schemas.microsoft.com/office/powerpoint/2010/main" val="4186450913"/>
              </p:ext>
            </p:extLst>
          </p:nvPr>
        </p:nvGraphicFramePr>
        <p:xfrm>
          <a:off x="7065631" y="1476376"/>
          <a:ext cx="5517255" cy="452913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10773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DF243-8848-5EAD-C1AD-81001ED73F87}"/>
              </a:ext>
            </a:extLst>
          </p:cNvPr>
          <p:cNvSpPr>
            <a:spLocks noGrp="1"/>
          </p:cNvSpPr>
          <p:nvPr>
            <p:ph type="title"/>
          </p:nvPr>
        </p:nvSpPr>
        <p:spPr/>
        <p:txBody>
          <a:bodyPr/>
          <a:lstStyle/>
          <a:p>
            <a:r>
              <a:rPr lang="en-IN" dirty="0"/>
              <a:t>Final Results: - 1D Enthalpy Amorphous Mat.</a:t>
            </a:r>
          </a:p>
        </p:txBody>
      </p:sp>
      <p:graphicFrame>
        <p:nvGraphicFramePr>
          <p:cNvPr id="8" name="Diagram 7">
            <a:extLst>
              <a:ext uri="{FF2B5EF4-FFF2-40B4-BE49-F238E27FC236}">
                <a16:creationId xmlns:a16="http://schemas.microsoft.com/office/drawing/2014/main" id="{9A220998-9CB1-3417-EFDE-C7FFF488DAA9}"/>
              </a:ext>
            </a:extLst>
          </p:cNvPr>
          <p:cNvGraphicFramePr/>
          <p:nvPr>
            <p:extLst>
              <p:ext uri="{D42A27DB-BD31-4B8C-83A1-F6EECF244321}">
                <p14:modId xmlns:p14="http://schemas.microsoft.com/office/powerpoint/2010/main" val="2728823566"/>
              </p:ext>
            </p:extLst>
          </p:nvPr>
        </p:nvGraphicFramePr>
        <p:xfrm>
          <a:off x="1035898" y="1077884"/>
          <a:ext cx="10515600" cy="56435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89934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1CBBA-DAEF-3883-8EA2-67A80EA2EF2D}"/>
              </a:ext>
            </a:extLst>
          </p:cNvPr>
          <p:cNvSpPr>
            <a:spLocks noGrp="1"/>
          </p:cNvSpPr>
          <p:nvPr>
            <p:ph type="title"/>
          </p:nvPr>
        </p:nvSpPr>
        <p:spPr/>
        <p:txBody>
          <a:bodyPr/>
          <a:lstStyle/>
          <a:p>
            <a:r>
              <a:rPr lang="en-IN" dirty="0"/>
              <a:t>Final Results: - Enthalpy Crystalline Mat.</a:t>
            </a:r>
          </a:p>
        </p:txBody>
      </p:sp>
      <p:sp>
        <p:nvSpPr>
          <p:cNvPr id="12" name="TextBox 11">
            <a:extLst>
              <a:ext uri="{FF2B5EF4-FFF2-40B4-BE49-F238E27FC236}">
                <a16:creationId xmlns:a16="http://schemas.microsoft.com/office/drawing/2014/main" id="{C34AB55C-3E23-A5E8-DC00-D4CED394DEF8}"/>
              </a:ext>
            </a:extLst>
          </p:cNvPr>
          <p:cNvSpPr txBox="1"/>
          <p:nvPr/>
        </p:nvSpPr>
        <p:spPr>
          <a:xfrm>
            <a:off x="1219719" y="3925168"/>
            <a:ext cx="5385260" cy="369332"/>
          </a:xfrm>
          <a:prstGeom prst="rect">
            <a:avLst/>
          </a:prstGeom>
          <a:noFill/>
        </p:spPr>
        <p:txBody>
          <a:bodyPr wrap="square" rtlCol="0">
            <a:spAutoFit/>
          </a:bodyPr>
          <a:lstStyle/>
          <a:p>
            <a:r>
              <a:rPr lang="en-IN" dirty="0"/>
              <a:t>Enthalpy Problem 2D results:-</a:t>
            </a:r>
          </a:p>
        </p:txBody>
      </p:sp>
      <p:sp>
        <p:nvSpPr>
          <p:cNvPr id="16" name="TextBox 15">
            <a:extLst>
              <a:ext uri="{FF2B5EF4-FFF2-40B4-BE49-F238E27FC236}">
                <a16:creationId xmlns:a16="http://schemas.microsoft.com/office/drawing/2014/main" id="{BA38C769-FB96-B558-F9DA-4F67C5165426}"/>
              </a:ext>
            </a:extLst>
          </p:cNvPr>
          <p:cNvSpPr txBox="1"/>
          <p:nvPr/>
        </p:nvSpPr>
        <p:spPr>
          <a:xfrm>
            <a:off x="8366308" y="6573730"/>
            <a:ext cx="2200735" cy="246221"/>
          </a:xfrm>
          <a:prstGeom prst="rect">
            <a:avLst/>
          </a:prstGeom>
          <a:noFill/>
        </p:spPr>
        <p:txBody>
          <a:bodyPr wrap="square" rtlCol="0">
            <a:spAutoFit/>
          </a:bodyPr>
          <a:lstStyle/>
          <a:p>
            <a:r>
              <a:rPr lang="en-IN" sz="1000" dirty="0"/>
              <a:t>Dimensionless Width</a:t>
            </a:r>
          </a:p>
        </p:txBody>
      </p:sp>
      <p:grpSp>
        <p:nvGrpSpPr>
          <p:cNvPr id="25" name="Group 24">
            <a:extLst>
              <a:ext uri="{FF2B5EF4-FFF2-40B4-BE49-F238E27FC236}">
                <a16:creationId xmlns:a16="http://schemas.microsoft.com/office/drawing/2014/main" id="{ECE91356-DDCB-1CEC-26CE-C4FD095BD95E}"/>
              </a:ext>
            </a:extLst>
          </p:cNvPr>
          <p:cNvGrpSpPr/>
          <p:nvPr/>
        </p:nvGrpSpPr>
        <p:grpSpPr>
          <a:xfrm>
            <a:off x="692378" y="993397"/>
            <a:ext cx="11245619" cy="2874352"/>
            <a:chOff x="692378" y="993397"/>
            <a:chExt cx="11245619" cy="2874352"/>
          </a:xfrm>
        </p:grpSpPr>
        <p:pic>
          <p:nvPicPr>
            <p:cNvPr id="5" name="Picture 4">
              <a:extLst>
                <a:ext uri="{FF2B5EF4-FFF2-40B4-BE49-F238E27FC236}">
                  <a16:creationId xmlns:a16="http://schemas.microsoft.com/office/drawing/2014/main" id="{3A0C9B4B-18E5-A215-9E7E-9A1DBCA453DC}"/>
                </a:ext>
              </a:extLst>
            </p:cNvPr>
            <p:cNvPicPr>
              <a:picLocks noChangeAspect="1"/>
            </p:cNvPicPr>
            <p:nvPr/>
          </p:nvPicPr>
          <p:blipFill rotWithShape="1">
            <a:blip r:embed="rId2"/>
            <a:srcRect l="9978" t="8615" r="9576" b="7959"/>
            <a:stretch/>
          </p:blipFill>
          <p:spPr>
            <a:xfrm>
              <a:off x="815340" y="1399719"/>
              <a:ext cx="5318300" cy="2468030"/>
            </a:xfrm>
            <a:prstGeom prst="rect">
              <a:avLst/>
            </a:prstGeom>
          </p:spPr>
        </p:pic>
        <p:pic>
          <p:nvPicPr>
            <p:cNvPr id="7" name="Picture 6">
              <a:extLst>
                <a:ext uri="{FF2B5EF4-FFF2-40B4-BE49-F238E27FC236}">
                  <a16:creationId xmlns:a16="http://schemas.microsoft.com/office/drawing/2014/main" id="{16AE9F42-555E-0279-69FD-9AAA0E8D63F0}"/>
                </a:ext>
              </a:extLst>
            </p:cNvPr>
            <p:cNvPicPr>
              <a:picLocks noChangeAspect="1"/>
            </p:cNvPicPr>
            <p:nvPr/>
          </p:nvPicPr>
          <p:blipFill rotWithShape="1">
            <a:blip r:embed="rId3"/>
            <a:srcRect l="9662" t="8896" r="9536" b="8288"/>
            <a:stretch/>
          </p:blipFill>
          <p:spPr>
            <a:xfrm>
              <a:off x="5943600" y="1399717"/>
              <a:ext cx="5994397" cy="2468031"/>
            </a:xfrm>
            <a:prstGeom prst="rect">
              <a:avLst/>
            </a:prstGeom>
          </p:spPr>
        </p:pic>
        <p:sp>
          <p:nvSpPr>
            <p:cNvPr id="18" name="TextBox 17">
              <a:extLst>
                <a:ext uri="{FF2B5EF4-FFF2-40B4-BE49-F238E27FC236}">
                  <a16:creationId xmlns:a16="http://schemas.microsoft.com/office/drawing/2014/main" id="{F6286E99-2658-B76A-10C9-58D5E73A3AE5}"/>
                </a:ext>
              </a:extLst>
            </p:cNvPr>
            <p:cNvSpPr txBox="1"/>
            <p:nvPr/>
          </p:nvSpPr>
          <p:spPr>
            <a:xfrm rot="16200000">
              <a:off x="4768853" y="1986043"/>
              <a:ext cx="2200735" cy="215444"/>
            </a:xfrm>
            <a:prstGeom prst="rect">
              <a:avLst/>
            </a:prstGeom>
            <a:noFill/>
          </p:spPr>
          <p:txBody>
            <a:bodyPr wrap="square" rtlCol="0">
              <a:spAutoFit/>
            </a:bodyPr>
            <a:lstStyle/>
            <a:p>
              <a:r>
                <a:rPr lang="en-IN" sz="800" dirty="0"/>
                <a:t>Dimensionless Depth</a:t>
              </a:r>
            </a:p>
          </p:txBody>
        </p:sp>
        <p:sp>
          <p:nvSpPr>
            <p:cNvPr id="19" name="TextBox 18">
              <a:extLst>
                <a:ext uri="{FF2B5EF4-FFF2-40B4-BE49-F238E27FC236}">
                  <a16:creationId xmlns:a16="http://schemas.microsoft.com/office/drawing/2014/main" id="{2B72B666-8F13-2EF4-5AD5-F677C5D2BC98}"/>
                </a:ext>
              </a:extLst>
            </p:cNvPr>
            <p:cNvSpPr txBox="1"/>
            <p:nvPr/>
          </p:nvSpPr>
          <p:spPr>
            <a:xfrm rot="16200000">
              <a:off x="-300268" y="2144950"/>
              <a:ext cx="2200735" cy="215444"/>
            </a:xfrm>
            <a:prstGeom prst="rect">
              <a:avLst/>
            </a:prstGeom>
            <a:noFill/>
          </p:spPr>
          <p:txBody>
            <a:bodyPr wrap="square" rtlCol="0">
              <a:spAutoFit/>
            </a:bodyPr>
            <a:lstStyle/>
            <a:p>
              <a:r>
                <a:rPr lang="en-IN" sz="800" dirty="0"/>
                <a:t>Dimensionless Enthalpy</a:t>
              </a:r>
              <a:endParaRPr lang="en-IN" sz="1000" dirty="0"/>
            </a:p>
          </p:txBody>
        </p:sp>
      </p:grpSp>
      <p:sp>
        <p:nvSpPr>
          <p:cNvPr id="20" name="TextBox 19">
            <a:extLst>
              <a:ext uri="{FF2B5EF4-FFF2-40B4-BE49-F238E27FC236}">
                <a16:creationId xmlns:a16="http://schemas.microsoft.com/office/drawing/2014/main" id="{A851D653-F6C5-2C59-7BCD-2B8D14316331}"/>
              </a:ext>
            </a:extLst>
          </p:cNvPr>
          <p:cNvSpPr txBox="1"/>
          <p:nvPr/>
        </p:nvSpPr>
        <p:spPr>
          <a:xfrm>
            <a:off x="2965088" y="3788737"/>
            <a:ext cx="2200735" cy="215444"/>
          </a:xfrm>
          <a:prstGeom prst="rect">
            <a:avLst/>
          </a:prstGeom>
          <a:noFill/>
        </p:spPr>
        <p:txBody>
          <a:bodyPr wrap="square" rtlCol="0">
            <a:spAutoFit/>
          </a:bodyPr>
          <a:lstStyle/>
          <a:p>
            <a:r>
              <a:rPr lang="en-IN" sz="800" dirty="0"/>
              <a:t>Dimensionless Temperature</a:t>
            </a:r>
          </a:p>
        </p:txBody>
      </p:sp>
      <p:sp>
        <p:nvSpPr>
          <p:cNvPr id="21" name="TextBox 20">
            <a:extLst>
              <a:ext uri="{FF2B5EF4-FFF2-40B4-BE49-F238E27FC236}">
                <a16:creationId xmlns:a16="http://schemas.microsoft.com/office/drawing/2014/main" id="{F6D3F160-2A06-8230-5D22-82C42C3DC354}"/>
              </a:ext>
            </a:extLst>
          </p:cNvPr>
          <p:cNvSpPr txBox="1"/>
          <p:nvPr/>
        </p:nvSpPr>
        <p:spPr>
          <a:xfrm>
            <a:off x="9101233" y="3817062"/>
            <a:ext cx="2200735" cy="215444"/>
          </a:xfrm>
          <a:prstGeom prst="rect">
            <a:avLst/>
          </a:prstGeom>
          <a:noFill/>
        </p:spPr>
        <p:txBody>
          <a:bodyPr wrap="square" rtlCol="0">
            <a:spAutoFit/>
          </a:bodyPr>
          <a:lstStyle/>
          <a:p>
            <a:r>
              <a:rPr lang="en-IN" sz="800" dirty="0"/>
              <a:t>Dimensionless Time</a:t>
            </a:r>
          </a:p>
        </p:txBody>
      </p:sp>
      <p:grpSp>
        <p:nvGrpSpPr>
          <p:cNvPr id="26" name="Group 25">
            <a:extLst>
              <a:ext uri="{FF2B5EF4-FFF2-40B4-BE49-F238E27FC236}">
                <a16:creationId xmlns:a16="http://schemas.microsoft.com/office/drawing/2014/main" id="{C0322B04-55BB-DD60-5E51-7EEA22F44351}"/>
              </a:ext>
            </a:extLst>
          </p:cNvPr>
          <p:cNvGrpSpPr/>
          <p:nvPr/>
        </p:nvGrpSpPr>
        <p:grpSpPr>
          <a:xfrm>
            <a:off x="692378" y="3867749"/>
            <a:ext cx="11245619" cy="2785464"/>
            <a:chOff x="692378" y="3867749"/>
            <a:chExt cx="11245619" cy="2785464"/>
          </a:xfrm>
        </p:grpSpPr>
        <p:pic>
          <p:nvPicPr>
            <p:cNvPr id="11" name="Picture 10">
              <a:extLst>
                <a:ext uri="{FF2B5EF4-FFF2-40B4-BE49-F238E27FC236}">
                  <a16:creationId xmlns:a16="http://schemas.microsoft.com/office/drawing/2014/main" id="{507BDFA5-4262-0466-041B-85B851F4FD7D}"/>
                </a:ext>
              </a:extLst>
            </p:cNvPr>
            <p:cNvPicPr>
              <a:picLocks noChangeAspect="1"/>
            </p:cNvPicPr>
            <p:nvPr/>
          </p:nvPicPr>
          <p:blipFill rotWithShape="1">
            <a:blip r:embed="rId4"/>
            <a:srcRect l="9275" t="9048" r="9303" b="8501"/>
            <a:stretch/>
          </p:blipFill>
          <p:spPr>
            <a:xfrm>
              <a:off x="815340" y="4351919"/>
              <a:ext cx="5053880" cy="2301294"/>
            </a:xfrm>
            <a:prstGeom prst="rect">
              <a:avLst/>
            </a:prstGeom>
          </p:spPr>
        </p:pic>
        <p:pic>
          <p:nvPicPr>
            <p:cNvPr id="14" name="Picture 13">
              <a:extLst>
                <a:ext uri="{FF2B5EF4-FFF2-40B4-BE49-F238E27FC236}">
                  <a16:creationId xmlns:a16="http://schemas.microsoft.com/office/drawing/2014/main" id="{B7B2CFF4-9E8A-5A04-EABD-80B15C314164}"/>
                </a:ext>
              </a:extLst>
            </p:cNvPr>
            <p:cNvPicPr>
              <a:picLocks noChangeAspect="1"/>
            </p:cNvPicPr>
            <p:nvPr/>
          </p:nvPicPr>
          <p:blipFill rotWithShape="1">
            <a:blip r:embed="rId5"/>
            <a:srcRect l="10468" t="8583" r="15313" b="7809"/>
            <a:stretch/>
          </p:blipFill>
          <p:spPr>
            <a:xfrm>
              <a:off x="6322782" y="4109834"/>
              <a:ext cx="5615215" cy="2525451"/>
            </a:xfrm>
            <a:prstGeom prst="rect">
              <a:avLst/>
            </a:prstGeom>
          </p:spPr>
        </p:pic>
        <p:sp>
          <p:nvSpPr>
            <p:cNvPr id="15" name="TextBox 14">
              <a:extLst>
                <a:ext uri="{FF2B5EF4-FFF2-40B4-BE49-F238E27FC236}">
                  <a16:creationId xmlns:a16="http://schemas.microsoft.com/office/drawing/2014/main" id="{1E9F2BF2-F009-4848-EBA8-4A5FCED8D657}"/>
                </a:ext>
              </a:extLst>
            </p:cNvPr>
            <p:cNvSpPr txBox="1"/>
            <p:nvPr/>
          </p:nvSpPr>
          <p:spPr>
            <a:xfrm rot="16200000">
              <a:off x="5156383" y="4845006"/>
              <a:ext cx="2200735" cy="246221"/>
            </a:xfrm>
            <a:prstGeom prst="rect">
              <a:avLst/>
            </a:prstGeom>
            <a:noFill/>
          </p:spPr>
          <p:txBody>
            <a:bodyPr wrap="square" rtlCol="0">
              <a:spAutoFit/>
            </a:bodyPr>
            <a:lstStyle/>
            <a:p>
              <a:r>
                <a:rPr lang="en-IN" sz="1000" dirty="0"/>
                <a:t>Dimensionless Depth</a:t>
              </a:r>
            </a:p>
          </p:txBody>
        </p:sp>
        <p:sp>
          <p:nvSpPr>
            <p:cNvPr id="22" name="TextBox 21">
              <a:extLst>
                <a:ext uri="{FF2B5EF4-FFF2-40B4-BE49-F238E27FC236}">
                  <a16:creationId xmlns:a16="http://schemas.microsoft.com/office/drawing/2014/main" id="{DC07078D-B54F-57FE-8921-C99B638F910A}"/>
                </a:ext>
              </a:extLst>
            </p:cNvPr>
            <p:cNvSpPr txBox="1"/>
            <p:nvPr/>
          </p:nvSpPr>
          <p:spPr>
            <a:xfrm rot="16200000">
              <a:off x="-300268" y="4917429"/>
              <a:ext cx="2200735" cy="215444"/>
            </a:xfrm>
            <a:prstGeom prst="rect">
              <a:avLst/>
            </a:prstGeom>
            <a:noFill/>
          </p:spPr>
          <p:txBody>
            <a:bodyPr wrap="square" rtlCol="0">
              <a:spAutoFit/>
            </a:bodyPr>
            <a:lstStyle/>
            <a:p>
              <a:r>
                <a:rPr lang="en-IN" sz="800" dirty="0"/>
                <a:t>Dimensionless Temperature</a:t>
              </a:r>
            </a:p>
          </p:txBody>
        </p:sp>
      </p:grpSp>
      <p:sp>
        <p:nvSpPr>
          <p:cNvPr id="23" name="TextBox 22">
            <a:extLst>
              <a:ext uri="{FF2B5EF4-FFF2-40B4-BE49-F238E27FC236}">
                <a16:creationId xmlns:a16="http://schemas.microsoft.com/office/drawing/2014/main" id="{12FEC5F0-FB33-C51B-8FA9-9331AB4D8402}"/>
              </a:ext>
            </a:extLst>
          </p:cNvPr>
          <p:cNvSpPr txBox="1"/>
          <p:nvPr/>
        </p:nvSpPr>
        <p:spPr>
          <a:xfrm>
            <a:off x="2771679" y="6573729"/>
            <a:ext cx="2200735" cy="246221"/>
          </a:xfrm>
          <a:prstGeom prst="rect">
            <a:avLst/>
          </a:prstGeom>
          <a:noFill/>
        </p:spPr>
        <p:txBody>
          <a:bodyPr wrap="square" rtlCol="0">
            <a:spAutoFit/>
          </a:bodyPr>
          <a:lstStyle/>
          <a:p>
            <a:r>
              <a:rPr lang="en-IN" sz="1000" dirty="0"/>
              <a:t>Dimensionless Depth</a:t>
            </a:r>
          </a:p>
        </p:txBody>
      </p:sp>
      <p:sp>
        <p:nvSpPr>
          <p:cNvPr id="24" name="TextBox 23">
            <a:extLst>
              <a:ext uri="{FF2B5EF4-FFF2-40B4-BE49-F238E27FC236}">
                <a16:creationId xmlns:a16="http://schemas.microsoft.com/office/drawing/2014/main" id="{CE58F7D2-B1DE-E65D-B463-9FB4D87A5DB0}"/>
              </a:ext>
            </a:extLst>
          </p:cNvPr>
          <p:cNvSpPr txBox="1"/>
          <p:nvPr/>
        </p:nvSpPr>
        <p:spPr>
          <a:xfrm>
            <a:off x="1108874" y="1102419"/>
            <a:ext cx="5385260" cy="369332"/>
          </a:xfrm>
          <a:prstGeom prst="rect">
            <a:avLst/>
          </a:prstGeom>
          <a:noFill/>
        </p:spPr>
        <p:txBody>
          <a:bodyPr wrap="square" rtlCol="0">
            <a:spAutoFit/>
          </a:bodyPr>
          <a:lstStyle/>
          <a:p>
            <a:r>
              <a:rPr lang="en-IN" dirty="0"/>
              <a:t>Enthalpy Problem 1D results:-</a:t>
            </a:r>
          </a:p>
        </p:txBody>
      </p:sp>
    </p:spTree>
    <p:extLst>
      <p:ext uri="{BB962C8B-B14F-4D97-AF65-F5344CB8AC3E}">
        <p14:creationId xmlns:p14="http://schemas.microsoft.com/office/powerpoint/2010/main" val="2768103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295D3-B81E-6E70-2C65-79C7FA967DFA}"/>
              </a:ext>
            </a:extLst>
          </p:cNvPr>
          <p:cNvSpPr>
            <a:spLocks noGrp="1"/>
          </p:cNvSpPr>
          <p:nvPr>
            <p:ph type="title"/>
          </p:nvPr>
        </p:nvSpPr>
        <p:spPr/>
        <p:txBody>
          <a:bodyPr/>
          <a:lstStyle/>
          <a:p>
            <a:r>
              <a:rPr lang="en-IN" dirty="0"/>
              <a:t>Stefan Problem Results</a:t>
            </a:r>
          </a:p>
        </p:txBody>
      </p:sp>
      <p:pic>
        <p:nvPicPr>
          <p:cNvPr id="5" name="Picture 4">
            <a:extLst>
              <a:ext uri="{FF2B5EF4-FFF2-40B4-BE49-F238E27FC236}">
                <a16:creationId xmlns:a16="http://schemas.microsoft.com/office/drawing/2014/main" id="{21BE7116-FCEB-B824-76B7-7B773B4BE634}"/>
              </a:ext>
            </a:extLst>
          </p:cNvPr>
          <p:cNvPicPr>
            <a:picLocks noChangeAspect="1"/>
          </p:cNvPicPr>
          <p:nvPr/>
        </p:nvPicPr>
        <p:blipFill rotWithShape="1">
          <a:blip r:embed="rId3"/>
          <a:srcRect l="8583" t="9356" r="9149" b="6055"/>
          <a:stretch/>
        </p:blipFill>
        <p:spPr>
          <a:xfrm>
            <a:off x="565608" y="1895722"/>
            <a:ext cx="5530392" cy="3760360"/>
          </a:xfrm>
          <a:prstGeom prst="rect">
            <a:avLst/>
          </a:prstGeom>
        </p:spPr>
      </p:pic>
      <p:pic>
        <p:nvPicPr>
          <p:cNvPr id="7" name="Picture 6">
            <a:extLst>
              <a:ext uri="{FF2B5EF4-FFF2-40B4-BE49-F238E27FC236}">
                <a16:creationId xmlns:a16="http://schemas.microsoft.com/office/drawing/2014/main" id="{F87792C5-0A40-77C2-34DE-9F27F3AD2932}"/>
              </a:ext>
            </a:extLst>
          </p:cNvPr>
          <p:cNvPicPr>
            <a:picLocks noChangeAspect="1"/>
          </p:cNvPicPr>
          <p:nvPr/>
        </p:nvPicPr>
        <p:blipFill rotWithShape="1">
          <a:blip r:embed="rId4"/>
          <a:srcRect l="8351" t="9202" r="9459" b="5902"/>
          <a:stretch/>
        </p:blipFill>
        <p:spPr>
          <a:xfrm>
            <a:off x="6095999" y="1895722"/>
            <a:ext cx="5687505" cy="3760360"/>
          </a:xfrm>
          <a:prstGeom prst="rect">
            <a:avLst/>
          </a:prstGeom>
        </p:spPr>
      </p:pic>
      <p:sp>
        <p:nvSpPr>
          <p:cNvPr id="8" name="TextBox 7">
            <a:extLst>
              <a:ext uri="{FF2B5EF4-FFF2-40B4-BE49-F238E27FC236}">
                <a16:creationId xmlns:a16="http://schemas.microsoft.com/office/drawing/2014/main" id="{111788B5-99C6-1F87-217D-30FFF1B53371}"/>
              </a:ext>
            </a:extLst>
          </p:cNvPr>
          <p:cNvSpPr txBox="1"/>
          <p:nvPr/>
        </p:nvSpPr>
        <p:spPr>
          <a:xfrm>
            <a:off x="710739" y="1462088"/>
            <a:ext cx="5385260" cy="369332"/>
          </a:xfrm>
          <a:prstGeom prst="rect">
            <a:avLst/>
          </a:prstGeom>
          <a:noFill/>
        </p:spPr>
        <p:txBody>
          <a:bodyPr wrap="square" rtlCol="0">
            <a:spAutoFit/>
          </a:bodyPr>
          <a:lstStyle/>
          <a:p>
            <a:r>
              <a:rPr lang="en-IN" dirty="0"/>
              <a:t>Stefan Problem 1D results:-</a:t>
            </a:r>
          </a:p>
        </p:txBody>
      </p:sp>
      <p:sp>
        <p:nvSpPr>
          <p:cNvPr id="9" name="TextBox 8">
            <a:extLst>
              <a:ext uri="{FF2B5EF4-FFF2-40B4-BE49-F238E27FC236}">
                <a16:creationId xmlns:a16="http://schemas.microsoft.com/office/drawing/2014/main" id="{0E29E422-6933-DE73-FE70-8D492F31EBB2}"/>
              </a:ext>
            </a:extLst>
          </p:cNvPr>
          <p:cNvSpPr txBox="1"/>
          <p:nvPr/>
        </p:nvSpPr>
        <p:spPr>
          <a:xfrm>
            <a:off x="6324368" y="1462088"/>
            <a:ext cx="5385260" cy="369332"/>
          </a:xfrm>
          <a:prstGeom prst="rect">
            <a:avLst/>
          </a:prstGeom>
          <a:noFill/>
        </p:spPr>
        <p:txBody>
          <a:bodyPr wrap="square" rtlCol="0">
            <a:spAutoFit/>
          </a:bodyPr>
          <a:lstStyle/>
          <a:p>
            <a:r>
              <a:rPr lang="en-IN" dirty="0"/>
              <a:t>Stefan Problem 2D results:-</a:t>
            </a:r>
          </a:p>
        </p:txBody>
      </p:sp>
    </p:spTree>
    <p:extLst>
      <p:ext uri="{BB962C8B-B14F-4D97-AF65-F5344CB8AC3E}">
        <p14:creationId xmlns:p14="http://schemas.microsoft.com/office/powerpoint/2010/main" val="3191609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6D2CD-33B9-E870-8CB9-416F5040B5FF}"/>
              </a:ext>
            </a:extLst>
          </p:cNvPr>
          <p:cNvSpPr>
            <a:spLocks noGrp="1"/>
          </p:cNvSpPr>
          <p:nvPr>
            <p:ph type="title"/>
          </p:nvPr>
        </p:nvSpPr>
        <p:spPr/>
        <p:txBody>
          <a:bodyPr/>
          <a:lstStyle/>
          <a:p>
            <a:r>
              <a:rPr lang="en-IN" dirty="0"/>
              <a:t>Specifics of the program</a:t>
            </a:r>
          </a:p>
        </p:txBody>
      </p:sp>
      <p:graphicFrame>
        <p:nvGraphicFramePr>
          <p:cNvPr id="4" name="Content Placeholder 3">
            <a:extLst>
              <a:ext uri="{FF2B5EF4-FFF2-40B4-BE49-F238E27FC236}">
                <a16:creationId xmlns:a16="http://schemas.microsoft.com/office/drawing/2014/main" id="{3F779A38-F167-FA2E-76C0-2034A86CA651}"/>
              </a:ext>
            </a:extLst>
          </p:cNvPr>
          <p:cNvGraphicFramePr>
            <a:graphicFrameLocks noGrp="1"/>
          </p:cNvGraphicFramePr>
          <p:nvPr>
            <p:ph idx="1"/>
            <p:extLst>
              <p:ext uri="{D42A27DB-BD31-4B8C-83A1-F6EECF244321}">
                <p14:modId xmlns:p14="http://schemas.microsoft.com/office/powerpoint/2010/main" val="469106536"/>
              </p:ext>
            </p:extLst>
          </p:nvPr>
        </p:nvGraphicFramePr>
        <p:xfrm>
          <a:off x="304800" y="1485900"/>
          <a:ext cx="116332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770D16E5-87E5-644C-5605-F81F198BCEF0}"/>
              </a:ext>
            </a:extLst>
          </p:cNvPr>
          <p:cNvSpPr txBox="1"/>
          <p:nvPr/>
        </p:nvSpPr>
        <p:spPr>
          <a:xfrm>
            <a:off x="4647415" y="2818614"/>
            <a:ext cx="443059" cy="307777"/>
          </a:xfrm>
          <a:prstGeom prst="rect">
            <a:avLst/>
          </a:prstGeom>
          <a:noFill/>
        </p:spPr>
        <p:txBody>
          <a:bodyPr wrap="square" rtlCol="0">
            <a:spAutoFit/>
          </a:bodyPr>
          <a:lstStyle/>
          <a:p>
            <a:r>
              <a:rPr lang="en-IN" sz="1400" dirty="0"/>
              <a:t>[2]</a:t>
            </a:r>
          </a:p>
        </p:txBody>
      </p:sp>
    </p:spTree>
    <p:extLst>
      <p:ext uri="{BB962C8B-B14F-4D97-AF65-F5344CB8AC3E}">
        <p14:creationId xmlns:p14="http://schemas.microsoft.com/office/powerpoint/2010/main" val="3583658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856D8-D6F8-5DA9-95B5-F437882FE575}"/>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DD20E6CD-E464-39F1-5288-A9AA53BB1EE9}"/>
              </a:ext>
            </a:extLst>
          </p:cNvPr>
          <p:cNvSpPr>
            <a:spLocks noGrp="1"/>
          </p:cNvSpPr>
          <p:nvPr>
            <p:ph idx="1"/>
          </p:nvPr>
        </p:nvSpPr>
        <p:spPr/>
        <p:txBody>
          <a:bodyPr/>
          <a:lstStyle/>
          <a:p>
            <a:r>
              <a:rPr lang="en-IN" dirty="0"/>
              <a:t>[1] </a:t>
            </a:r>
          </a:p>
          <a:p>
            <a:endParaRPr lang="en-IN" dirty="0"/>
          </a:p>
          <a:p>
            <a:r>
              <a:rPr lang="en-IN" dirty="0"/>
              <a:t>[2]</a:t>
            </a:r>
          </a:p>
        </p:txBody>
      </p:sp>
      <p:sp>
        <p:nvSpPr>
          <p:cNvPr id="4" name="TextBox 3">
            <a:extLst>
              <a:ext uri="{FF2B5EF4-FFF2-40B4-BE49-F238E27FC236}">
                <a16:creationId xmlns:a16="http://schemas.microsoft.com/office/drawing/2014/main" id="{0AB734B6-643C-C084-3041-0C199985F169}"/>
              </a:ext>
            </a:extLst>
          </p:cNvPr>
          <p:cNvSpPr txBox="1"/>
          <p:nvPr/>
        </p:nvSpPr>
        <p:spPr>
          <a:xfrm>
            <a:off x="1118382" y="1354671"/>
            <a:ext cx="11123629" cy="923330"/>
          </a:xfrm>
          <a:prstGeom prst="rect">
            <a:avLst/>
          </a:prstGeom>
          <a:noFill/>
        </p:spPr>
        <p:txBody>
          <a:bodyPr wrap="square" rtlCol="0">
            <a:spAutoFit/>
          </a:bodyPr>
          <a:lstStyle/>
          <a:p>
            <a:r>
              <a:rPr lang="en-IN" dirty="0" err="1"/>
              <a:t>Sohini</a:t>
            </a:r>
            <a:r>
              <a:rPr lang="en-IN" dirty="0"/>
              <a:t> Chowdhury, N. </a:t>
            </a:r>
            <a:r>
              <a:rPr lang="en-IN" dirty="0" err="1"/>
              <a:t>Yadaiah</a:t>
            </a:r>
            <a:r>
              <a:rPr lang="en-IN" dirty="0"/>
              <a:t>, Chander Prakash, </a:t>
            </a:r>
            <a:r>
              <a:rPr lang="en-IN" dirty="0" err="1"/>
              <a:t>Seeram</a:t>
            </a:r>
            <a:r>
              <a:rPr lang="en-IN" dirty="0"/>
              <a:t> Ramakrishna, Saurav Dixit, </a:t>
            </a:r>
            <a:r>
              <a:rPr lang="en-IN" dirty="0" err="1"/>
              <a:t>Lovi</a:t>
            </a:r>
            <a:r>
              <a:rPr lang="en-IN" dirty="0"/>
              <a:t> Raj Gupta, Dharam Buddhi,</a:t>
            </a:r>
          </a:p>
          <a:p>
            <a:r>
              <a:rPr lang="en-IN" dirty="0"/>
              <a:t>Laser powder bed fusion: a state-of-the-art review of the technology, materials, properties &amp; defects, and numerical modelling, Journal of Materials Research and Technology, Volume 20, 2022</a:t>
            </a:r>
          </a:p>
        </p:txBody>
      </p:sp>
      <p:sp>
        <p:nvSpPr>
          <p:cNvPr id="5" name="TextBox 4">
            <a:extLst>
              <a:ext uri="{FF2B5EF4-FFF2-40B4-BE49-F238E27FC236}">
                <a16:creationId xmlns:a16="http://schemas.microsoft.com/office/drawing/2014/main" id="{3B0205CD-38A4-79DB-76B4-786B23D42054}"/>
              </a:ext>
            </a:extLst>
          </p:cNvPr>
          <p:cNvSpPr txBox="1"/>
          <p:nvPr/>
        </p:nvSpPr>
        <p:spPr>
          <a:xfrm>
            <a:off x="1118382" y="2535810"/>
            <a:ext cx="11821212" cy="369332"/>
          </a:xfrm>
          <a:prstGeom prst="rect">
            <a:avLst/>
          </a:prstGeom>
          <a:noFill/>
        </p:spPr>
        <p:txBody>
          <a:bodyPr wrap="square" rtlCol="0">
            <a:spAutoFit/>
          </a:bodyPr>
          <a:lstStyle/>
          <a:p>
            <a:r>
              <a:rPr lang="en-IN" i="1" dirty="0">
                <a:effectLst/>
              </a:rPr>
              <a:t>The python logo</a:t>
            </a:r>
            <a:r>
              <a:rPr lang="en-IN" dirty="0">
                <a:effectLst/>
              </a:rPr>
              <a:t>. Python.org. (2015). https://www.python.org/community/logos/ </a:t>
            </a:r>
          </a:p>
        </p:txBody>
      </p:sp>
    </p:spTree>
    <p:extLst>
      <p:ext uri="{BB962C8B-B14F-4D97-AF65-F5344CB8AC3E}">
        <p14:creationId xmlns:p14="http://schemas.microsoft.com/office/powerpoint/2010/main" val="2595859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7A1E3-4B4E-27B4-B087-720FAB296DE7}"/>
              </a:ext>
            </a:extLst>
          </p:cNvPr>
          <p:cNvSpPr>
            <a:spLocks noGrp="1"/>
          </p:cNvSpPr>
          <p:nvPr>
            <p:ph type="ctrTitle"/>
          </p:nvPr>
        </p:nvSpPr>
        <p:spPr/>
        <p:txBody>
          <a:bodyPr/>
          <a:lstStyle/>
          <a:p>
            <a:r>
              <a:rPr lang="en-IN" dirty="0"/>
              <a:t>Thank you</a:t>
            </a:r>
          </a:p>
        </p:txBody>
      </p:sp>
      <p:sp>
        <p:nvSpPr>
          <p:cNvPr id="3" name="Subtitle 2">
            <a:extLst>
              <a:ext uri="{FF2B5EF4-FFF2-40B4-BE49-F238E27FC236}">
                <a16:creationId xmlns:a16="http://schemas.microsoft.com/office/drawing/2014/main" id="{BDF6F955-EA24-8FC0-819B-C91BC22AA9D2}"/>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834757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B77EB-26CA-156E-70A6-E3C4607A2754}"/>
              </a:ext>
            </a:extLst>
          </p:cNvPr>
          <p:cNvSpPr>
            <a:spLocks noGrp="1"/>
          </p:cNvSpPr>
          <p:nvPr>
            <p:ph type="title"/>
          </p:nvPr>
        </p:nvSpPr>
        <p:spPr/>
        <p:txBody>
          <a:bodyPr/>
          <a:lstStyle/>
          <a:p>
            <a:r>
              <a:rPr lang="en-IN" dirty="0"/>
              <a:t>Motivation and Introduction</a:t>
            </a:r>
          </a:p>
        </p:txBody>
      </p:sp>
      <p:graphicFrame>
        <p:nvGraphicFramePr>
          <p:cNvPr id="4" name="Content Placeholder 3">
            <a:extLst>
              <a:ext uri="{FF2B5EF4-FFF2-40B4-BE49-F238E27FC236}">
                <a16:creationId xmlns:a16="http://schemas.microsoft.com/office/drawing/2014/main" id="{763DC442-7553-32B8-C7CA-40B0659D9C41}"/>
              </a:ext>
            </a:extLst>
          </p:cNvPr>
          <p:cNvGraphicFramePr>
            <a:graphicFrameLocks noGrp="1"/>
          </p:cNvGraphicFramePr>
          <p:nvPr>
            <p:ph idx="1"/>
            <p:extLst>
              <p:ext uri="{D42A27DB-BD31-4B8C-83A1-F6EECF244321}">
                <p14:modId xmlns:p14="http://schemas.microsoft.com/office/powerpoint/2010/main" val="31275706"/>
              </p:ext>
            </p:extLst>
          </p:nvPr>
        </p:nvGraphicFramePr>
        <p:xfrm>
          <a:off x="304801" y="1485900"/>
          <a:ext cx="11722358" cy="4271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A8E960D3-153E-C297-DA1B-4B19D08CF36E}"/>
              </a:ext>
            </a:extLst>
          </p:cNvPr>
          <p:cNvSpPr txBox="1"/>
          <p:nvPr/>
        </p:nvSpPr>
        <p:spPr>
          <a:xfrm>
            <a:off x="1238574" y="4980006"/>
            <a:ext cx="367645" cy="261610"/>
          </a:xfrm>
          <a:prstGeom prst="rect">
            <a:avLst/>
          </a:prstGeom>
          <a:noFill/>
        </p:spPr>
        <p:txBody>
          <a:bodyPr wrap="square" rtlCol="0">
            <a:spAutoFit/>
          </a:bodyPr>
          <a:lstStyle/>
          <a:p>
            <a:r>
              <a:rPr lang="en-IN" sz="1050" dirty="0"/>
              <a:t>[1]</a:t>
            </a:r>
            <a:endParaRPr lang="en-IN" sz="1200" dirty="0"/>
          </a:p>
        </p:txBody>
      </p:sp>
      <p:sp>
        <p:nvSpPr>
          <p:cNvPr id="7" name="TextBox 6">
            <a:extLst>
              <a:ext uri="{FF2B5EF4-FFF2-40B4-BE49-F238E27FC236}">
                <a16:creationId xmlns:a16="http://schemas.microsoft.com/office/drawing/2014/main" id="{D5DB44ED-30B6-A10F-E7DD-D8D6E4EE84DD}"/>
              </a:ext>
            </a:extLst>
          </p:cNvPr>
          <p:cNvSpPr txBox="1"/>
          <p:nvPr/>
        </p:nvSpPr>
        <p:spPr>
          <a:xfrm>
            <a:off x="848933" y="4656840"/>
            <a:ext cx="1514572" cy="646331"/>
          </a:xfrm>
          <a:prstGeom prst="rect">
            <a:avLst/>
          </a:prstGeom>
          <a:noFill/>
        </p:spPr>
        <p:txBody>
          <a:bodyPr wrap="square" rtlCol="0">
            <a:spAutoFit/>
          </a:bodyPr>
          <a:lstStyle/>
          <a:p>
            <a:r>
              <a:rPr lang="en-IN" sz="1200" dirty="0"/>
              <a:t>Mesh manufactured on Laser Powder Bed Fusion    .</a:t>
            </a:r>
          </a:p>
        </p:txBody>
      </p:sp>
    </p:spTree>
    <p:extLst>
      <p:ext uri="{BB962C8B-B14F-4D97-AF65-F5344CB8AC3E}">
        <p14:creationId xmlns:p14="http://schemas.microsoft.com/office/powerpoint/2010/main" val="603014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0C1B9-36D2-EC03-3167-95F49C051CA6}"/>
              </a:ext>
            </a:extLst>
          </p:cNvPr>
          <p:cNvSpPr>
            <a:spLocks noGrp="1"/>
          </p:cNvSpPr>
          <p:nvPr>
            <p:ph type="title"/>
          </p:nvPr>
        </p:nvSpPr>
        <p:spPr/>
        <p:txBody>
          <a:bodyPr/>
          <a:lstStyle/>
          <a:p>
            <a:r>
              <a:rPr lang="en-IN" dirty="0"/>
              <a:t>Modelling and Theory</a:t>
            </a:r>
          </a:p>
        </p:txBody>
      </p:sp>
      <p:sp>
        <p:nvSpPr>
          <p:cNvPr id="3" name="Content Placeholder 2">
            <a:extLst>
              <a:ext uri="{FF2B5EF4-FFF2-40B4-BE49-F238E27FC236}">
                <a16:creationId xmlns:a16="http://schemas.microsoft.com/office/drawing/2014/main" id="{46EC1BE3-A8D9-8BF6-7671-CF748593020E}"/>
              </a:ext>
            </a:extLst>
          </p:cNvPr>
          <p:cNvSpPr>
            <a:spLocks noGrp="1"/>
          </p:cNvSpPr>
          <p:nvPr>
            <p:ph idx="1"/>
          </p:nvPr>
        </p:nvSpPr>
        <p:spPr/>
        <p:txBody>
          <a:bodyPr/>
          <a:lstStyle/>
          <a:p>
            <a:r>
              <a:rPr lang="en-IN" dirty="0"/>
              <a:t>Two Approaches as follows: -</a:t>
            </a:r>
          </a:p>
        </p:txBody>
      </p:sp>
      <p:graphicFrame>
        <p:nvGraphicFramePr>
          <p:cNvPr id="4" name="Content Placeholder 10">
            <a:extLst>
              <a:ext uri="{FF2B5EF4-FFF2-40B4-BE49-F238E27FC236}">
                <a16:creationId xmlns:a16="http://schemas.microsoft.com/office/drawing/2014/main" id="{6835C836-F8AF-0DA2-CE5F-DD9279C8F093}"/>
              </a:ext>
            </a:extLst>
          </p:cNvPr>
          <p:cNvGraphicFramePr>
            <a:graphicFrameLocks/>
          </p:cNvGraphicFramePr>
          <p:nvPr>
            <p:extLst>
              <p:ext uri="{D42A27DB-BD31-4B8C-83A1-F6EECF244321}">
                <p14:modId xmlns:p14="http://schemas.microsoft.com/office/powerpoint/2010/main" val="1506135540"/>
              </p:ext>
            </p:extLst>
          </p:nvPr>
        </p:nvGraphicFramePr>
        <p:xfrm>
          <a:off x="1396921" y="-557036"/>
          <a:ext cx="4992780" cy="91795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a:extLst>
              <a:ext uri="{FF2B5EF4-FFF2-40B4-BE49-F238E27FC236}">
                <a16:creationId xmlns:a16="http://schemas.microsoft.com/office/drawing/2014/main" id="{63D2CC13-3DD3-AD3B-5851-B759B608708B}"/>
              </a:ext>
            </a:extLst>
          </p:cNvPr>
          <p:cNvGraphicFramePr/>
          <p:nvPr>
            <p:extLst>
              <p:ext uri="{D42A27DB-BD31-4B8C-83A1-F6EECF244321}">
                <p14:modId xmlns:p14="http://schemas.microsoft.com/office/powerpoint/2010/main" val="3079460134"/>
              </p:ext>
            </p:extLst>
          </p:nvPr>
        </p:nvGraphicFramePr>
        <p:xfrm>
          <a:off x="7048663" y="2548597"/>
          <a:ext cx="4446545" cy="321669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cxnSp>
        <p:nvCxnSpPr>
          <p:cNvPr id="6" name="Straight Connector 5">
            <a:extLst>
              <a:ext uri="{FF2B5EF4-FFF2-40B4-BE49-F238E27FC236}">
                <a16:creationId xmlns:a16="http://schemas.microsoft.com/office/drawing/2014/main" id="{CF1F9587-25FD-1DE9-31FF-211C251C6569}"/>
              </a:ext>
            </a:extLst>
          </p:cNvPr>
          <p:cNvCxnSpPr>
            <a:cxnSpLocks/>
          </p:cNvCxnSpPr>
          <p:nvPr/>
        </p:nvCxnSpPr>
        <p:spPr>
          <a:xfrm>
            <a:off x="7048663" y="2784320"/>
            <a:ext cx="0" cy="37027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4938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37EE3-1143-C6DC-7708-57987B381D59}"/>
              </a:ext>
            </a:extLst>
          </p:cNvPr>
          <p:cNvSpPr>
            <a:spLocks noGrp="1"/>
          </p:cNvSpPr>
          <p:nvPr>
            <p:ph type="title"/>
          </p:nvPr>
        </p:nvSpPr>
        <p:spPr/>
        <p:txBody>
          <a:bodyPr/>
          <a:lstStyle/>
          <a:p>
            <a:r>
              <a:rPr lang="en-IN" dirty="0"/>
              <a:t>OOP and Structure of class</a:t>
            </a:r>
          </a:p>
        </p:txBody>
      </p:sp>
      <p:graphicFrame>
        <p:nvGraphicFramePr>
          <p:cNvPr id="18" name="Diagram 17">
            <a:extLst>
              <a:ext uri="{FF2B5EF4-FFF2-40B4-BE49-F238E27FC236}">
                <a16:creationId xmlns:a16="http://schemas.microsoft.com/office/drawing/2014/main" id="{21A46514-9B1A-3E01-4439-0526D7067137}"/>
              </a:ext>
            </a:extLst>
          </p:cNvPr>
          <p:cNvGraphicFramePr/>
          <p:nvPr>
            <p:extLst>
              <p:ext uri="{D42A27DB-BD31-4B8C-83A1-F6EECF244321}">
                <p14:modId xmlns:p14="http://schemas.microsoft.com/office/powerpoint/2010/main" val="1226896903"/>
              </p:ext>
            </p:extLst>
          </p:nvPr>
        </p:nvGraphicFramePr>
        <p:xfrm>
          <a:off x="2258007" y="799306"/>
          <a:ext cx="10851503" cy="55361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30" name="Picture 6">
            <a:extLst>
              <a:ext uri="{FF2B5EF4-FFF2-40B4-BE49-F238E27FC236}">
                <a16:creationId xmlns:a16="http://schemas.microsoft.com/office/drawing/2014/main" id="{34AF7A90-6B89-D5AA-7F2C-218BDA9E0EB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1793" y="1938411"/>
            <a:ext cx="2971588" cy="3221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896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11DD8-AABC-08CC-923B-6C35175D9A28}"/>
              </a:ext>
            </a:extLst>
          </p:cNvPr>
          <p:cNvSpPr>
            <a:spLocks noGrp="1"/>
          </p:cNvSpPr>
          <p:nvPr>
            <p:ph type="title"/>
          </p:nvPr>
        </p:nvSpPr>
        <p:spPr/>
        <p:txBody>
          <a:bodyPr/>
          <a:lstStyle/>
          <a:p>
            <a:r>
              <a:rPr lang="en-IN" dirty="0"/>
              <a:t>Enthalpy Approach Overview</a:t>
            </a:r>
          </a:p>
        </p:txBody>
      </p:sp>
      <p:pic>
        <p:nvPicPr>
          <p:cNvPr id="3" name="Picture 2">
            <a:extLst>
              <a:ext uri="{FF2B5EF4-FFF2-40B4-BE49-F238E27FC236}">
                <a16:creationId xmlns:a16="http://schemas.microsoft.com/office/drawing/2014/main" id="{2737CDB3-7276-BABF-8DCC-34B465F545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6828" y="1099119"/>
            <a:ext cx="8618344" cy="5450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4278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52890-1090-3476-272C-64E23CB1F139}"/>
              </a:ext>
            </a:extLst>
          </p:cNvPr>
          <p:cNvSpPr>
            <a:spLocks noGrp="1"/>
          </p:cNvSpPr>
          <p:nvPr>
            <p:ph type="title"/>
          </p:nvPr>
        </p:nvSpPr>
        <p:spPr/>
        <p:txBody>
          <a:bodyPr/>
          <a:lstStyle/>
          <a:p>
            <a:r>
              <a:rPr lang="en-IN" dirty="0"/>
              <a:t>Stefan Problem Overview</a:t>
            </a:r>
          </a:p>
        </p:txBody>
      </p:sp>
      <p:pic>
        <p:nvPicPr>
          <p:cNvPr id="3074" name="Picture 2">
            <a:extLst>
              <a:ext uri="{FF2B5EF4-FFF2-40B4-BE49-F238E27FC236}">
                <a16:creationId xmlns:a16="http://schemas.microsoft.com/office/drawing/2014/main" id="{91160275-3A99-D5A1-314D-C8CAA2F0E5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7663" y="1462088"/>
            <a:ext cx="9458131" cy="477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1189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09E5E-C5A5-6C06-FA9A-36199463422B}"/>
              </a:ext>
            </a:extLst>
          </p:cNvPr>
          <p:cNvSpPr>
            <a:spLocks noGrp="1"/>
          </p:cNvSpPr>
          <p:nvPr>
            <p:ph type="title"/>
          </p:nvPr>
        </p:nvSpPr>
        <p:spPr/>
        <p:txBody>
          <a:bodyPr/>
          <a:lstStyle/>
          <a:p>
            <a:r>
              <a:rPr lang="en-IN" dirty="0"/>
              <a:t>Unit Testing</a:t>
            </a:r>
          </a:p>
        </p:txBody>
      </p:sp>
      <p:sp>
        <p:nvSpPr>
          <p:cNvPr id="6" name="Content Placeholder 5">
            <a:extLst>
              <a:ext uri="{FF2B5EF4-FFF2-40B4-BE49-F238E27FC236}">
                <a16:creationId xmlns:a16="http://schemas.microsoft.com/office/drawing/2014/main" id="{6754897E-3742-A2B5-1413-95773424B651}"/>
              </a:ext>
            </a:extLst>
          </p:cNvPr>
          <p:cNvSpPr>
            <a:spLocks noGrp="1"/>
          </p:cNvSpPr>
          <p:nvPr>
            <p:ph idx="1"/>
          </p:nvPr>
        </p:nvSpPr>
        <p:spPr/>
        <p:txBody>
          <a:bodyPr/>
          <a:lstStyle/>
          <a:p>
            <a:pPr marL="0" indent="0">
              <a:buNone/>
            </a:pPr>
            <a:r>
              <a:rPr lang="en-IN" dirty="0"/>
              <a:t>Amorphous Material Temperature Enthalpy Slope Definition: - </a:t>
            </a:r>
          </a:p>
          <a:p>
            <a:pPr marL="0" indent="0">
              <a:buNone/>
            </a:pPr>
            <a:endParaRPr lang="en-IN" dirty="0"/>
          </a:p>
        </p:txBody>
      </p:sp>
      <p:grpSp>
        <p:nvGrpSpPr>
          <p:cNvPr id="10" name="Group 9">
            <a:extLst>
              <a:ext uri="{FF2B5EF4-FFF2-40B4-BE49-F238E27FC236}">
                <a16:creationId xmlns:a16="http://schemas.microsoft.com/office/drawing/2014/main" id="{0B9C8A2E-466A-9AB2-022A-5041EEE57953}"/>
              </a:ext>
            </a:extLst>
          </p:cNvPr>
          <p:cNvGrpSpPr/>
          <p:nvPr/>
        </p:nvGrpSpPr>
        <p:grpSpPr>
          <a:xfrm>
            <a:off x="90193" y="2100990"/>
            <a:ext cx="8307356" cy="3636126"/>
            <a:chOff x="547395" y="2502207"/>
            <a:chExt cx="8307356" cy="3636126"/>
          </a:xfrm>
        </p:grpSpPr>
        <mc:AlternateContent xmlns:mc="http://schemas.openxmlformats.org/markup-compatibility/2006" xmlns:a14="http://schemas.microsoft.com/office/drawing/2010/main">
          <mc:Choice Requires="a14">
            <p:graphicFrame>
              <p:nvGraphicFramePr>
                <p:cNvPr id="8" name="Diagram 7">
                  <a:extLst>
                    <a:ext uri="{FF2B5EF4-FFF2-40B4-BE49-F238E27FC236}">
                      <a16:creationId xmlns:a16="http://schemas.microsoft.com/office/drawing/2014/main" id="{EE63C3FD-B132-7C20-7C53-245C67BBEB08}"/>
                    </a:ext>
                  </a:extLst>
                </p:cNvPr>
                <p:cNvGraphicFramePr/>
                <p:nvPr>
                  <p:extLst>
                    <p:ext uri="{D42A27DB-BD31-4B8C-83A1-F6EECF244321}">
                      <p14:modId xmlns:p14="http://schemas.microsoft.com/office/powerpoint/2010/main" val="2350131359"/>
                    </p:ext>
                  </p:extLst>
                </p:nvPr>
              </p:nvGraphicFramePr>
              <p:xfrm>
                <a:off x="3002384" y="2502207"/>
                <a:ext cx="5852367" cy="36361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8" name="Diagram 7">
                  <a:extLst>
                    <a:ext uri="{FF2B5EF4-FFF2-40B4-BE49-F238E27FC236}">
                      <a16:creationId xmlns:a16="http://schemas.microsoft.com/office/drawing/2014/main" id="{EE63C3FD-B132-7C20-7C53-245C67BBEB08}"/>
                    </a:ext>
                  </a:extLst>
                </p:cNvPr>
                <p:cNvGraphicFramePr/>
                <p:nvPr>
                  <p:extLst>
                    <p:ext uri="{D42A27DB-BD31-4B8C-83A1-F6EECF244321}">
                      <p14:modId xmlns:p14="http://schemas.microsoft.com/office/powerpoint/2010/main" val="2350131359"/>
                    </p:ext>
                  </p:extLst>
                </p:nvPr>
              </p:nvGraphicFramePr>
              <p:xfrm>
                <a:off x="3002384" y="2502207"/>
                <a:ext cx="5852367" cy="363612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B25298B-00AB-F349-3706-35419100CB30}"/>
                    </a:ext>
                  </a:extLst>
                </p:cNvPr>
                <p:cNvSpPr txBox="1"/>
                <p:nvPr/>
              </p:nvSpPr>
              <p:spPr>
                <a:xfrm>
                  <a:off x="547395" y="3393478"/>
                  <a:ext cx="5293568" cy="185358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rPr>
                            </m:ctrlPr>
                          </m:fPr>
                          <m:num>
                            <m:r>
                              <a:rPr lang="en-IN" i="1" smtClean="0">
                                <a:latin typeface="Cambria Math" panose="02040503050406030204" pitchFamily="18" charset="0"/>
                              </a:rPr>
                              <m:t>𝑑</m:t>
                            </m:r>
                            <m:r>
                              <a:rPr lang="en-IN" b="0" i="1" smtClean="0">
                                <a:latin typeface="Cambria Math" panose="02040503050406030204" pitchFamily="18" charset="0"/>
                              </a:rPr>
                              <m:t>𝑇</m:t>
                            </m:r>
                          </m:num>
                          <m:den>
                            <m:r>
                              <a:rPr lang="en-IN" i="1" smtClean="0">
                                <a:latin typeface="Cambria Math" panose="02040503050406030204" pitchFamily="18" charset="0"/>
                              </a:rPr>
                              <m:t>𝑑</m:t>
                            </m:r>
                            <m:r>
                              <a:rPr lang="en-IN" b="0" i="1" smtClean="0">
                                <a:latin typeface="Cambria Math" panose="02040503050406030204" pitchFamily="18" charset="0"/>
                              </a:rPr>
                              <m:t>𝐻</m:t>
                            </m:r>
                          </m:den>
                        </m:f>
                        <m:r>
                          <a:rPr lang="en-IN" b="0" i="1" smtClean="0">
                            <a:latin typeface="Cambria Math" panose="02040503050406030204" pitchFamily="18" charset="0"/>
                          </a:rPr>
                          <m:t>= </m:t>
                        </m:r>
                        <m:d>
                          <m:dPr>
                            <m:begChr m:val="{"/>
                            <m:endChr m:val=""/>
                            <m:ctrlPr>
                              <a:rPr lang="en-IN" i="1" smtClean="0">
                                <a:latin typeface="Cambria Math" panose="02040503050406030204" pitchFamily="18" charset="0"/>
                              </a:rPr>
                            </m:ctrlPr>
                          </m:dPr>
                          <m:e>
                            <m:eqArr>
                              <m:eqArrPr>
                                <m:ctrlPr>
                                  <a:rPr lang="en-IN" i="1" smtClean="0">
                                    <a:latin typeface="Cambria Math" panose="02040503050406030204" pitchFamily="18" charset="0"/>
                                  </a:rPr>
                                </m:ctrlPr>
                              </m:eqArrPr>
                              <m:e>
                                <m:f>
                                  <m:fPr>
                                    <m:ctrlPr>
                                      <a:rPr lang="en-IN"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𝐷</m:t>
                                    </m:r>
                                  </m:den>
                                </m:f>
                                <m:r>
                                  <a:rPr lang="en-IN" b="0" i="1" smtClean="0">
                                    <a:latin typeface="Cambria Math" panose="02040503050406030204" pitchFamily="18" charset="0"/>
                                  </a:rPr>
                                  <m:t>,                   </m:t>
                                </m:r>
                                <m:r>
                                  <a:rPr lang="en-IN" b="0" i="1" smtClean="0">
                                    <a:latin typeface="Cambria Math" panose="02040503050406030204" pitchFamily="18" charset="0"/>
                                  </a:rPr>
                                  <m:t>𝐻</m:t>
                                </m:r>
                                <m:r>
                                  <a:rPr lang="en-IN" b="0" i="1" smtClean="0">
                                    <a:latin typeface="Cambria Math" panose="02040503050406030204" pitchFamily="18" charset="0"/>
                                  </a:rPr>
                                  <m:t>&lt;0</m:t>
                                </m:r>
                              </m:e>
                              <m:e>
                                <m:f>
                                  <m:fPr>
                                    <m:ctrlPr>
                                      <a:rPr lang="en-IN" i="1" smtClean="0">
                                        <a:latin typeface="Cambria Math" panose="02040503050406030204" pitchFamily="18" charset="0"/>
                                      </a:rPr>
                                    </m:ctrlPr>
                                  </m:fPr>
                                  <m:num>
                                    <m:r>
                                      <a:rPr lang="en-IN" b="0" i="1" smtClean="0">
                                        <a:latin typeface="Cambria Math" panose="02040503050406030204" pitchFamily="18" charset="0"/>
                                      </a:rPr>
                                      <m:t>𝑇𝑙𝑖𝑞</m:t>
                                    </m:r>
                                  </m:num>
                                  <m:den>
                                    <m:r>
                                      <a:rPr lang="en-IN" b="0" i="1" smtClean="0">
                                        <a:latin typeface="Cambria Math" panose="02040503050406030204" pitchFamily="18" charset="0"/>
                                      </a:rPr>
                                      <m:t>𝐷𝑇𝑙𝑖𝑞</m:t>
                                    </m:r>
                                    <m:r>
                                      <a:rPr lang="en-IN" b="0" i="1" smtClean="0">
                                        <a:latin typeface="Cambria Math" panose="02040503050406030204" pitchFamily="18" charset="0"/>
                                      </a:rPr>
                                      <m:t> + </m:t>
                                    </m:r>
                                    <m:r>
                                      <a:rPr lang="en-IN" b="0" i="1" smtClean="0">
                                        <a:latin typeface="Cambria Math" panose="02040503050406030204" pitchFamily="18" charset="0"/>
                                      </a:rPr>
                                      <m:t>𝐷</m:t>
                                    </m:r>
                                    <m:r>
                                      <a:rPr lang="en-IN" b="0" i="1" smtClean="0">
                                        <a:latin typeface="Cambria Math" panose="02040503050406030204" pitchFamily="18" charset="0"/>
                                      </a:rPr>
                                      <m:t> </m:t>
                                    </m:r>
                                    <m:r>
                                      <m:rPr>
                                        <m:sty m:val="p"/>
                                      </m:rPr>
                                      <a:rPr lang="el-GR" b="0" i="1" smtClean="0">
                                        <a:latin typeface="Cambria Math" panose="02040503050406030204" pitchFamily="18" charset="0"/>
                                      </a:rPr>
                                      <m:t>λ</m:t>
                                    </m:r>
                                  </m:den>
                                </m:f>
                                <m:r>
                                  <a:rPr lang="en-IN" b="0" i="1" smtClean="0">
                                    <a:latin typeface="Cambria Math" panose="02040503050406030204" pitchFamily="18" charset="0"/>
                                  </a:rPr>
                                  <m:t>,     0</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𝐻</m:t>
                                </m:r>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𝐻𝑙𝑖𝑞</m:t>
                                </m:r>
                                <m:r>
                                  <a:rPr lang="en-IN" b="0" i="1" smtClean="0">
                                    <a:latin typeface="Cambria Math" panose="02040503050406030204" pitchFamily="18" charset="0"/>
                                  </a:rPr>
                                  <m:t>            </m:t>
                                </m:r>
                              </m:e>
                              <m:e>
                                <m:f>
                                  <m:fPr>
                                    <m:ctrlPr>
                                      <a:rPr lang="en-IN"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𝐷</m:t>
                                    </m:r>
                                  </m:den>
                                </m:f>
                                <m:r>
                                  <a:rPr lang="en-IN" b="0" i="1" smtClean="0">
                                    <a:latin typeface="Cambria Math" panose="02040503050406030204" pitchFamily="18" charset="0"/>
                                  </a:rPr>
                                  <m:t>,             </m:t>
                                </m:r>
                                <m:r>
                                  <a:rPr lang="en-IN" b="0" i="1" smtClean="0">
                                    <a:latin typeface="Cambria Math" panose="02040503050406030204" pitchFamily="18" charset="0"/>
                                  </a:rPr>
                                  <m:t>𝐻</m:t>
                                </m:r>
                                <m:r>
                                  <a:rPr lang="en-IN" b="0" i="1" smtClean="0">
                                    <a:latin typeface="Cambria Math" panose="02040503050406030204" pitchFamily="18" charset="0"/>
                                  </a:rPr>
                                  <m:t>&gt;</m:t>
                                </m:r>
                                <m:r>
                                  <a:rPr lang="en-IN" b="0" i="1" smtClean="0">
                                    <a:latin typeface="Cambria Math" panose="02040503050406030204" pitchFamily="18" charset="0"/>
                                  </a:rPr>
                                  <m:t>𝐻𝑙𝑖𝑞</m:t>
                                </m:r>
                              </m:e>
                            </m:eqArr>
                          </m:e>
                        </m:d>
                      </m:oMath>
                    </m:oMathPara>
                  </a14:m>
                  <a:endParaRPr lang="en-IN" dirty="0"/>
                </a:p>
              </p:txBody>
            </p:sp>
          </mc:Choice>
          <mc:Fallback xmlns="">
            <p:sp>
              <p:nvSpPr>
                <p:cNvPr id="9" name="TextBox 8">
                  <a:extLst>
                    <a:ext uri="{FF2B5EF4-FFF2-40B4-BE49-F238E27FC236}">
                      <a16:creationId xmlns:a16="http://schemas.microsoft.com/office/drawing/2014/main" id="{2B25298B-00AB-F349-3706-35419100CB30}"/>
                    </a:ext>
                  </a:extLst>
                </p:cNvPr>
                <p:cNvSpPr txBox="1">
                  <a:spLocks noRot="1" noChangeAspect="1" noMove="1" noResize="1" noEditPoints="1" noAdjustHandles="1" noChangeArrowheads="1" noChangeShapeType="1" noTextEdit="1"/>
                </p:cNvSpPr>
                <p:nvPr/>
              </p:nvSpPr>
              <p:spPr>
                <a:xfrm>
                  <a:off x="547395" y="3393478"/>
                  <a:ext cx="5293568" cy="1853584"/>
                </a:xfrm>
                <a:prstGeom prst="rect">
                  <a:avLst/>
                </a:prstGeom>
                <a:blipFill>
                  <a:blip r:embed="rId11"/>
                  <a:stretch>
                    <a:fillRect/>
                  </a:stretch>
                </a:blipFill>
              </p:spPr>
              <p:txBody>
                <a:bodyPr/>
                <a:lstStyle/>
                <a:p>
                  <a:r>
                    <a:rPr lang="en-IN">
                      <a:noFill/>
                    </a:rPr>
                    <a:t> </a:t>
                  </a:r>
                </a:p>
              </p:txBody>
            </p:sp>
          </mc:Fallback>
        </mc:AlternateContent>
      </p:grpSp>
      <p:graphicFrame>
        <p:nvGraphicFramePr>
          <p:cNvPr id="11" name="Table 10">
            <a:extLst>
              <a:ext uri="{FF2B5EF4-FFF2-40B4-BE49-F238E27FC236}">
                <a16:creationId xmlns:a16="http://schemas.microsoft.com/office/drawing/2014/main" id="{E5DF11BB-A4A0-2020-4AEA-0F6B7D9F11B2}"/>
              </a:ext>
            </a:extLst>
          </p:cNvPr>
          <p:cNvGraphicFramePr>
            <a:graphicFrameLocks noGrp="1"/>
          </p:cNvGraphicFramePr>
          <p:nvPr>
            <p:extLst>
              <p:ext uri="{D42A27DB-BD31-4B8C-83A1-F6EECF244321}">
                <p14:modId xmlns:p14="http://schemas.microsoft.com/office/powerpoint/2010/main" val="2796463299"/>
              </p:ext>
            </p:extLst>
          </p:nvPr>
        </p:nvGraphicFramePr>
        <p:xfrm>
          <a:off x="8341827" y="1975883"/>
          <a:ext cx="3449216" cy="3852742"/>
        </p:xfrm>
        <a:graphic>
          <a:graphicData uri="http://schemas.openxmlformats.org/drawingml/2006/table">
            <a:tbl>
              <a:tblPr firstRow="1" bandRow="1">
                <a:tableStyleId>{5C22544A-7EE6-4342-B048-85BDC9FD1C3A}</a:tableStyleId>
              </a:tblPr>
              <a:tblGrid>
                <a:gridCol w="2677366">
                  <a:extLst>
                    <a:ext uri="{9D8B030D-6E8A-4147-A177-3AD203B41FA5}">
                      <a16:colId xmlns:a16="http://schemas.microsoft.com/office/drawing/2014/main" val="699578760"/>
                    </a:ext>
                  </a:extLst>
                </a:gridCol>
                <a:gridCol w="771850">
                  <a:extLst>
                    <a:ext uri="{9D8B030D-6E8A-4147-A177-3AD203B41FA5}">
                      <a16:colId xmlns:a16="http://schemas.microsoft.com/office/drawing/2014/main" val="1864164844"/>
                    </a:ext>
                  </a:extLst>
                </a:gridCol>
              </a:tblGrid>
              <a:tr h="532326">
                <a:tc>
                  <a:txBody>
                    <a:bodyPr/>
                    <a:lstStyle/>
                    <a:p>
                      <a:pPr algn="ctr"/>
                      <a:r>
                        <a:rPr lang="en-IN" dirty="0"/>
                        <a:t>Inputs</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IN" dirty="0"/>
                        <a:t>Status</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491141404"/>
                  </a:ext>
                </a:extLst>
              </a:tr>
              <a:tr h="8301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-1, Hliq+0.5</a:t>
                      </a:r>
                    </a:p>
                  </a:txBody>
                  <a:tcPr anchor="ctr">
                    <a:lnL w="12700" cap="flat" cmpd="sng" algn="ctr">
                      <a:solidFill>
                        <a:schemeClr val="tx1"/>
                      </a:solidFill>
                      <a:prstDash val="solid"/>
                      <a:round/>
                      <a:headEnd type="none" w="med" len="med"/>
                      <a:tailEnd type="none" w="med" len="med"/>
                    </a:lnL>
                  </a:tcPr>
                </a:tc>
                <a:tc rowSpan="4">
                  <a:txBody>
                    <a:bodyPr/>
                    <a:lstStyle/>
                    <a:p>
                      <a:pPr algn="ctr"/>
                      <a:r>
                        <a:rPr lang="en-IN" dirty="0"/>
                        <a:t>Pass</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45780558"/>
                  </a:ext>
                </a:extLst>
              </a:tr>
              <a:tr h="8301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0, </a:t>
                      </a:r>
                      <a:r>
                        <a:rPr lang="en-IN" dirty="0" err="1"/>
                        <a:t>Hliq</a:t>
                      </a:r>
                      <a:endParaRPr lang="en-IN" dirty="0"/>
                    </a:p>
                  </a:txBody>
                  <a:tcPr anchor="ctr">
                    <a:lnL w="12700" cap="flat" cmpd="sng" algn="ctr">
                      <a:solidFill>
                        <a:schemeClr val="tx1"/>
                      </a:solidFill>
                      <a:prstDash val="solid"/>
                      <a:round/>
                      <a:headEnd type="none" w="med" len="med"/>
                      <a:tailEnd type="none" w="med" len="med"/>
                    </a:lnL>
                  </a:tcPr>
                </a:tc>
                <a:tc vMerge="1">
                  <a:txBody>
                    <a:bodyPr/>
                    <a:lstStyle/>
                    <a:p>
                      <a:endParaRPr lang="en-IN" dirty="0"/>
                    </a:p>
                  </a:txBody>
                  <a:tcPr/>
                </a:tc>
                <a:extLst>
                  <a:ext uri="{0D108BD9-81ED-4DB2-BD59-A6C34878D82A}">
                    <a16:rowId xmlns:a16="http://schemas.microsoft.com/office/drawing/2014/main" val="3844455979"/>
                  </a:ext>
                </a:extLst>
              </a:tr>
              <a:tr h="8301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dk1"/>
                          </a:solidFill>
                          <a:latin typeface="+mn-lt"/>
                          <a:ea typeface="+mn-ea"/>
                          <a:cs typeface="+mn-cs"/>
                        </a:rPr>
                        <a:t>0.000001, </a:t>
                      </a:r>
                      <a:r>
                        <a:rPr lang="en-IN" sz="1800" b="0" i="0" u="none" strike="noStrike" kern="1200" baseline="0" dirty="0" err="1">
                          <a:solidFill>
                            <a:schemeClr val="dk1"/>
                          </a:solidFill>
                          <a:latin typeface="+mn-lt"/>
                          <a:ea typeface="+mn-ea"/>
                          <a:cs typeface="+mn-cs"/>
                        </a:rPr>
                        <a:t>Hliq</a:t>
                      </a:r>
                      <a:r>
                        <a:rPr lang="en-IN" sz="1800" b="0" i="0" u="none" strike="noStrike" kern="1200" baseline="0" dirty="0">
                          <a:solidFill>
                            <a:schemeClr val="dk1"/>
                          </a:solidFill>
                          <a:latin typeface="+mn-lt"/>
                          <a:ea typeface="+mn-ea"/>
                          <a:cs typeface="+mn-cs"/>
                        </a:rPr>
                        <a:t> + 0.000001</a:t>
                      </a:r>
                      <a:endParaRPr lang="en-IN" dirty="0"/>
                    </a:p>
                  </a:txBody>
                  <a:tcPr anchor="ctr">
                    <a:lnL w="12700" cap="flat" cmpd="sng" algn="ctr">
                      <a:solidFill>
                        <a:schemeClr val="tx1"/>
                      </a:solidFill>
                      <a:prstDash val="solid"/>
                      <a:round/>
                      <a:headEnd type="none" w="med" len="med"/>
                      <a:tailEnd type="none" w="med" len="med"/>
                    </a:lnL>
                  </a:tcPr>
                </a:tc>
                <a:tc vMerge="1">
                  <a:txBody>
                    <a:bodyPr/>
                    <a:lstStyle/>
                    <a:p>
                      <a:endParaRPr lang="en-IN" dirty="0"/>
                    </a:p>
                  </a:txBody>
                  <a:tcPr/>
                </a:tc>
                <a:extLst>
                  <a:ext uri="{0D108BD9-81ED-4DB2-BD59-A6C34878D82A}">
                    <a16:rowId xmlns:a16="http://schemas.microsoft.com/office/drawing/2014/main" val="1596540009"/>
                  </a:ext>
                </a:extLst>
              </a:tr>
              <a:tr h="8301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dk1"/>
                          </a:solidFill>
                          <a:latin typeface="+mn-lt"/>
                          <a:ea typeface="+mn-ea"/>
                          <a:cs typeface="+mn-cs"/>
                        </a:rPr>
                        <a:t>0, Hliq-0.000001</a:t>
                      </a:r>
                      <a:endParaRPr lang="en-IN"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vMerge="1">
                  <a:txBody>
                    <a:bodyPr/>
                    <a:lstStyle/>
                    <a:p>
                      <a:endParaRPr lang="en-IN" dirty="0"/>
                    </a:p>
                  </a:txBody>
                  <a:tcPr/>
                </a:tc>
                <a:extLst>
                  <a:ext uri="{0D108BD9-81ED-4DB2-BD59-A6C34878D82A}">
                    <a16:rowId xmlns:a16="http://schemas.microsoft.com/office/drawing/2014/main" val="3252915080"/>
                  </a:ext>
                </a:extLst>
              </a:tr>
            </a:tbl>
          </a:graphicData>
        </a:graphic>
      </p:graphicFrame>
    </p:spTree>
    <p:extLst>
      <p:ext uri="{BB962C8B-B14F-4D97-AF65-F5344CB8AC3E}">
        <p14:creationId xmlns:p14="http://schemas.microsoft.com/office/powerpoint/2010/main" val="2036563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C45A0-2327-D680-D89A-AA6C338DF500}"/>
              </a:ext>
            </a:extLst>
          </p:cNvPr>
          <p:cNvSpPr>
            <a:spLocks noGrp="1"/>
          </p:cNvSpPr>
          <p:nvPr>
            <p:ph type="title"/>
          </p:nvPr>
        </p:nvSpPr>
        <p:spPr/>
        <p:txBody>
          <a:bodyPr/>
          <a:lstStyle/>
          <a:p>
            <a:r>
              <a:rPr lang="en-IN" dirty="0"/>
              <a:t>Unit Testing</a:t>
            </a:r>
          </a:p>
        </p:txBody>
      </p:sp>
      <p:sp>
        <p:nvSpPr>
          <p:cNvPr id="7" name="TextBox 6">
            <a:extLst>
              <a:ext uri="{FF2B5EF4-FFF2-40B4-BE49-F238E27FC236}">
                <a16:creationId xmlns:a16="http://schemas.microsoft.com/office/drawing/2014/main" id="{D4FD5CE2-5FE3-AC81-4541-25C3A8C2061C}"/>
              </a:ext>
            </a:extLst>
          </p:cNvPr>
          <p:cNvSpPr txBox="1"/>
          <p:nvPr/>
        </p:nvSpPr>
        <p:spPr>
          <a:xfrm>
            <a:off x="622041" y="1462088"/>
            <a:ext cx="10147562" cy="523220"/>
          </a:xfrm>
          <a:prstGeom prst="rect">
            <a:avLst/>
          </a:prstGeom>
          <a:noFill/>
        </p:spPr>
        <p:txBody>
          <a:bodyPr wrap="square">
            <a:spAutoFit/>
          </a:bodyPr>
          <a:lstStyle/>
          <a:p>
            <a:r>
              <a:rPr lang="en-IN" sz="2800" dirty="0"/>
              <a:t>Crystalline Material Temperature Enthalpy Slope Definition: -</a:t>
            </a:r>
          </a:p>
        </p:txBody>
      </p:sp>
      <p:grpSp>
        <p:nvGrpSpPr>
          <p:cNvPr id="11" name="Group 10">
            <a:extLst>
              <a:ext uri="{FF2B5EF4-FFF2-40B4-BE49-F238E27FC236}">
                <a16:creationId xmlns:a16="http://schemas.microsoft.com/office/drawing/2014/main" id="{3CEA47B3-1C0E-580B-192E-C360C29E418F}"/>
              </a:ext>
            </a:extLst>
          </p:cNvPr>
          <p:cNvGrpSpPr/>
          <p:nvPr/>
        </p:nvGrpSpPr>
        <p:grpSpPr>
          <a:xfrm>
            <a:off x="-902211" y="1985308"/>
            <a:ext cx="8222598" cy="3636126"/>
            <a:chOff x="-1196649" y="1723698"/>
            <a:chExt cx="8222598" cy="3636126"/>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EDCE8EC-E036-CFB0-A8EA-CF9772C467F9}"/>
                    </a:ext>
                  </a:extLst>
                </p:cNvPr>
                <p:cNvSpPr txBox="1"/>
                <p:nvPr/>
              </p:nvSpPr>
              <p:spPr>
                <a:xfrm>
                  <a:off x="-1196649" y="2666804"/>
                  <a:ext cx="6097554" cy="154144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rPr>
                            </m:ctrlPr>
                          </m:fPr>
                          <m:num>
                            <m:r>
                              <a:rPr lang="en-IN" i="1" smtClean="0">
                                <a:latin typeface="Cambria Math" panose="02040503050406030204" pitchFamily="18" charset="0"/>
                              </a:rPr>
                              <m:t>𝑑</m:t>
                            </m:r>
                            <m:r>
                              <a:rPr lang="en-IN" b="0" i="1" smtClean="0">
                                <a:latin typeface="Cambria Math" panose="02040503050406030204" pitchFamily="18" charset="0"/>
                              </a:rPr>
                              <m:t>𝑇</m:t>
                            </m:r>
                          </m:num>
                          <m:den>
                            <m:r>
                              <a:rPr lang="en-IN" i="1" smtClean="0">
                                <a:latin typeface="Cambria Math" panose="02040503050406030204" pitchFamily="18" charset="0"/>
                              </a:rPr>
                              <m:t>𝑑</m:t>
                            </m:r>
                            <m:r>
                              <a:rPr lang="en-IN" b="0" i="1" smtClean="0">
                                <a:latin typeface="Cambria Math" panose="02040503050406030204" pitchFamily="18" charset="0"/>
                              </a:rPr>
                              <m:t>𝐻</m:t>
                            </m:r>
                          </m:den>
                        </m:f>
                        <m:r>
                          <a:rPr lang="en-IN" b="0" i="1" smtClean="0">
                            <a:latin typeface="Cambria Math" panose="02040503050406030204" pitchFamily="18" charset="0"/>
                          </a:rPr>
                          <m:t>= </m:t>
                        </m:r>
                        <m:d>
                          <m:dPr>
                            <m:begChr m:val="{"/>
                            <m:endChr m:val=""/>
                            <m:ctrlPr>
                              <a:rPr lang="en-IN" i="1" smtClean="0">
                                <a:latin typeface="Cambria Math" panose="02040503050406030204" pitchFamily="18" charset="0"/>
                              </a:rPr>
                            </m:ctrlPr>
                          </m:dPr>
                          <m:e>
                            <m:eqArr>
                              <m:eqArrPr>
                                <m:ctrlPr>
                                  <a:rPr lang="en-IN" i="1" smtClean="0">
                                    <a:latin typeface="Cambria Math" panose="02040503050406030204" pitchFamily="18" charset="0"/>
                                  </a:rPr>
                                </m:ctrlPr>
                              </m:eqArrPr>
                              <m:e>
                                <m:f>
                                  <m:fPr>
                                    <m:ctrlPr>
                                      <a:rPr lang="en-IN"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𝐷</m:t>
                                    </m:r>
                                  </m:den>
                                </m:f>
                                <m:r>
                                  <a:rPr lang="en-IN" b="0" i="1" smtClean="0">
                                    <a:latin typeface="Cambria Math" panose="02040503050406030204" pitchFamily="18" charset="0"/>
                                  </a:rPr>
                                  <m:t>,  </m:t>
                                </m:r>
                                <m:r>
                                  <a:rPr lang="en-IN" b="0" i="1" smtClean="0">
                                    <a:latin typeface="Cambria Math" panose="02040503050406030204" pitchFamily="18" charset="0"/>
                                  </a:rPr>
                                  <m:t>𝐻</m:t>
                                </m:r>
                                <m:r>
                                  <a:rPr lang="en-IN" b="0" i="1" smtClean="0">
                                    <a:latin typeface="Cambria Math" panose="02040503050406030204" pitchFamily="18" charset="0"/>
                                  </a:rPr>
                                  <m:t>&lt;0</m:t>
                                </m:r>
                              </m:e>
                              <m:e>
                                <m:r>
                                  <a:rPr lang="en-IN" b="0" i="1" smtClean="0">
                                    <a:latin typeface="Cambria Math" panose="02040503050406030204" pitchFamily="18" charset="0"/>
                                  </a:rPr>
                                  <m:t>0,   </m:t>
                                </m:r>
                                <m:r>
                                  <a:rPr lang="en-IN" b="0" i="1" smtClean="0">
                                    <a:latin typeface="Cambria Math" panose="02040503050406030204" pitchFamily="18" charset="0"/>
                                    <a:ea typeface="Cambria Math" panose="02040503050406030204" pitchFamily="18" charset="0"/>
                                  </a:rPr>
                                  <m:t>𝐻</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𝐷</m:t>
                                </m:r>
                                <m:sSub>
                                  <m:sSubPr>
                                    <m:ctrlPr>
                                      <a:rPr lang="el-GR" i="1" smtClean="0">
                                        <a:latin typeface="Cambria Math" panose="02040503050406030204" pitchFamily="18" charset="0"/>
                                      </a:rPr>
                                    </m:ctrlPr>
                                  </m:sSubPr>
                                  <m:e>
                                    <m:r>
                                      <m:rPr>
                                        <m:sty m:val="p"/>
                                      </m:rPr>
                                      <a:rPr lang="el-GR" i="1">
                                        <a:latin typeface="Cambria Math" panose="02040503050406030204" pitchFamily="18" charset="0"/>
                                      </a:rPr>
                                      <m:t>λ</m:t>
                                    </m:r>
                                  </m:e>
                                  <m:sub>
                                    <m:r>
                                      <a:rPr lang="en-IN" b="0" i="1" smtClean="0">
                                        <a:latin typeface="Cambria Math" panose="02040503050406030204" pitchFamily="18" charset="0"/>
                                      </a:rPr>
                                      <m:t>𝑓</m:t>
                                    </m:r>
                                  </m:sub>
                                </m:sSub>
                              </m:e>
                              <m:e>
                                <m:r>
                                  <a:rPr lang="en-IN" b="0" i="1" smtClean="0">
                                    <a:latin typeface="Cambria Math" panose="02040503050406030204" pitchFamily="18" charset="0"/>
                                  </a:rPr>
                                  <m:t>   </m:t>
                                </m:r>
                                <m:f>
                                  <m:fPr>
                                    <m:ctrlPr>
                                      <a:rPr lang="en-IN"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𝐷</m:t>
                                    </m:r>
                                  </m:den>
                                </m:f>
                                <m:r>
                                  <a:rPr lang="en-IN" b="0" i="1" smtClean="0">
                                    <a:latin typeface="Cambria Math" panose="02040503050406030204" pitchFamily="18" charset="0"/>
                                  </a:rPr>
                                  <m:t>,  </m:t>
                                </m:r>
                                <m:r>
                                  <a:rPr lang="en-IN" b="0" i="1" smtClean="0">
                                    <a:latin typeface="Cambria Math" panose="02040503050406030204" pitchFamily="18" charset="0"/>
                                  </a:rPr>
                                  <m:t>𝐻</m:t>
                                </m:r>
                                <m:r>
                                  <a:rPr lang="en-IN" b="0" i="1" smtClean="0">
                                    <a:latin typeface="Cambria Math" panose="02040503050406030204" pitchFamily="18" charset="0"/>
                                  </a:rPr>
                                  <m:t>&gt;</m:t>
                                </m:r>
                                <m:r>
                                  <a:rPr lang="en-IN" i="1">
                                    <a:latin typeface="Cambria Math" panose="02040503050406030204" pitchFamily="18" charset="0"/>
                                    <a:ea typeface="Cambria Math" panose="02040503050406030204" pitchFamily="18" charset="0"/>
                                  </a:rPr>
                                  <m:t>𝐷</m:t>
                                </m:r>
                                <m:sSub>
                                  <m:sSubPr>
                                    <m:ctrlPr>
                                      <a:rPr lang="el-GR" i="1">
                                        <a:latin typeface="Cambria Math" panose="02040503050406030204" pitchFamily="18" charset="0"/>
                                      </a:rPr>
                                    </m:ctrlPr>
                                  </m:sSubPr>
                                  <m:e>
                                    <m:r>
                                      <m:rPr>
                                        <m:sty m:val="p"/>
                                      </m:rPr>
                                      <a:rPr lang="el-GR" i="1">
                                        <a:latin typeface="Cambria Math" panose="02040503050406030204" pitchFamily="18" charset="0"/>
                                      </a:rPr>
                                      <m:t>λ</m:t>
                                    </m:r>
                                  </m:e>
                                  <m:sub>
                                    <m:r>
                                      <a:rPr lang="en-IN" i="1">
                                        <a:latin typeface="Cambria Math" panose="02040503050406030204" pitchFamily="18" charset="0"/>
                                      </a:rPr>
                                      <m:t>𝑓</m:t>
                                    </m:r>
                                  </m:sub>
                                </m:sSub>
                              </m:e>
                            </m:eqArr>
                          </m:e>
                        </m:d>
                      </m:oMath>
                    </m:oMathPara>
                  </a14:m>
                  <a:endParaRPr lang="en-IN" dirty="0"/>
                </a:p>
              </p:txBody>
            </p:sp>
          </mc:Choice>
          <mc:Fallback xmlns="">
            <p:sp>
              <p:nvSpPr>
                <p:cNvPr id="5" name="TextBox 4">
                  <a:extLst>
                    <a:ext uri="{FF2B5EF4-FFF2-40B4-BE49-F238E27FC236}">
                      <a16:creationId xmlns:a16="http://schemas.microsoft.com/office/drawing/2014/main" id="{EEDCE8EC-E036-CFB0-A8EA-CF9772C467F9}"/>
                    </a:ext>
                  </a:extLst>
                </p:cNvPr>
                <p:cNvSpPr txBox="1">
                  <a:spLocks noRot="1" noChangeAspect="1" noMove="1" noResize="1" noEditPoints="1" noAdjustHandles="1" noChangeArrowheads="1" noChangeShapeType="1" noTextEdit="1"/>
                </p:cNvSpPr>
                <p:nvPr/>
              </p:nvSpPr>
              <p:spPr>
                <a:xfrm>
                  <a:off x="-1196649" y="2666804"/>
                  <a:ext cx="6097554" cy="1541448"/>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graphicFrame>
              <p:nvGraphicFramePr>
                <p:cNvPr id="9" name="Diagram 8">
                  <a:extLst>
                    <a:ext uri="{FF2B5EF4-FFF2-40B4-BE49-F238E27FC236}">
                      <a16:creationId xmlns:a16="http://schemas.microsoft.com/office/drawing/2014/main" id="{D696F913-A5EB-3073-CD52-CF6AE29CFCA1}"/>
                    </a:ext>
                  </a:extLst>
                </p:cNvPr>
                <p:cNvGraphicFramePr/>
                <p:nvPr>
                  <p:extLst>
                    <p:ext uri="{D42A27DB-BD31-4B8C-83A1-F6EECF244321}">
                      <p14:modId xmlns:p14="http://schemas.microsoft.com/office/powerpoint/2010/main" val="2804319318"/>
                    </p:ext>
                  </p:extLst>
                </p:nvPr>
              </p:nvGraphicFramePr>
              <p:xfrm>
                <a:off x="1173582" y="1723698"/>
                <a:ext cx="5852367" cy="36361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9" name="Diagram 8">
                  <a:extLst>
                    <a:ext uri="{FF2B5EF4-FFF2-40B4-BE49-F238E27FC236}">
                      <a16:creationId xmlns:a16="http://schemas.microsoft.com/office/drawing/2014/main" id="{D696F913-A5EB-3073-CD52-CF6AE29CFCA1}"/>
                    </a:ext>
                  </a:extLst>
                </p:cNvPr>
                <p:cNvGraphicFramePr/>
                <p:nvPr>
                  <p:extLst>
                    <p:ext uri="{D42A27DB-BD31-4B8C-83A1-F6EECF244321}">
                      <p14:modId xmlns:p14="http://schemas.microsoft.com/office/powerpoint/2010/main" val="2804319318"/>
                    </p:ext>
                  </p:extLst>
                </p:nvPr>
              </p:nvGraphicFramePr>
              <p:xfrm>
                <a:off x="1173582" y="1723698"/>
                <a:ext cx="5852367" cy="363612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grpSp>
      <mc:AlternateContent xmlns:mc="http://schemas.openxmlformats.org/markup-compatibility/2006" xmlns:a14="http://schemas.microsoft.com/office/drawing/2010/main">
        <mc:Choice Requires="a14">
          <p:graphicFrame>
            <p:nvGraphicFramePr>
              <p:cNvPr id="12" name="Table 11">
                <a:extLst>
                  <a:ext uri="{FF2B5EF4-FFF2-40B4-BE49-F238E27FC236}">
                    <a16:creationId xmlns:a16="http://schemas.microsoft.com/office/drawing/2014/main" id="{7095074D-0F08-6DDF-EB19-6047D53A31D8}"/>
                  </a:ext>
                </a:extLst>
              </p:cNvPr>
              <p:cNvGraphicFramePr>
                <a:graphicFrameLocks noGrp="1"/>
              </p:cNvGraphicFramePr>
              <p:nvPr>
                <p:extLst>
                  <p:ext uri="{D42A27DB-BD31-4B8C-83A1-F6EECF244321}">
                    <p14:modId xmlns:p14="http://schemas.microsoft.com/office/powerpoint/2010/main" val="1219218182"/>
                  </p:ext>
                </p:extLst>
              </p:nvPr>
            </p:nvGraphicFramePr>
            <p:xfrm>
              <a:off x="8341827" y="1975883"/>
              <a:ext cx="3449216" cy="3852742"/>
            </p:xfrm>
            <a:graphic>
              <a:graphicData uri="http://schemas.openxmlformats.org/drawingml/2006/table">
                <a:tbl>
                  <a:tblPr firstRow="1" bandRow="1">
                    <a:tableStyleId>{5C22544A-7EE6-4342-B048-85BDC9FD1C3A}</a:tableStyleId>
                  </a:tblPr>
                  <a:tblGrid>
                    <a:gridCol w="2677366">
                      <a:extLst>
                        <a:ext uri="{9D8B030D-6E8A-4147-A177-3AD203B41FA5}">
                          <a16:colId xmlns:a16="http://schemas.microsoft.com/office/drawing/2014/main" val="699578760"/>
                        </a:ext>
                      </a:extLst>
                    </a:gridCol>
                    <a:gridCol w="771850">
                      <a:extLst>
                        <a:ext uri="{9D8B030D-6E8A-4147-A177-3AD203B41FA5}">
                          <a16:colId xmlns:a16="http://schemas.microsoft.com/office/drawing/2014/main" val="1864164844"/>
                        </a:ext>
                      </a:extLst>
                    </a:gridCol>
                  </a:tblGrid>
                  <a:tr h="532326">
                    <a:tc>
                      <a:txBody>
                        <a:bodyPr/>
                        <a:lstStyle/>
                        <a:p>
                          <a:pPr algn="ctr"/>
                          <a:r>
                            <a:rPr lang="en-IN" dirty="0"/>
                            <a:t>Inputs</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IN" dirty="0"/>
                            <a:t>Status</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491141404"/>
                      </a:ext>
                    </a:extLst>
                  </a:tr>
                  <a:tr h="8301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-1, 0</a:t>
                          </a:r>
                        </a:p>
                      </a:txBody>
                      <a:tcPr anchor="ctr">
                        <a:lnL w="12700" cap="flat" cmpd="sng" algn="ctr">
                          <a:solidFill>
                            <a:schemeClr val="tx1"/>
                          </a:solidFill>
                          <a:prstDash val="solid"/>
                          <a:round/>
                          <a:headEnd type="none" w="med" len="med"/>
                          <a:tailEnd type="none" w="med" len="med"/>
                        </a:lnL>
                      </a:tcPr>
                    </a:tc>
                    <a:tc rowSpan="4">
                      <a:txBody>
                        <a:bodyPr/>
                        <a:lstStyle/>
                        <a:p>
                          <a:pPr algn="ctr"/>
                          <a:r>
                            <a:rPr lang="en-IN" dirty="0"/>
                            <a:t>Pass</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45780558"/>
                      </a:ext>
                    </a:extLst>
                  </a:tr>
                  <a:tr h="8301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0, D</a:t>
                          </a:r>
                          <a14:m>
                            <m:oMath xmlns:m="http://schemas.openxmlformats.org/officeDocument/2006/math">
                              <m:sSub>
                                <m:sSubPr>
                                  <m:ctrlPr>
                                    <a:rPr lang="el-GR" i="1" smtClean="0">
                                      <a:latin typeface="Cambria Math" panose="02040503050406030204" pitchFamily="18" charset="0"/>
                                    </a:rPr>
                                  </m:ctrlPr>
                                </m:sSubPr>
                                <m:e>
                                  <m:r>
                                    <m:rPr>
                                      <m:sty m:val="p"/>
                                    </m:rPr>
                                    <a:rPr lang="el-GR" i="1">
                                      <a:latin typeface="Cambria Math" panose="02040503050406030204" pitchFamily="18" charset="0"/>
                                    </a:rPr>
                                    <m:t>λ</m:t>
                                  </m:r>
                                </m:e>
                                <m:sub>
                                  <m:r>
                                    <a:rPr lang="en-IN" b="0" i="1" smtClean="0">
                                      <a:latin typeface="Cambria Math" panose="02040503050406030204" pitchFamily="18" charset="0"/>
                                    </a:rPr>
                                    <m:t>𝑓</m:t>
                                  </m:r>
                                </m:sub>
                              </m:sSub>
                            </m:oMath>
                          </a14:m>
                          <a:r>
                            <a:rPr lang="en-IN" dirty="0"/>
                            <a:t>+0.5</a:t>
                          </a:r>
                        </a:p>
                      </a:txBody>
                      <a:tcPr anchor="ctr">
                        <a:lnL w="12700" cap="flat" cmpd="sng" algn="ctr">
                          <a:solidFill>
                            <a:schemeClr val="tx1"/>
                          </a:solidFill>
                          <a:prstDash val="solid"/>
                          <a:round/>
                          <a:headEnd type="none" w="med" len="med"/>
                          <a:tailEnd type="none" w="med" len="med"/>
                        </a:lnL>
                      </a:tcPr>
                    </a:tc>
                    <a:tc vMerge="1">
                      <a:txBody>
                        <a:bodyPr/>
                        <a:lstStyle/>
                        <a:p>
                          <a:endParaRPr lang="en-IN" dirty="0"/>
                        </a:p>
                      </a:txBody>
                      <a:tcPr/>
                    </a:tc>
                    <a:extLst>
                      <a:ext uri="{0D108BD9-81ED-4DB2-BD59-A6C34878D82A}">
                        <a16:rowId xmlns:a16="http://schemas.microsoft.com/office/drawing/2014/main" val="3844455979"/>
                      </a:ext>
                    </a:extLst>
                  </a:tr>
                  <a:tr h="8301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l-GR" i="1" smtClean="0">
                                      <a:latin typeface="Cambria Math" panose="02040503050406030204" pitchFamily="18" charset="0"/>
                                    </a:rPr>
                                  </m:ctrlPr>
                                </m:sSubPr>
                                <m:e>
                                  <m:r>
                                    <m:rPr>
                                      <m:sty m:val="p"/>
                                    </m:rPr>
                                    <a:rPr lang="el-GR" i="1">
                                      <a:latin typeface="Cambria Math" panose="02040503050406030204" pitchFamily="18" charset="0"/>
                                    </a:rPr>
                                    <m:t>λ</m:t>
                                  </m:r>
                                </m:e>
                                <m:sub>
                                  <m:r>
                                    <a:rPr lang="en-IN" b="0" i="1" smtClean="0">
                                      <a:latin typeface="Cambria Math" panose="02040503050406030204" pitchFamily="18" charset="0"/>
                                    </a:rPr>
                                    <m:t>𝑓</m:t>
                                  </m:r>
                                </m:sub>
                              </m:sSub>
                            </m:oMath>
                          </a14:m>
                          <a:r>
                            <a:rPr lang="en-IN" sz="1800" b="0" i="0" u="none" strike="noStrike" kern="1200" baseline="0" dirty="0">
                              <a:solidFill>
                                <a:schemeClr val="dk1"/>
                              </a:solidFill>
                              <a:latin typeface="+mn-lt"/>
                              <a:ea typeface="+mn-ea"/>
                              <a:cs typeface="+mn-cs"/>
                            </a:rPr>
                            <a:t>, -1</a:t>
                          </a:r>
                          <a:endParaRPr lang="en-IN" dirty="0"/>
                        </a:p>
                      </a:txBody>
                      <a:tcPr anchor="ctr">
                        <a:lnL w="12700" cap="flat" cmpd="sng" algn="ctr">
                          <a:solidFill>
                            <a:schemeClr val="tx1"/>
                          </a:solidFill>
                          <a:prstDash val="solid"/>
                          <a:round/>
                          <a:headEnd type="none" w="med" len="med"/>
                          <a:tailEnd type="none" w="med" len="med"/>
                        </a:lnL>
                      </a:tcPr>
                    </a:tc>
                    <a:tc vMerge="1">
                      <a:txBody>
                        <a:bodyPr/>
                        <a:lstStyle/>
                        <a:p>
                          <a:endParaRPr lang="en-IN" dirty="0"/>
                        </a:p>
                      </a:txBody>
                      <a:tcPr/>
                    </a:tc>
                    <a:extLst>
                      <a:ext uri="{0D108BD9-81ED-4DB2-BD59-A6C34878D82A}">
                        <a16:rowId xmlns:a16="http://schemas.microsoft.com/office/drawing/2014/main" val="1596540009"/>
                      </a:ext>
                    </a:extLst>
                  </a:tr>
                  <a:tr h="8301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dk1"/>
                              </a:solidFill>
                              <a:latin typeface="+mn-lt"/>
                              <a:ea typeface="+mn-ea"/>
                              <a:cs typeface="+mn-cs"/>
                            </a:rPr>
                            <a:t>0, </a:t>
                          </a:r>
                          <a:r>
                            <a:rPr lang="en-IN" dirty="0"/>
                            <a:t>D</a:t>
                          </a:r>
                          <a14:m>
                            <m:oMath xmlns:m="http://schemas.openxmlformats.org/officeDocument/2006/math">
                              <m:sSub>
                                <m:sSubPr>
                                  <m:ctrlPr>
                                    <a:rPr lang="el-GR" i="1" smtClean="0">
                                      <a:latin typeface="Cambria Math" panose="02040503050406030204" pitchFamily="18" charset="0"/>
                                    </a:rPr>
                                  </m:ctrlPr>
                                </m:sSubPr>
                                <m:e>
                                  <m:r>
                                    <m:rPr>
                                      <m:sty m:val="p"/>
                                    </m:rPr>
                                    <a:rPr lang="el-GR" i="1">
                                      <a:latin typeface="Cambria Math" panose="02040503050406030204" pitchFamily="18" charset="0"/>
                                    </a:rPr>
                                    <m:t>λ</m:t>
                                  </m:r>
                                </m:e>
                                <m:sub>
                                  <m:r>
                                    <a:rPr lang="en-IN" b="0" i="1" smtClean="0">
                                      <a:latin typeface="Cambria Math" panose="02040503050406030204" pitchFamily="18" charset="0"/>
                                    </a:rPr>
                                    <m:t>𝑓</m:t>
                                  </m:r>
                                </m:sub>
                              </m:sSub>
                            </m:oMath>
                          </a14:m>
                          <a:endParaRPr lang="en-IN"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vMerge="1">
                      <a:txBody>
                        <a:bodyPr/>
                        <a:lstStyle/>
                        <a:p>
                          <a:endParaRPr lang="en-IN" dirty="0"/>
                        </a:p>
                      </a:txBody>
                      <a:tcPr/>
                    </a:tc>
                    <a:extLst>
                      <a:ext uri="{0D108BD9-81ED-4DB2-BD59-A6C34878D82A}">
                        <a16:rowId xmlns:a16="http://schemas.microsoft.com/office/drawing/2014/main" val="3252915080"/>
                      </a:ext>
                    </a:extLst>
                  </a:tr>
                </a:tbl>
              </a:graphicData>
            </a:graphic>
          </p:graphicFrame>
        </mc:Choice>
        <mc:Fallback xmlns="">
          <p:graphicFrame>
            <p:nvGraphicFramePr>
              <p:cNvPr id="12" name="Table 11">
                <a:extLst>
                  <a:ext uri="{FF2B5EF4-FFF2-40B4-BE49-F238E27FC236}">
                    <a16:creationId xmlns:a16="http://schemas.microsoft.com/office/drawing/2014/main" id="{7095074D-0F08-6DDF-EB19-6047D53A31D8}"/>
                  </a:ext>
                </a:extLst>
              </p:cNvPr>
              <p:cNvGraphicFramePr>
                <a:graphicFrameLocks noGrp="1"/>
              </p:cNvGraphicFramePr>
              <p:nvPr>
                <p:extLst>
                  <p:ext uri="{D42A27DB-BD31-4B8C-83A1-F6EECF244321}">
                    <p14:modId xmlns:p14="http://schemas.microsoft.com/office/powerpoint/2010/main" val="1219218182"/>
                  </p:ext>
                </p:extLst>
              </p:nvPr>
            </p:nvGraphicFramePr>
            <p:xfrm>
              <a:off x="8341827" y="1975883"/>
              <a:ext cx="3449216" cy="3852742"/>
            </p:xfrm>
            <a:graphic>
              <a:graphicData uri="http://schemas.openxmlformats.org/drawingml/2006/table">
                <a:tbl>
                  <a:tblPr firstRow="1" bandRow="1">
                    <a:tableStyleId>{5C22544A-7EE6-4342-B048-85BDC9FD1C3A}</a:tableStyleId>
                  </a:tblPr>
                  <a:tblGrid>
                    <a:gridCol w="2677366">
                      <a:extLst>
                        <a:ext uri="{9D8B030D-6E8A-4147-A177-3AD203B41FA5}">
                          <a16:colId xmlns:a16="http://schemas.microsoft.com/office/drawing/2014/main" val="699578760"/>
                        </a:ext>
                      </a:extLst>
                    </a:gridCol>
                    <a:gridCol w="771850">
                      <a:extLst>
                        <a:ext uri="{9D8B030D-6E8A-4147-A177-3AD203B41FA5}">
                          <a16:colId xmlns:a16="http://schemas.microsoft.com/office/drawing/2014/main" val="1864164844"/>
                        </a:ext>
                      </a:extLst>
                    </a:gridCol>
                  </a:tblGrid>
                  <a:tr h="532326">
                    <a:tc>
                      <a:txBody>
                        <a:bodyPr/>
                        <a:lstStyle/>
                        <a:p>
                          <a:pPr algn="ctr"/>
                          <a:r>
                            <a:rPr lang="en-IN" dirty="0"/>
                            <a:t>Inputs</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IN" dirty="0"/>
                            <a:t>Status</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491141404"/>
                      </a:ext>
                    </a:extLst>
                  </a:tr>
                  <a:tr h="8301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-1, 0</a:t>
                          </a:r>
                        </a:p>
                      </a:txBody>
                      <a:tcPr anchor="ctr">
                        <a:lnL w="12700" cap="flat" cmpd="sng" algn="ctr">
                          <a:solidFill>
                            <a:schemeClr val="tx1"/>
                          </a:solidFill>
                          <a:prstDash val="solid"/>
                          <a:round/>
                          <a:headEnd type="none" w="med" len="med"/>
                          <a:tailEnd type="none" w="med" len="med"/>
                        </a:lnL>
                      </a:tcPr>
                    </a:tc>
                    <a:tc rowSpan="4">
                      <a:txBody>
                        <a:bodyPr/>
                        <a:lstStyle/>
                        <a:p>
                          <a:pPr algn="ctr"/>
                          <a:r>
                            <a:rPr lang="en-IN" dirty="0"/>
                            <a:t>Pass</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45780558"/>
                      </a:ext>
                    </a:extLst>
                  </a:tr>
                  <a:tr h="830104">
                    <a:tc>
                      <a:txBody>
                        <a:bodyPr/>
                        <a:lstStyle/>
                        <a:p>
                          <a:endParaRPr lang="en-US"/>
                        </a:p>
                      </a:txBody>
                      <a:tcPr anchor="ctr">
                        <a:lnL w="12700" cap="flat" cmpd="sng" algn="ctr">
                          <a:solidFill>
                            <a:schemeClr val="tx1"/>
                          </a:solidFill>
                          <a:prstDash val="solid"/>
                          <a:round/>
                          <a:headEnd type="none" w="med" len="med"/>
                          <a:tailEnd type="none" w="med" len="med"/>
                        </a:lnL>
                        <a:blipFill>
                          <a:blip r:embed="rId12"/>
                          <a:stretch>
                            <a:fillRect l="-227" t="-165441" r="-29773" b="-202206"/>
                          </a:stretch>
                        </a:blipFill>
                      </a:tcPr>
                    </a:tc>
                    <a:tc vMerge="1">
                      <a:txBody>
                        <a:bodyPr/>
                        <a:lstStyle/>
                        <a:p>
                          <a:endParaRPr lang="en-IN" dirty="0"/>
                        </a:p>
                      </a:txBody>
                      <a:tcPr/>
                    </a:tc>
                    <a:extLst>
                      <a:ext uri="{0D108BD9-81ED-4DB2-BD59-A6C34878D82A}">
                        <a16:rowId xmlns:a16="http://schemas.microsoft.com/office/drawing/2014/main" val="3844455979"/>
                      </a:ext>
                    </a:extLst>
                  </a:tr>
                  <a:tr h="830104">
                    <a:tc>
                      <a:txBody>
                        <a:bodyPr/>
                        <a:lstStyle/>
                        <a:p>
                          <a:endParaRPr lang="en-US"/>
                        </a:p>
                      </a:txBody>
                      <a:tcPr anchor="ctr">
                        <a:lnL w="12700" cap="flat" cmpd="sng" algn="ctr">
                          <a:solidFill>
                            <a:schemeClr val="tx1"/>
                          </a:solidFill>
                          <a:prstDash val="solid"/>
                          <a:round/>
                          <a:headEnd type="none" w="med" len="med"/>
                          <a:tailEnd type="none" w="med" len="med"/>
                        </a:lnL>
                        <a:blipFill>
                          <a:blip r:embed="rId12"/>
                          <a:stretch>
                            <a:fillRect l="-227" t="-263504" r="-29773" b="-100730"/>
                          </a:stretch>
                        </a:blipFill>
                      </a:tcPr>
                    </a:tc>
                    <a:tc vMerge="1">
                      <a:txBody>
                        <a:bodyPr/>
                        <a:lstStyle/>
                        <a:p>
                          <a:endParaRPr lang="en-IN" dirty="0"/>
                        </a:p>
                      </a:txBody>
                      <a:tcPr/>
                    </a:tc>
                    <a:extLst>
                      <a:ext uri="{0D108BD9-81ED-4DB2-BD59-A6C34878D82A}">
                        <a16:rowId xmlns:a16="http://schemas.microsoft.com/office/drawing/2014/main" val="1596540009"/>
                      </a:ext>
                    </a:extLst>
                  </a:tr>
                  <a:tr h="830104">
                    <a:tc>
                      <a:txBody>
                        <a:bodyPr/>
                        <a:lstStyle/>
                        <a:p>
                          <a:endParaRPr lang="en-US"/>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blipFill>
                          <a:blip r:embed="rId12"/>
                          <a:stretch>
                            <a:fillRect l="-227" t="-366176" r="-29773" b="-1471"/>
                          </a:stretch>
                        </a:blipFill>
                      </a:tcPr>
                    </a:tc>
                    <a:tc vMerge="1">
                      <a:txBody>
                        <a:bodyPr/>
                        <a:lstStyle/>
                        <a:p>
                          <a:endParaRPr lang="en-IN" dirty="0"/>
                        </a:p>
                      </a:txBody>
                      <a:tcPr/>
                    </a:tc>
                    <a:extLst>
                      <a:ext uri="{0D108BD9-81ED-4DB2-BD59-A6C34878D82A}">
                        <a16:rowId xmlns:a16="http://schemas.microsoft.com/office/drawing/2014/main" val="3252915080"/>
                      </a:ext>
                    </a:extLst>
                  </a:tr>
                </a:tbl>
              </a:graphicData>
            </a:graphic>
          </p:graphicFrame>
        </mc:Fallback>
      </mc:AlternateContent>
    </p:spTree>
    <p:extLst>
      <p:ext uri="{BB962C8B-B14F-4D97-AF65-F5344CB8AC3E}">
        <p14:creationId xmlns:p14="http://schemas.microsoft.com/office/powerpoint/2010/main" val="550688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F793C-4340-ECD1-5CE8-DD67868A6697}"/>
              </a:ext>
            </a:extLst>
          </p:cNvPr>
          <p:cNvSpPr>
            <a:spLocks noGrp="1"/>
          </p:cNvSpPr>
          <p:nvPr>
            <p:ph type="title"/>
          </p:nvPr>
        </p:nvSpPr>
        <p:spPr/>
        <p:txBody>
          <a:bodyPr/>
          <a:lstStyle/>
          <a:p>
            <a:r>
              <a:rPr lang="en-IN" dirty="0"/>
              <a:t>Unit Testing</a:t>
            </a:r>
          </a:p>
        </p:txBody>
      </p:sp>
      <p:sp>
        <p:nvSpPr>
          <p:cNvPr id="6" name="Content Placeholder 5">
            <a:extLst>
              <a:ext uri="{FF2B5EF4-FFF2-40B4-BE49-F238E27FC236}">
                <a16:creationId xmlns:a16="http://schemas.microsoft.com/office/drawing/2014/main" id="{2F470DAD-3B10-66D9-54BA-5A66E5AEB394}"/>
              </a:ext>
            </a:extLst>
          </p:cNvPr>
          <p:cNvSpPr>
            <a:spLocks noGrp="1"/>
          </p:cNvSpPr>
          <p:nvPr>
            <p:ph idx="1"/>
          </p:nvPr>
        </p:nvSpPr>
        <p:spPr>
          <a:xfrm>
            <a:off x="304800" y="1486618"/>
            <a:ext cx="11633197" cy="5371382"/>
          </a:xfrm>
        </p:spPr>
        <p:txBody>
          <a:bodyPr>
            <a:normAutofit/>
          </a:bodyPr>
          <a:lstStyle/>
          <a:p>
            <a:r>
              <a:rPr lang="en-IN" dirty="0"/>
              <a:t>Mesh: - Testing the Derivative of Shape Function</a:t>
            </a:r>
          </a:p>
          <a:p>
            <a:endParaRPr lang="en-IN" dirty="0"/>
          </a:p>
          <a:p>
            <a:endParaRPr lang="en-IN" dirty="0"/>
          </a:p>
          <a:p>
            <a:endParaRPr lang="en-IN" dirty="0"/>
          </a:p>
          <a:p>
            <a:endParaRPr lang="en-IN" dirty="0"/>
          </a:p>
          <a:p>
            <a:r>
              <a:rPr lang="en-IN" dirty="0"/>
              <a:t>Mesh: - Testing the Shape Function</a:t>
            </a:r>
          </a:p>
          <a:p>
            <a:endParaRPr lang="en-IN" dirty="0"/>
          </a:p>
          <a:p>
            <a:pPr marL="0" indent="0">
              <a:buNone/>
            </a:pPr>
            <a:endParaRPr lang="en-IN" dirty="0"/>
          </a:p>
          <a:p>
            <a:r>
              <a:rPr lang="en-IN" dirty="0"/>
              <a:t>Mesh: - Testing the Jacobian</a:t>
            </a:r>
          </a:p>
          <a:p>
            <a:endParaRPr lang="en-IN" dirty="0"/>
          </a:p>
        </p:txBody>
      </p:sp>
      <p:graphicFrame>
        <p:nvGraphicFramePr>
          <p:cNvPr id="3" name="Table 2">
            <a:extLst>
              <a:ext uri="{FF2B5EF4-FFF2-40B4-BE49-F238E27FC236}">
                <a16:creationId xmlns:a16="http://schemas.microsoft.com/office/drawing/2014/main" id="{F9A180EF-57A5-9FCC-79B5-9A23D5FFC3EB}"/>
              </a:ext>
            </a:extLst>
          </p:cNvPr>
          <p:cNvGraphicFramePr>
            <a:graphicFrameLocks noGrp="1"/>
          </p:cNvGraphicFramePr>
          <p:nvPr>
            <p:extLst>
              <p:ext uri="{D42A27DB-BD31-4B8C-83A1-F6EECF244321}">
                <p14:modId xmlns:p14="http://schemas.microsoft.com/office/powerpoint/2010/main" val="3015917184"/>
              </p:ext>
            </p:extLst>
          </p:nvPr>
        </p:nvGraphicFramePr>
        <p:xfrm>
          <a:off x="4853079" y="1927989"/>
          <a:ext cx="6322290" cy="1828800"/>
        </p:xfrm>
        <a:graphic>
          <a:graphicData uri="http://schemas.openxmlformats.org/drawingml/2006/table">
            <a:tbl>
              <a:tblPr firstRow="1" bandRow="1">
                <a:tableStyleId>{5C22544A-7EE6-4342-B048-85BDC9FD1C3A}</a:tableStyleId>
              </a:tblPr>
              <a:tblGrid>
                <a:gridCol w="1709361">
                  <a:extLst>
                    <a:ext uri="{9D8B030D-6E8A-4147-A177-3AD203B41FA5}">
                      <a16:colId xmlns:a16="http://schemas.microsoft.com/office/drawing/2014/main" val="755062591"/>
                    </a:ext>
                  </a:extLst>
                </a:gridCol>
                <a:gridCol w="2318173">
                  <a:extLst>
                    <a:ext uri="{9D8B030D-6E8A-4147-A177-3AD203B41FA5}">
                      <a16:colId xmlns:a16="http://schemas.microsoft.com/office/drawing/2014/main" val="828549892"/>
                    </a:ext>
                  </a:extLst>
                </a:gridCol>
                <a:gridCol w="2294756">
                  <a:extLst>
                    <a:ext uri="{9D8B030D-6E8A-4147-A177-3AD203B41FA5}">
                      <a16:colId xmlns:a16="http://schemas.microsoft.com/office/drawing/2014/main" val="1028903241"/>
                    </a:ext>
                  </a:extLst>
                </a:gridCol>
              </a:tblGrid>
              <a:tr h="335193">
                <a:tc rowSpan="2">
                  <a:txBody>
                    <a:bodyPr/>
                    <a:lstStyle/>
                    <a:p>
                      <a:pPr algn="ctr"/>
                      <a:r>
                        <a:rPr lang="en-IN" dirty="0"/>
                        <a:t>Inputs</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gridSpan="2">
                  <a:txBody>
                    <a:bodyPr/>
                    <a:lstStyle/>
                    <a:p>
                      <a:pPr algn="ctr"/>
                      <a:r>
                        <a:rPr lang="en-IN" dirty="0"/>
                        <a:t>Outputs</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en-IN"/>
                    </a:p>
                  </a:txBody>
                  <a:tcPr/>
                </a:tc>
                <a:extLst>
                  <a:ext uri="{0D108BD9-81ED-4DB2-BD59-A6C34878D82A}">
                    <a16:rowId xmlns:a16="http://schemas.microsoft.com/office/drawing/2014/main" val="3341121410"/>
                  </a:ext>
                </a:extLst>
              </a:tr>
              <a:tr h="335193">
                <a:tc vMerge="1">
                  <a:txBody>
                    <a:bodyPr/>
                    <a:lstStyle/>
                    <a:p>
                      <a:endParaRPr lang="en-IN" dirty="0"/>
                    </a:p>
                  </a:txBody>
                  <a:tcPr/>
                </a:tc>
                <a:tc>
                  <a:txBody>
                    <a:bodyPr/>
                    <a:lstStyle/>
                    <a:p>
                      <a:r>
                        <a:rPr lang="en-IN" dirty="0">
                          <a:solidFill>
                            <a:schemeClr val="bg1"/>
                          </a:solidFill>
                        </a:rPr>
                        <a:t>Expected</a:t>
                      </a:r>
                    </a:p>
                  </a:txBody>
                  <a:tcPr>
                    <a:solidFill>
                      <a:schemeClr val="accent1">
                        <a:lumMod val="60000"/>
                        <a:lumOff val="40000"/>
                      </a:schemeClr>
                    </a:solidFill>
                  </a:tcPr>
                </a:tc>
                <a:tc>
                  <a:txBody>
                    <a:bodyPr/>
                    <a:lstStyle/>
                    <a:p>
                      <a:r>
                        <a:rPr lang="en-IN" dirty="0">
                          <a:solidFill>
                            <a:schemeClr val="bg1"/>
                          </a:solidFill>
                        </a:rPr>
                        <a:t>Obtained</a:t>
                      </a:r>
                    </a:p>
                  </a:txBody>
                  <a:tcPr>
                    <a:lnR w="12700" cap="flat" cmpd="sng" algn="ctr">
                      <a:solidFill>
                        <a:schemeClr val="tx1"/>
                      </a:solidFill>
                      <a:prstDash val="solid"/>
                      <a:round/>
                      <a:headEnd type="none" w="med" len="med"/>
                      <a:tailEnd type="none" w="med" len="med"/>
                    </a:lnR>
                    <a:solidFill>
                      <a:schemeClr val="accent1">
                        <a:lumMod val="60000"/>
                        <a:lumOff val="40000"/>
                      </a:schemeClr>
                    </a:solidFill>
                  </a:tcPr>
                </a:tc>
                <a:extLst>
                  <a:ext uri="{0D108BD9-81ED-4DB2-BD59-A6C34878D82A}">
                    <a16:rowId xmlns:a16="http://schemas.microsoft.com/office/drawing/2014/main" val="3888691056"/>
                  </a:ext>
                </a:extLst>
              </a:tr>
              <a:tr h="335193">
                <a:tc>
                  <a:txBody>
                    <a:bodyPr/>
                    <a:lstStyle/>
                    <a:p>
                      <a:pPr algn="ctr"/>
                      <a:r>
                        <a:rPr lang="en-IN" dirty="0"/>
                        <a:t>[2, 1]</a:t>
                      </a:r>
                    </a:p>
                  </a:txBody>
                  <a:tcPr anchor="ctr">
                    <a:lnL w="12700" cap="flat" cmpd="sng" algn="ctr">
                      <a:solidFill>
                        <a:schemeClr val="tx1"/>
                      </a:solidFill>
                      <a:prstDash val="solid"/>
                      <a:round/>
                      <a:headEnd type="none" w="med" len="med"/>
                      <a:tailEnd type="none" w="med" len="med"/>
                    </a:lnL>
                  </a:tcPr>
                </a:tc>
                <a:tc>
                  <a:txBody>
                    <a:bodyPr/>
                    <a:lstStyle/>
                    <a:p>
                      <a:pPr algn="ctr"/>
                      <a:r>
                        <a:rPr lang="en-IN" dirty="0"/>
                        <a:t>-100</a:t>
                      </a:r>
                    </a:p>
                  </a:txBody>
                  <a:tcPr anchor="ctr"/>
                </a:tc>
                <a:tc>
                  <a:txBody>
                    <a:bodyPr/>
                    <a:lstStyle/>
                    <a:p>
                      <a:pPr algn="ctr"/>
                      <a:r>
                        <a:rPr lang="en-IN" dirty="0"/>
                        <a:t>-100</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129628631"/>
                  </a:ext>
                </a:extLst>
              </a:tr>
              <a:tr h="335193">
                <a:tc>
                  <a:txBody>
                    <a:bodyPr/>
                    <a:lstStyle/>
                    <a:p>
                      <a:pPr algn="ctr"/>
                      <a:r>
                        <a:rPr lang="en-IN" dirty="0"/>
                        <a:t>[1,3]</a:t>
                      </a:r>
                    </a:p>
                  </a:txBody>
                  <a:tcPr anchor="ctr">
                    <a:lnL w="12700" cap="flat" cmpd="sng" algn="ctr">
                      <a:solidFill>
                        <a:schemeClr val="tx1"/>
                      </a:solidFill>
                      <a:prstDash val="solid"/>
                      <a:round/>
                      <a:headEnd type="none" w="med" len="med"/>
                      <a:tailEnd type="none" w="med" len="med"/>
                    </a:lnL>
                  </a:tcPr>
                </a:tc>
                <a:tc>
                  <a:txBody>
                    <a:bodyPr/>
                    <a:lstStyle/>
                    <a:p>
                      <a:pPr algn="ctr"/>
                      <a:r>
                        <a:rPr lang="en-IN" dirty="0"/>
                        <a:t>200</a:t>
                      </a:r>
                    </a:p>
                  </a:txBody>
                  <a:tcPr anchor="ctr"/>
                </a:tc>
                <a:tc>
                  <a:txBody>
                    <a:bodyPr/>
                    <a:lstStyle/>
                    <a:p>
                      <a:pPr algn="ctr"/>
                      <a:r>
                        <a:rPr lang="en-IN" dirty="0"/>
                        <a:t>200</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945837275"/>
                  </a:ext>
                </a:extLst>
              </a:tr>
              <a:tr h="335193">
                <a:tc>
                  <a:txBody>
                    <a:bodyPr/>
                    <a:lstStyle/>
                    <a:p>
                      <a:pPr algn="ctr"/>
                      <a:r>
                        <a:rPr lang="en-IN" dirty="0"/>
                        <a:t>[4,4]</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IN" dirty="0"/>
                        <a:t>0</a:t>
                      </a:r>
                    </a:p>
                  </a:txBody>
                  <a:tcPr anchor="ctr">
                    <a:lnB w="12700" cap="flat" cmpd="sng" algn="ctr">
                      <a:solidFill>
                        <a:schemeClr val="tx1"/>
                      </a:solidFill>
                      <a:prstDash val="solid"/>
                      <a:round/>
                      <a:headEnd type="none" w="med" len="med"/>
                      <a:tailEnd type="none" w="med" len="med"/>
                    </a:lnB>
                  </a:tcPr>
                </a:tc>
                <a:tc>
                  <a:txBody>
                    <a:bodyPr/>
                    <a:lstStyle/>
                    <a:p>
                      <a:pPr algn="ctr"/>
                      <a:r>
                        <a:rPr lang="en-IN" dirty="0"/>
                        <a:t>0</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42833296"/>
                  </a:ext>
                </a:extLst>
              </a:tr>
            </a:tbl>
          </a:graphicData>
        </a:graphic>
      </p:graphicFrame>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FFCDD155-50F6-BF47-C2D0-339A5918D25F}"/>
                  </a:ext>
                </a:extLst>
              </p:cNvPr>
              <p:cNvSpPr txBox="1"/>
              <p:nvPr/>
            </p:nvSpPr>
            <p:spPr>
              <a:xfrm>
                <a:off x="816788" y="3058348"/>
                <a:ext cx="2831575" cy="571247"/>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rPr>
                          </m:ctrlPr>
                        </m:fPr>
                        <m:num>
                          <m:r>
                            <a:rPr lang="en-IN" i="1" smtClean="0">
                              <a:latin typeface="Cambria Math" panose="02040503050406030204" pitchFamily="18" charset="0"/>
                            </a:rPr>
                            <m:t>𝑑</m:t>
                          </m:r>
                          <m:r>
                            <a:rPr lang="en-IN" b="0" i="1" smtClean="0">
                              <a:latin typeface="Cambria Math" panose="02040503050406030204" pitchFamily="18" charset="0"/>
                            </a:rPr>
                            <m:t>𝑁</m:t>
                          </m:r>
                        </m:num>
                        <m:den>
                          <m:r>
                            <a:rPr lang="en-IN" i="1" smtClean="0">
                              <a:latin typeface="Cambria Math" panose="02040503050406030204" pitchFamily="18" charset="0"/>
                            </a:rPr>
                            <m:t>𝑑𝑥</m:t>
                          </m:r>
                        </m:den>
                      </m:f>
                      <m:acc>
                        <m:accPr>
                          <m:chr m:val="́"/>
                          <m:ctrlPr>
                            <a:rPr lang="en-IN" i="1" smtClean="0">
                              <a:latin typeface="Cambria Math" panose="02040503050406030204" pitchFamily="18" charset="0"/>
                            </a:rPr>
                          </m:ctrlPr>
                        </m:accPr>
                        <m:e>
                          <m:r>
                            <a:rPr lang="en-IN" b="0" i="1" smtClean="0">
                              <a:latin typeface="Cambria Math" panose="02040503050406030204" pitchFamily="18" charset="0"/>
                            </a:rPr>
                            <m:t>𝑇</m:t>
                          </m:r>
                        </m:e>
                      </m:acc>
                      <m:r>
                        <a:rPr lang="en-IN" b="0" i="1" smtClean="0">
                          <a:latin typeface="Cambria Math" panose="02040503050406030204" pitchFamily="18" charset="0"/>
                        </a:rPr>
                        <m:t>=  </m:t>
                      </m:r>
                      <m:f>
                        <m:fPr>
                          <m:ctrlPr>
                            <a:rPr lang="en-IN" b="0" i="1" smtClean="0">
                              <a:latin typeface="Cambria Math" panose="02040503050406030204" pitchFamily="18" charset="0"/>
                            </a:rPr>
                          </m:ctrlPr>
                        </m:fPr>
                        <m:num>
                          <m:sSub>
                            <m:sSubPr>
                              <m:ctrlPr>
                                <a:rPr lang="en-IN" b="0"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2</m:t>
                              </m:r>
                            </m:sub>
                          </m:sSub>
                          <m:r>
                            <a:rPr lang="en-IN" b="0" i="1" smtClean="0">
                              <a:latin typeface="Cambria Math" panose="02040503050406030204" pitchFamily="18" charset="0"/>
                            </a:rPr>
                            <m:t> −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1</m:t>
                              </m:r>
                            </m:sub>
                          </m:sSub>
                          <m:r>
                            <a:rPr lang="en-IN" b="0" i="1" smtClean="0">
                              <a:latin typeface="Cambria Math" panose="02040503050406030204" pitchFamily="18" charset="0"/>
                            </a:rPr>
                            <m:t> </m:t>
                          </m:r>
                        </m:num>
                        <m:den>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2</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den>
                      </m:f>
                    </m:oMath>
                  </m:oMathPara>
                </a14:m>
                <a:endParaRPr lang="en-IN" dirty="0"/>
              </a:p>
            </p:txBody>
          </p:sp>
        </mc:Choice>
        <mc:Fallback>
          <p:sp>
            <p:nvSpPr>
              <p:cNvPr id="5" name="TextBox 4">
                <a:extLst>
                  <a:ext uri="{FF2B5EF4-FFF2-40B4-BE49-F238E27FC236}">
                    <a16:creationId xmlns:a16="http://schemas.microsoft.com/office/drawing/2014/main" id="{FFCDD155-50F6-BF47-C2D0-339A5918D25F}"/>
                  </a:ext>
                </a:extLst>
              </p:cNvPr>
              <p:cNvSpPr txBox="1">
                <a:spLocks noRot="1" noChangeAspect="1" noMove="1" noResize="1" noEditPoints="1" noAdjustHandles="1" noChangeArrowheads="1" noChangeShapeType="1" noTextEdit="1"/>
              </p:cNvSpPr>
              <p:nvPr/>
            </p:nvSpPr>
            <p:spPr>
              <a:xfrm>
                <a:off x="816788" y="3058348"/>
                <a:ext cx="2831575" cy="571247"/>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4FF59451-EC33-78F0-C634-2BDACFA4DD02}"/>
                  </a:ext>
                </a:extLst>
              </p:cNvPr>
              <p:cNvSpPr txBox="1"/>
              <p:nvPr/>
            </p:nvSpPr>
            <p:spPr>
              <a:xfrm>
                <a:off x="715818" y="1953630"/>
                <a:ext cx="3625273" cy="923330"/>
              </a:xfrm>
              <a:prstGeom prst="rect">
                <a:avLst/>
              </a:prstGeom>
              <a:noFill/>
            </p:spPr>
            <p:txBody>
              <a:bodyPr wrap="square" rtlCol="0">
                <a:spAutoFit/>
              </a:bodyPr>
              <a:lstStyle/>
              <a:p>
                <a:r>
                  <a:rPr lang="en-IN" dirty="0"/>
                  <a:t>1) Total length = 1 unit</a:t>
                </a:r>
              </a:p>
              <a:p>
                <a:r>
                  <a:rPr lang="en-IN" dirty="0"/>
                  <a:t>2) Number of nodes = 100</a:t>
                </a:r>
              </a:p>
              <a:p>
                <a:r>
                  <a:rPr lang="en-IN" dirty="0"/>
                  <a:t>3) Elemental Length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𝑙</m:t>
                        </m:r>
                      </m:e>
                      <m:sub>
                        <m:r>
                          <a:rPr lang="en-IN" b="0" i="1" smtClean="0">
                            <a:latin typeface="Cambria Math" panose="02040503050406030204" pitchFamily="18" charset="0"/>
                          </a:rPr>
                          <m:t>𝑒</m:t>
                        </m:r>
                      </m:sub>
                    </m:sSub>
                  </m:oMath>
                </a14:m>
                <a:r>
                  <a:rPr lang="en-IN" dirty="0"/>
                  <a:t> = 0.01</a:t>
                </a:r>
              </a:p>
            </p:txBody>
          </p:sp>
        </mc:Choice>
        <mc:Fallback>
          <p:sp>
            <p:nvSpPr>
              <p:cNvPr id="7" name="TextBox 6">
                <a:extLst>
                  <a:ext uri="{FF2B5EF4-FFF2-40B4-BE49-F238E27FC236}">
                    <a16:creationId xmlns:a16="http://schemas.microsoft.com/office/drawing/2014/main" id="{4FF59451-EC33-78F0-C634-2BDACFA4DD02}"/>
                  </a:ext>
                </a:extLst>
              </p:cNvPr>
              <p:cNvSpPr txBox="1">
                <a:spLocks noRot="1" noChangeAspect="1" noMove="1" noResize="1" noEditPoints="1" noAdjustHandles="1" noChangeArrowheads="1" noChangeShapeType="1" noTextEdit="1"/>
              </p:cNvSpPr>
              <p:nvPr/>
            </p:nvSpPr>
            <p:spPr>
              <a:xfrm>
                <a:off x="715818" y="1953630"/>
                <a:ext cx="3625273" cy="923330"/>
              </a:xfrm>
              <a:prstGeom prst="rect">
                <a:avLst/>
              </a:prstGeom>
              <a:blipFill>
                <a:blip r:embed="rId3"/>
                <a:stretch>
                  <a:fillRect l="-1345" t="-3289" b="-9211"/>
                </a:stretch>
              </a:blipFill>
            </p:spPr>
            <p:txBody>
              <a:bodyPr/>
              <a:lstStyle/>
              <a:p>
                <a:r>
                  <a:rPr lang="en-IN">
                    <a:noFill/>
                  </a:rPr>
                  <a:t> </a:t>
                </a:r>
              </a:p>
            </p:txBody>
          </p:sp>
        </mc:Fallback>
      </mc:AlternateContent>
      <p:sp>
        <p:nvSpPr>
          <p:cNvPr id="8" name="TextBox 7">
            <a:extLst>
              <a:ext uri="{FF2B5EF4-FFF2-40B4-BE49-F238E27FC236}">
                <a16:creationId xmlns:a16="http://schemas.microsoft.com/office/drawing/2014/main" id="{05B818C0-7E00-7CDF-9D1D-AA9700269A01}"/>
              </a:ext>
            </a:extLst>
          </p:cNvPr>
          <p:cNvSpPr txBox="1"/>
          <p:nvPr/>
        </p:nvSpPr>
        <p:spPr>
          <a:xfrm>
            <a:off x="816787" y="4448052"/>
            <a:ext cx="10815769" cy="369332"/>
          </a:xfrm>
          <a:prstGeom prst="rect">
            <a:avLst/>
          </a:prstGeom>
          <a:noFill/>
        </p:spPr>
        <p:txBody>
          <a:bodyPr wrap="square" rtlCol="0">
            <a:spAutoFit/>
          </a:bodyPr>
          <a:lstStyle/>
          <a:p>
            <a:r>
              <a:rPr lang="en-IN" dirty="0"/>
              <a:t>The sum of the shape function should be = 1 within the element, irrespective of the value of the local co-ordinate.</a:t>
            </a: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59B0DC3B-E748-8A49-3084-81CA87D1990F}"/>
                  </a:ext>
                </a:extLst>
              </p:cNvPr>
              <p:cNvSpPr txBox="1"/>
              <p:nvPr/>
            </p:nvSpPr>
            <p:spPr>
              <a:xfrm>
                <a:off x="845109" y="4723230"/>
                <a:ext cx="2212401" cy="77880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nary>
                        <m:naryPr>
                          <m:chr m:val="∑"/>
                          <m:ctrlPr>
                            <a:rPr lang="en-IN" b="0" i="1" smtClean="0">
                              <a:latin typeface="Cambria Math" panose="02040503050406030204" pitchFamily="18" charset="0"/>
                            </a:rPr>
                          </m:ctrlPr>
                        </m:naryPr>
                        <m:sub>
                          <m:r>
                            <m:rPr>
                              <m:brk m:alnAt="23"/>
                            </m:rPr>
                            <a:rPr lang="en-IN" b="0" i="1" smtClean="0">
                              <a:latin typeface="Cambria Math" panose="02040503050406030204" pitchFamily="18" charset="0"/>
                            </a:rPr>
                            <m:t>𝑖</m:t>
                          </m:r>
                          <m:r>
                            <a:rPr lang="en-IN" b="0" i="1" smtClean="0">
                              <a:latin typeface="Cambria Math" panose="02040503050406030204" pitchFamily="18" charset="0"/>
                            </a:rPr>
                            <m:t>=1</m:t>
                          </m:r>
                        </m:sub>
                        <m:sup>
                          <m:r>
                            <a:rPr lang="en-IN" b="0" i="1" smtClean="0">
                              <a:latin typeface="Cambria Math" panose="02040503050406030204" pitchFamily="18" charset="0"/>
                            </a:rPr>
                            <m:t>2</m:t>
                          </m:r>
                        </m:sup>
                        <m:e>
                          <m:sSub>
                            <m:sSubPr>
                              <m:ctrlPr>
                                <a:rPr lang="en-IN" b="0" i="1" smtClean="0">
                                  <a:latin typeface="Cambria Math" panose="02040503050406030204" pitchFamily="18" charset="0"/>
                                </a:rPr>
                              </m:ctrlPr>
                            </m:sSubPr>
                            <m:e>
                              <m:r>
                                <a:rPr lang="en-IN" b="0" i="1" smtClean="0">
                                  <a:latin typeface="Cambria Math" panose="02040503050406030204" pitchFamily="18" charset="0"/>
                                </a:rPr>
                                <m:t>𝑁</m:t>
                              </m:r>
                            </m:e>
                            <m:sub>
                              <m:r>
                                <a:rPr lang="en-IN" b="0" i="1" smtClean="0">
                                  <a:latin typeface="Cambria Math" panose="02040503050406030204" pitchFamily="18" charset="0"/>
                                </a:rPr>
                                <m:t>𝑖</m:t>
                              </m:r>
                            </m:sub>
                          </m:sSub>
                          <m:r>
                            <a:rPr lang="en-IN" b="0" i="1" smtClean="0">
                              <a:latin typeface="Cambria Math" panose="02040503050406030204" pitchFamily="18" charset="0"/>
                            </a:rPr>
                            <m:t>= </m:t>
                          </m:r>
                        </m:e>
                      </m:nary>
                      <m:sSub>
                        <m:sSubPr>
                          <m:ctrlPr>
                            <a:rPr lang="en-IN" i="1" smtClean="0">
                              <a:latin typeface="Cambria Math" panose="02040503050406030204" pitchFamily="18" charset="0"/>
                            </a:rPr>
                          </m:ctrlPr>
                        </m:sSubPr>
                        <m:e>
                          <m:r>
                            <a:rPr lang="en-IN" b="0" i="1" smtClean="0">
                              <a:latin typeface="Cambria Math" panose="02040503050406030204" pitchFamily="18" charset="0"/>
                            </a:rPr>
                            <m:t>𝑁</m:t>
                          </m:r>
                        </m:e>
                        <m:sub>
                          <m:r>
                            <a:rPr lang="en-IN" b="0" i="1" smtClean="0">
                              <a:latin typeface="Cambria Math" panose="02040503050406030204" pitchFamily="18" charset="0"/>
                            </a:rPr>
                            <m:t>1</m:t>
                          </m:r>
                        </m:sub>
                      </m:sSub>
                      <m:r>
                        <a:rPr lang="en-IN" b="0" i="1" smtClean="0">
                          <a:latin typeface="Cambria Math" panose="02040503050406030204" pitchFamily="18" charset="0"/>
                        </a:rPr>
                        <m:t>+ </m:t>
                      </m:r>
                      <m:sSub>
                        <m:sSubPr>
                          <m:ctrlPr>
                            <a:rPr lang="en-IN" i="1" smtClean="0">
                              <a:latin typeface="Cambria Math" panose="02040503050406030204" pitchFamily="18" charset="0"/>
                            </a:rPr>
                          </m:ctrlPr>
                        </m:sSubPr>
                        <m:e>
                          <m:r>
                            <a:rPr lang="en-IN" b="0" i="1" smtClean="0">
                              <a:latin typeface="Cambria Math" panose="02040503050406030204" pitchFamily="18" charset="0"/>
                            </a:rPr>
                            <m:t>𝑁</m:t>
                          </m:r>
                        </m:e>
                        <m:sub>
                          <m:r>
                            <a:rPr lang="en-IN" b="0" i="1" smtClean="0">
                              <a:latin typeface="Cambria Math" panose="02040503050406030204" pitchFamily="18" charset="0"/>
                            </a:rPr>
                            <m:t>2</m:t>
                          </m:r>
                        </m:sub>
                      </m:sSub>
                      <m:r>
                        <a:rPr lang="en-IN" b="0" i="1" smtClean="0">
                          <a:latin typeface="Cambria Math" panose="02040503050406030204" pitchFamily="18" charset="0"/>
                        </a:rPr>
                        <m:t>=1</m:t>
                      </m:r>
                    </m:oMath>
                  </m:oMathPara>
                </a14:m>
                <a:endParaRPr lang="en-IN" dirty="0"/>
              </a:p>
            </p:txBody>
          </p:sp>
        </mc:Choice>
        <mc:Fallback>
          <p:sp>
            <p:nvSpPr>
              <p:cNvPr id="9" name="TextBox 8">
                <a:extLst>
                  <a:ext uri="{FF2B5EF4-FFF2-40B4-BE49-F238E27FC236}">
                    <a16:creationId xmlns:a16="http://schemas.microsoft.com/office/drawing/2014/main" id="{59B0DC3B-E748-8A49-3084-81CA87D1990F}"/>
                  </a:ext>
                </a:extLst>
              </p:cNvPr>
              <p:cNvSpPr txBox="1">
                <a:spLocks noRot="1" noChangeAspect="1" noMove="1" noResize="1" noEditPoints="1" noAdjustHandles="1" noChangeArrowheads="1" noChangeShapeType="1" noTextEdit="1"/>
              </p:cNvSpPr>
              <p:nvPr/>
            </p:nvSpPr>
            <p:spPr>
              <a:xfrm>
                <a:off x="845109" y="4723230"/>
                <a:ext cx="2212401" cy="778803"/>
              </a:xfrm>
              <a:prstGeom prst="rect">
                <a:avLst/>
              </a:prstGeom>
              <a:blipFill>
                <a:blip r:embed="rId4"/>
                <a:stretch>
                  <a:fillRect/>
                </a:stretch>
              </a:blipFill>
            </p:spPr>
            <p:txBody>
              <a:bodyPr/>
              <a:lstStyle/>
              <a:p>
                <a:r>
                  <a:rPr lang="en-IN">
                    <a:noFill/>
                  </a:rPr>
                  <a:t> </a:t>
                </a:r>
              </a:p>
            </p:txBody>
          </p:sp>
        </mc:Fallback>
      </mc:AlternateContent>
      <p:sp>
        <p:nvSpPr>
          <p:cNvPr id="10" name="TextBox 9">
            <a:extLst>
              <a:ext uri="{FF2B5EF4-FFF2-40B4-BE49-F238E27FC236}">
                <a16:creationId xmlns:a16="http://schemas.microsoft.com/office/drawing/2014/main" id="{FBFB7E9F-7628-50C2-03AA-845EFFA2D044}"/>
              </a:ext>
            </a:extLst>
          </p:cNvPr>
          <p:cNvSpPr txBox="1"/>
          <p:nvPr/>
        </p:nvSpPr>
        <p:spPr>
          <a:xfrm>
            <a:off x="3968248" y="4927965"/>
            <a:ext cx="5789210" cy="369332"/>
          </a:xfrm>
          <a:prstGeom prst="rect">
            <a:avLst/>
          </a:prstGeom>
          <a:noFill/>
        </p:spPr>
        <p:txBody>
          <a:bodyPr wrap="square" rtlCol="0">
            <a:spAutoFit/>
          </a:bodyPr>
          <a:lstStyle/>
          <a:p>
            <a:r>
              <a:rPr lang="en-IN" dirty="0"/>
              <a:t>Local Co-ordinate passed </a:t>
            </a:r>
            <a:r>
              <a:rPr lang="el-GR" dirty="0"/>
              <a:t>ξ</a:t>
            </a:r>
            <a:r>
              <a:rPr lang="en-IN" dirty="0"/>
              <a:t> = 0.5, output = 1 Hence, Passed.</a:t>
            </a: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67F5F002-85D0-3258-33FA-C45A284EE36A}"/>
                  </a:ext>
                </a:extLst>
              </p:cNvPr>
              <p:cNvSpPr txBox="1"/>
              <p:nvPr/>
            </p:nvSpPr>
            <p:spPr>
              <a:xfrm>
                <a:off x="715818" y="5959200"/>
                <a:ext cx="11321853" cy="484043"/>
              </a:xfrm>
              <a:prstGeom prst="rect">
                <a:avLst/>
              </a:prstGeom>
              <a:noFill/>
            </p:spPr>
            <p:txBody>
              <a:bodyPr wrap="square" rtlCol="0">
                <a:spAutoFit/>
              </a:bodyPr>
              <a:lstStyle/>
              <a:p>
                <a:r>
                  <a:rPr lang="en-IN" dirty="0"/>
                  <a:t>In 1D settings: - for the given mesh, we expect the output for the element 2 to be  </a:t>
                </a:r>
                <a14:m>
                  <m:oMath xmlns:m="http://schemas.openxmlformats.org/officeDocument/2006/math">
                    <m:f>
                      <m:fPr>
                        <m:ctrlPr>
                          <a:rPr lang="en-IN" dirty="0" smtClean="0">
                            <a:solidFill>
                              <a:srgbClr val="836967"/>
                            </a:solidFill>
                            <a:latin typeface="Cambria Math" panose="02040503050406030204" pitchFamily="18" charset="0"/>
                          </a:rPr>
                        </m:ctrlPr>
                      </m:fPr>
                      <m:num>
                        <m:sSub>
                          <m:sSubPr>
                            <m:ctrlPr>
                              <a:rPr lang="en-IN" dirty="0">
                                <a:solidFill>
                                  <a:srgbClr val="836967"/>
                                </a:solidFill>
                                <a:latin typeface="Cambria Math" panose="02040503050406030204" pitchFamily="18" charset="0"/>
                              </a:rPr>
                            </m:ctrlPr>
                          </m:sSubPr>
                          <m:e>
                            <m:r>
                              <a:rPr lang="en-IN" i="1" dirty="0">
                                <a:latin typeface="Cambria Math" panose="02040503050406030204" pitchFamily="18" charset="0"/>
                              </a:rPr>
                              <m:t>𝑥</m:t>
                            </m:r>
                          </m:e>
                          <m:sub>
                            <m:r>
                              <a:rPr lang="en-IN" i="0" dirty="0">
                                <a:latin typeface="Cambria Math" panose="02040503050406030204" pitchFamily="18" charset="0"/>
                              </a:rPr>
                              <m:t>3</m:t>
                            </m:r>
                          </m:sub>
                        </m:sSub>
                        <m:r>
                          <a:rPr lang="en-IN" i="0" dirty="0">
                            <a:latin typeface="Cambria Math" panose="02040503050406030204" pitchFamily="18" charset="0"/>
                          </a:rPr>
                          <m:t>−</m:t>
                        </m:r>
                        <m:sSub>
                          <m:sSubPr>
                            <m:ctrlPr>
                              <a:rPr lang="en-IN" i="1" dirty="0">
                                <a:solidFill>
                                  <a:srgbClr val="836967"/>
                                </a:solidFill>
                                <a:latin typeface="Cambria Math" panose="02040503050406030204" pitchFamily="18" charset="0"/>
                              </a:rPr>
                            </m:ctrlPr>
                          </m:sSubPr>
                          <m:e>
                            <m:r>
                              <a:rPr lang="en-IN" i="1" dirty="0">
                                <a:latin typeface="Cambria Math" panose="02040503050406030204" pitchFamily="18" charset="0"/>
                              </a:rPr>
                              <m:t>𝑥</m:t>
                            </m:r>
                          </m:e>
                          <m:sub>
                            <m:r>
                              <a:rPr lang="en-IN" i="0" dirty="0">
                                <a:latin typeface="Cambria Math" panose="02040503050406030204" pitchFamily="18" charset="0"/>
                              </a:rPr>
                              <m:t>2</m:t>
                            </m:r>
                          </m:sub>
                        </m:sSub>
                      </m:num>
                      <m:den>
                        <m:r>
                          <a:rPr lang="en-IN" i="0" dirty="0">
                            <a:latin typeface="Cambria Math" panose="02040503050406030204" pitchFamily="18" charset="0"/>
                          </a:rPr>
                          <m:t>2</m:t>
                        </m:r>
                      </m:den>
                    </m:f>
                  </m:oMath>
                </a14:m>
                <a:r>
                  <a:rPr lang="en-IN" dirty="0"/>
                  <a:t>, </a:t>
                </a:r>
                <a14:m>
                  <m:oMath xmlns:m="http://schemas.openxmlformats.org/officeDocument/2006/math">
                    <m:f>
                      <m:fPr>
                        <m:ctrlPr>
                          <a:rPr lang="en-IN" dirty="0" smtClean="0">
                            <a:solidFill>
                              <a:srgbClr val="836967"/>
                            </a:solidFill>
                            <a:latin typeface="Cambria Math" panose="02040503050406030204" pitchFamily="18" charset="0"/>
                          </a:rPr>
                        </m:ctrlPr>
                      </m:fPr>
                      <m:num>
                        <m:r>
                          <a:rPr lang="en-IN" dirty="0" smtClean="0">
                            <a:latin typeface="Cambria Math" panose="02040503050406030204" pitchFamily="18" charset="0"/>
                          </a:rPr>
                          <m:t>0.03</m:t>
                        </m:r>
                        <m:r>
                          <a:rPr lang="en-IN" i="0" dirty="0" smtClean="0">
                            <a:latin typeface="Cambria Math" panose="02040503050406030204" pitchFamily="18" charset="0"/>
                          </a:rPr>
                          <m:t>−0.02</m:t>
                        </m:r>
                      </m:num>
                      <m:den>
                        <m:r>
                          <a:rPr lang="en-IN" i="0" dirty="0" smtClean="0">
                            <a:latin typeface="Cambria Math" panose="02040503050406030204" pitchFamily="18" charset="0"/>
                          </a:rPr>
                          <m:t>2</m:t>
                        </m:r>
                      </m:den>
                    </m:f>
                    <m:r>
                      <a:rPr lang="en-IN" i="0" dirty="0" smtClean="0">
                        <a:latin typeface="Cambria Math" panose="02040503050406030204" pitchFamily="18" charset="0"/>
                      </a:rPr>
                      <m:t>=0.005</m:t>
                    </m:r>
                  </m:oMath>
                </a14:m>
                <a:r>
                  <a:rPr lang="en-IN" dirty="0"/>
                  <a:t> Status: Pass</a:t>
                </a:r>
              </a:p>
            </p:txBody>
          </p:sp>
        </mc:Choice>
        <mc:Fallback>
          <p:sp>
            <p:nvSpPr>
              <p:cNvPr id="12" name="TextBox 11">
                <a:extLst>
                  <a:ext uri="{FF2B5EF4-FFF2-40B4-BE49-F238E27FC236}">
                    <a16:creationId xmlns:a16="http://schemas.microsoft.com/office/drawing/2014/main" id="{67F5F002-85D0-3258-33FA-C45A284EE36A}"/>
                  </a:ext>
                </a:extLst>
              </p:cNvPr>
              <p:cNvSpPr txBox="1">
                <a:spLocks noRot="1" noChangeAspect="1" noMove="1" noResize="1" noEditPoints="1" noAdjustHandles="1" noChangeArrowheads="1" noChangeShapeType="1" noTextEdit="1"/>
              </p:cNvSpPr>
              <p:nvPr/>
            </p:nvSpPr>
            <p:spPr>
              <a:xfrm>
                <a:off x="715818" y="5959200"/>
                <a:ext cx="11321853" cy="484043"/>
              </a:xfrm>
              <a:prstGeom prst="rect">
                <a:avLst/>
              </a:prstGeom>
              <a:blipFill>
                <a:blip r:embed="rId5"/>
                <a:stretch>
                  <a:fillRect l="-431" b="-8861"/>
                </a:stretch>
              </a:blipFill>
            </p:spPr>
            <p:txBody>
              <a:bodyPr/>
              <a:lstStyle/>
              <a:p>
                <a:r>
                  <a:rPr lang="en-IN">
                    <a:noFill/>
                  </a:rPr>
                  <a:t> </a:t>
                </a:r>
              </a:p>
            </p:txBody>
          </p:sp>
        </mc:Fallback>
      </mc:AlternateContent>
    </p:spTree>
    <p:extLst>
      <p:ext uri="{BB962C8B-B14F-4D97-AF65-F5344CB8AC3E}">
        <p14:creationId xmlns:p14="http://schemas.microsoft.com/office/powerpoint/2010/main" val="29107953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2590</TotalTime>
  <Words>1169</Words>
  <Application>Microsoft Office PowerPoint</Application>
  <PresentationFormat>Widescreen</PresentationFormat>
  <Paragraphs>190</Paragraphs>
  <Slides>18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Cambria Math</vt:lpstr>
      <vt:lpstr>SFRM1095</vt:lpstr>
      <vt:lpstr>Office Theme</vt:lpstr>
      <vt:lpstr>Programming of the 2D FE-Implementation of the Stefan Problem and the Enthalpy Problem</vt:lpstr>
      <vt:lpstr>Motivation and Introduction</vt:lpstr>
      <vt:lpstr>Modelling and Theory</vt:lpstr>
      <vt:lpstr>OOP and Structure of class</vt:lpstr>
      <vt:lpstr>Enthalpy Approach Overview</vt:lpstr>
      <vt:lpstr>Stefan Problem Overview</vt:lpstr>
      <vt:lpstr>Unit Testing</vt:lpstr>
      <vt:lpstr>Unit Testing</vt:lpstr>
      <vt:lpstr>Unit Testing</vt:lpstr>
      <vt:lpstr>Unit Testing</vt:lpstr>
      <vt:lpstr>Validation: Heat Transfer</vt:lpstr>
      <vt:lpstr>Validation: Heat Transfer</vt:lpstr>
      <vt:lpstr>Final Results: - 1D Enthalpy Amorphous Mat.</vt:lpstr>
      <vt:lpstr>Final Results: - Enthalpy Crystalline Mat.</vt:lpstr>
      <vt:lpstr>Stefan Problem Results</vt:lpstr>
      <vt:lpstr>Specifics of the program</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of the 2D FE-Implementation of the Stefan Problem and the Enthalpy Problem</dc:title>
  <dc:creator>Omkar Kolekar</dc:creator>
  <cp:lastModifiedBy>Omkar Kolekar</cp:lastModifiedBy>
  <cp:revision>68</cp:revision>
  <dcterms:created xsi:type="dcterms:W3CDTF">2023-11-04T10:35:53Z</dcterms:created>
  <dcterms:modified xsi:type="dcterms:W3CDTF">2023-11-08T01:02:30Z</dcterms:modified>
</cp:coreProperties>
</file>