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d3bdcc1c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d3bdcc1c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3bdcc1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d3bdcc1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3bdcc1c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3bdcc1c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d3bdcc1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d3bdcc1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06666"/>
                </a:solidFill>
              </a:rPr>
              <a:t>Blog Post Manager With Python CL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21875"/>
            <a:ext cx="8520600" cy="1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en" sz="1520">
                <a:solidFill>
                  <a:schemeClr val="dk1"/>
                </a:solidFill>
              </a:rPr>
              <a:t>A Command-Line Blogging App Using Object-Oriented Programming (OOP)</a:t>
            </a:r>
            <a:endParaRPr b="1" sz="152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5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520">
                <a:solidFill>
                  <a:schemeClr val="dk1"/>
                </a:solidFill>
              </a:rPr>
              <a:t>By : </a:t>
            </a:r>
            <a:r>
              <a:rPr b="1" lang="en" sz="1520">
                <a:solidFill>
                  <a:srgbClr val="000000"/>
                </a:solidFill>
              </a:rPr>
              <a:t>Okonkwo Maduabuchi Augustine</a:t>
            </a:r>
            <a:endParaRPr b="1" sz="152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52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b="1" lang="en" sz="1520">
                <a:solidFill>
                  <a:schemeClr val="dk1"/>
                </a:solidFill>
              </a:rPr>
              <a:t>Date : July 05 2025</a:t>
            </a:r>
            <a:endParaRPr b="1" sz="1520">
              <a:solidFill>
                <a:schemeClr val="dk1"/>
              </a:solidFill>
            </a:endParaRPr>
          </a:p>
        </p:txBody>
      </p:sp>
      <p:pic>
        <p:nvPicPr>
          <p:cNvPr id="56" name="Google Shape;56;p13" title="studio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50" y="110150"/>
            <a:ext cx="1478725" cy="5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rPr b="1" lang="en" sz="2911"/>
              <a:t>Project Overview</a:t>
            </a:r>
            <a:endParaRPr b="1"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67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608"/>
              <a:buChar char="●"/>
            </a:pPr>
            <a:r>
              <a:rPr b="1" lang="en" sz="1607"/>
              <a:t>Goal : Build a simple blog post manager using Python and OOP with CL.</a:t>
            </a:r>
            <a:endParaRPr b="1" sz="1607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1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393"/>
              <a:t>Features:</a:t>
            </a:r>
            <a:endParaRPr b="1" sz="1393"/>
          </a:p>
          <a:p>
            <a:pPr indent="-31162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8"/>
              <a:buChar char="●"/>
            </a:pPr>
            <a:r>
              <a:rPr b="1" lang="en" sz="1307"/>
              <a:t>Create blog posts from user input</a:t>
            </a:r>
            <a:endParaRPr b="1" sz="1307"/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/>
              <a:t>Save posts to .txt files</a:t>
            </a:r>
            <a:endParaRPr b="1" sz="1307"/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/>
              <a:t>Read existing posts</a:t>
            </a:r>
            <a:endParaRPr b="1" sz="1307"/>
          </a:p>
          <a:p>
            <a:pPr indent="-31162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8"/>
              <a:buChar char="●"/>
            </a:pPr>
            <a:r>
              <a:rPr b="1" lang="en" sz="1307"/>
              <a:t>Delete saved posts</a:t>
            </a:r>
            <a:endParaRPr b="1"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7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/>
              <a:t>Tools Used:</a:t>
            </a:r>
            <a:endParaRPr b="1" sz="1300"/>
          </a:p>
          <a:p>
            <a:pPr indent="-3111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Python classes &amp; methods</a:t>
            </a:r>
            <a:endParaRPr b="1"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os for file operations</a:t>
            </a:r>
            <a:endParaRPr b="1" sz="13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300"/>
              <a:t>datetime for automatic date</a:t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20"/>
              <a:t>How the Code Works</a:t>
            </a:r>
            <a:endParaRPr b="1" sz="2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6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BlogPost Class: Defines structure and behavior of each post.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2. Key Methods: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collect_post_info(): Takes user input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save_to_file(): Saves post to file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read_post(): Reads a saved post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delete_post(): Removes a saved post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3. File Naming: Posts saved using title (e.g., My_Title.txt)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75850"/>
            <a:ext cx="85206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20"/>
              <a:t>Sample Execution Flow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0" y="895225"/>
            <a:ext cx="9144000" cy="43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inputs name, title, content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Post is saved to posts/ folder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Post is displayed on console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User asked if they want to delete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Example Input:									Example Output: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											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75" name="Google Shape;75;p16" title="Screenshot 2025-07-05 0131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5" y="2775325"/>
            <a:ext cx="4362450" cy="21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Screenshot 2025-07-05 01323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050" y="2823300"/>
            <a:ext cx="4627949" cy="21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620"/>
              <a:t>Lessons</a:t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2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620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9121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 Learned: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Classes &amp; objects in Python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 files with os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Using datetime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 interaction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Screenshot 2025-07-05 0133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925" y="2022225"/>
            <a:ext cx="5139075" cy="262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