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1" r:id="rId6"/>
    <p:sldId id="281" r:id="rId7"/>
    <p:sldId id="283" r:id="rId8"/>
    <p:sldId id="280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71"/>
            <p14:sldId id="281"/>
            <p14:sldId id="283"/>
            <p14:sldId id="280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Johnson" initials="J" lastIdx="3" clrIdx="2">
    <p:extLst>
      <p:ext uri="{19B8F6BF-5375-455C-9EA6-DF929625EA0E}">
        <p15:presenceInfo xmlns:p15="http://schemas.microsoft.com/office/powerpoint/2012/main" userId="Joh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1" autoAdjust="0"/>
  </p:normalViewPr>
  <p:slideViewPr>
    <p:cSldViewPr snapToGrid="0">
      <p:cViewPr varScale="1">
        <p:scale>
          <a:sx n="63" d="100"/>
          <a:sy n="63" d="100"/>
        </p:scale>
        <p:origin x="31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5-05-01T11:39:05.08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5-05-01T12:01:15.029" idx="2">
    <p:pos x="662" y="4291"/>
    <p:text/>
    <p:extLst>
      <p:ext uri="{C676402C-5697-4E1C-873F-D02D1690AC5C}">
        <p15:threadingInfo xmlns:p15="http://schemas.microsoft.com/office/powerpoint/2012/main" timeZoneBias="-60"/>
      </p:ext>
    </p:extLst>
  </p:cm>
  <p:cm authorId="3" dt="2025-05-01T12:04:58.184" idx="3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080" y="1164324"/>
            <a:ext cx="10332720" cy="2996196"/>
          </a:xfrm>
        </p:spPr>
        <p:txBody>
          <a:bodyPr anchor="ctr" anchorCtr="0">
            <a:normAutofit fontScale="90000"/>
          </a:bodyPr>
          <a:lstStyle/>
          <a:p>
            <a:r>
              <a:rPr lang="en-GB" sz="5400" b="1" dirty="0">
                <a:solidFill>
                  <a:schemeClr val="bg1"/>
                </a:solidFill>
              </a:rPr>
              <a:t>Understanding the Best Practices for Naming Variable in JavaScript, why Good Variable Naming is Important for Code Readability and Maintenance.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136151" y="4876714"/>
            <a:ext cx="3363930" cy="8169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By Nnanna Johnson Okoro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65CE0-12D2-8F37-CCC6-54E75B014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813" y="0"/>
            <a:ext cx="48006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613529" y="1781562"/>
            <a:ext cx="653728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60000"/>
              </a:lnSpc>
              <a:spcAft>
                <a:spcPts val="600"/>
              </a:spcAft>
              <a:buNone/>
              <a:defRPr/>
            </a:pPr>
            <a:r>
              <a:rPr lang="en-GB" sz="24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 is one of the most popular and widely used programming languages in the world right now. Therefore, they are ways/guidelines for naming variables.</a:t>
            </a:r>
            <a:endParaRPr lang="en-US" sz="24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 is a variable?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346546" y="1388334"/>
            <a:ext cx="11052974" cy="17231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 in JavaScript is a named storage location in the computer’s memory that holds a value. Think of it as a container with a label, where you can put data and retrieve it later using the label (variable name) 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F5F65BD3-EDBC-19E8-A3EB-3D5D7F3E1CCF}"/>
              </a:ext>
            </a:extLst>
          </p:cNvPr>
          <p:cNvSpPr txBox="1">
            <a:spLocks/>
          </p:cNvSpPr>
          <p:nvPr/>
        </p:nvSpPr>
        <p:spPr>
          <a:xfrm>
            <a:off x="178796" y="3644689"/>
            <a:ext cx="4216862" cy="45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</a:pPr>
            <a:endParaRPr lang="en-GB" sz="1600" dirty="0">
              <a:solidFill>
                <a:schemeClr val="bg2"/>
              </a:solidFill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ED81A5BA-A8A8-8AB9-3C9C-1E2DDDD3979D}"/>
              </a:ext>
            </a:extLst>
          </p:cNvPr>
          <p:cNvSpPr txBox="1">
            <a:spLocks/>
          </p:cNvSpPr>
          <p:nvPr/>
        </p:nvSpPr>
        <p:spPr>
          <a:xfrm>
            <a:off x="4271126" y="3644689"/>
            <a:ext cx="3824762" cy="45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</a:pPr>
            <a:r>
              <a:rPr lang="en-GB" sz="1600" dirty="0">
                <a:solidFill>
                  <a:schemeClr val="bg2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FA3ADB-7415-79FE-6A8B-0EA243916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FC33B5-A08C-8A15-BF5D-916F39C0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106681"/>
            <a:ext cx="11336020" cy="50291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 Best Practices for Naming Variables in JavaScript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0BE5B2-9322-EB95-163F-A9A3E0EBEF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8796" y="720938"/>
            <a:ext cx="12013204" cy="70667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Naming a variable you must follow industry standard naming system, and they are some guidelines to follow.</a:t>
            </a:r>
          </a:p>
          <a:p>
            <a:r>
              <a:rPr lang="en-US" sz="2400" dirty="0">
                <a:solidFill>
                  <a:schemeClr val="bg1"/>
                </a:solidFill>
              </a:rPr>
              <a:t>RULES/GUILDLINES 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Don’t start with a Number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Don’t use a dash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Don’t use a symbol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Don’t use a space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DD977C1-C63F-11A9-D743-BCB49A0B64ED}"/>
              </a:ext>
            </a:extLst>
          </p:cNvPr>
          <p:cNvSpPr txBox="1">
            <a:spLocks/>
          </p:cNvSpPr>
          <p:nvPr/>
        </p:nvSpPr>
        <p:spPr>
          <a:xfrm>
            <a:off x="178796" y="3644689"/>
            <a:ext cx="4216862" cy="45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</a:pPr>
            <a:r>
              <a:rPr lang="en-GB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02F6128D-EBF5-A240-2D45-74CE6EE4EF85}"/>
              </a:ext>
            </a:extLst>
          </p:cNvPr>
          <p:cNvSpPr txBox="1">
            <a:spLocks/>
          </p:cNvSpPr>
          <p:nvPr/>
        </p:nvSpPr>
        <p:spPr>
          <a:xfrm>
            <a:off x="1457138" y="2893271"/>
            <a:ext cx="5245959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C0CE259C-2C18-5628-B5CE-5E8D35903102}"/>
              </a:ext>
            </a:extLst>
          </p:cNvPr>
          <p:cNvSpPr txBox="1">
            <a:spLocks/>
          </p:cNvSpPr>
          <p:nvPr/>
        </p:nvSpPr>
        <p:spPr>
          <a:xfrm>
            <a:off x="4271126" y="3644689"/>
            <a:ext cx="3824762" cy="451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</a:pPr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9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Industry Standard of Naming Variables</a:t>
            </a:r>
            <a:endParaRPr lang="en-US" sz="3200" b="1" dirty="0">
              <a:solidFill>
                <a:schemeClr val="bg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745EC9-3E24-FF66-4FCF-D4814EF60B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1920" y="1298448"/>
            <a:ext cx="12070080" cy="555955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best way of naming variable is to us the following methods; Pascal Case, camel Case and snake case.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PascalCase </a:t>
            </a:r>
            <a:r>
              <a:rPr lang="en-US" sz="2400" dirty="0">
                <a:solidFill>
                  <a:schemeClr val="bg1"/>
                </a:solidFill>
              </a:rPr>
              <a:t>is a naming convention where  the first letter of each word in variable, class or function is Capitalized and words are joined. Example:  JohnsonOkoro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camelCase </a:t>
            </a:r>
            <a:r>
              <a:rPr lang="en-US" sz="2400" dirty="0">
                <a:solidFill>
                  <a:schemeClr val="bg1"/>
                </a:solidFill>
              </a:rPr>
              <a:t>is a naming convention where the first letters of the words in a variable are Capitalized except the first word, and words are joined. Example: johnsonNnannaOkoro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Snake_case </a:t>
            </a:r>
            <a:r>
              <a:rPr lang="en-US" sz="2400" dirty="0">
                <a:solidFill>
                  <a:schemeClr val="bg1"/>
                </a:solidFill>
              </a:rPr>
              <a:t>is a naming convention where multiple words are combined by separating them with underscores and converting all letters to lowercase. Example: johnson_okoro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solidFill>
                  <a:schemeClr val="bg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903693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1000"/>
              </a:spcBef>
              <a:spcAft>
                <a:spcPts val="2000"/>
              </a:spcAft>
              <a:buNone/>
            </a:pPr>
            <a:r>
              <a:rPr lang="en-GB" sz="1800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Good variable naming  is important for code readability and maintenance because it enhances understanding , facilitate debugging, and promotes team collaboration. Meaningful names make it easier to grapes the purpose of a variable at a glance, reducing the need for extensive comments and making code easier to read and understand.</a:t>
            </a:r>
            <a:endParaRPr lang="en-US" sz="18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Thank You Hand Drawn Premium Quality Vector Lettering White ...">
            <a:extLst>
              <a:ext uri="{FF2B5EF4-FFF2-40B4-BE49-F238E27FC236}">
                <a16:creationId xmlns:a16="http://schemas.microsoft.com/office/drawing/2014/main" id="{4453A3DD-721D-D05D-8EF2-330523A2F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4111"/>
            <a:ext cx="5962650" cy="59626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{E4D23E35-AD0D-44BE-9E52-1BA1D51D8075}tf10001108_win32</Template>
  <TotalTime>136</TotalTime>
  <Words>324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Custom</vt:lpstr>
      <vt:lpstr>Understanding the Best Practices for Naming Variable in JavaScript, why Good Variable Naming is Important for Code Readability and Maintenance.</vt:lpstr>
      <vt:lpstr>Introduction</vt:lpstr>
      <vt:lpstr>What is a variable?</vt:lpstr>
      <vt:lpstr>The Best Practices for Naming Variables in JavaScript </vt:lpstr>
      <vt:lpstr>Industry Standard of Naming Variables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Nduka Obewu</dc:creator>
  <cp:keywords/>
  <cp:lastModifiedBy>Johnson</cp:lastModifiedBy>
  <cp:revision>2</cp:revision>
  <dcterms:created xsi:type="dcterms:W3CDTF">2025-05-01T05:31:14Z</dcterms:created>
  <dcterms:modified xsi:type="dcterms:W3CDTF">2025-05-01T11:46:38Z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