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81" r:id="rId7"/>
    <p:sldId id="283" r:id="rId8"/>
    <p:sldId id="28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81"/>
            <p14:sldId id="283"/>
            <p14:sldId id="28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duka Obewu" userId="e451edfcc219180c" providerId="LiveId" clId="{FB450FCE-F95A-477D-B816-25B97E4C0FA8}"/>
    <pc:docChg chg="undo custSel addSld delSld modSld delSection modSection">
      <pc:chgData name="Nduka Obewu" userId="e451edfcc219180c" providerId="LiveId" clId="{FB450FCE-F95A-477D-B816-25B97E4C0FA8}" dt="2025-05-01T06:21:41.853" v="350" actId="1076"/>
      <pc:docMkLst>
        <pc:docMk/>
      </pc:docMkLst>
      <pc:sldChg chg="delSp modSp mod setBg">
        <pc:chgData name="Nduka Obewu" userId="e451edfcc219180c" providerId="LiveId" clId="{FB450FCE-F95A-477D-B816-25B97E4C0FA8}" dt="2025-05-01T06:21:41.853" v="350" actId="1076"/>
        <pc:sldMkLst>
          <pc:docMk/>
          <pc:sldMk cId="2471807738" sldId="256"/>
        </pc:sldMkLst>
        <pc:spChg chg="mod">
          <ac:chgData name="Nduka Obewu" userId="e451edfcc219180c" providerId="LiveId" clId="{FB450FCE-F95A-477D-B816-25B97E4C0FA8}" dt="2025-05-01T06:21:21.978" v="349" actId="403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Nduka Obewu" userId="e451edfcc219180c" providerId="LiveId" clId="{FB450FCE-F95A-477D-B816-25B97E4C0FA8}" dt="2025-05-01T06:21:41.853" v="350" actId="1076"/>
          <ac:spMkLst>
            <pc:docMk/>
            <pc:sldMk cId="2471807738" sldId="256"/>
            <ac:spMk id="3" creationId="{00000000-0000-0000-0000-000000000000}"/>
          </ac:spMkLst>
        </pc:spChg>
        <pc:picChg chg="del">
          <ac:chgData name="Nduka Obewu" userId="e451edfcc219180c" providerId="LiveId" clId="{FB450FCE-F95A-477D-B816-25B97E4C0FA8}" dt="2025-05-01T06:20:50.702" v="325" actId="478"/>
          <ac:picMkLst>
            <pc:docMk/>
            <pc:sldMk cId="2471807738" sldId="256"/>
            <ac:picMk id="4" creationId="{00000000-0000-0000-0000-000000000000}"/>
          </ac:picMkLst>
        </pc:picChg>
      </pc:sldChg>
      <pc:sldChg chg="addSp delSp modSp mod setBg">
        <pc:chgData name="Nduka Obewu" userId="e451edfcc219180c" providerId="LiveId" clId="{FB450FCE-F95A-477D-B816-25B97E4C0FA8}" dt="2025-05-01T06:18:50.222" v="320" actId="1076"/>
        <pc:sldMkLst>
          <pc:docMk/>
          <pc:sldMk cId="1328676004" sldId="257"/>
        </pc:sldMkLst>
        <pc:spChg chg="mod">
          <ac:chgData name="Nduka Obewu" userId="e451edfcc219180c" providerId="LiveId" clId="{FB450FCE-F95A-477D-B816-25B97E4C0FA8}" dt="2025-05-01T06:16:42.504" v="311" actId="113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Nduka Obewu" userId="e451edfcc219180c" providerId="LiveId" clId="{FB450FCE-F95A-477D-B816-25B97E4C0FA8}" dt="2025-05-01T06:17:22.041" v="318" actId="2710"/>
          <ac:spMkLst>
            <pc:docMk/>
            <pc:sldMk cId="1328676004" sldId="257"/>
            <ac:spMk id="5" creationId="{00000000-0000-0000-0000-000000000000}"/>
          </ac:spMkLst>
        </pc:spChg>
        <pc:spChg chg="del">
          <ac:chgData name="Nduka Obewu" userId="e451edfcc219180c" providerId="LiveId" clId="{FB450FCE-F95A-477D-B816-25B97E4C0FA8}" dt="2025-05-01T06:15:21.529" v="304" actId="478"/>
          <ac:spMkLst>
            <pc:docMk/>
            <pc:sldMk cId="1328676004" sldId="257"/>
            <ac:spMk id="42" creationId="{00000000-0000-0000-0000-000000000000}"/>
          </ac:spMkLst>
        </pc:spChg>
        <pc:spChg chg="del">
          <ac:chgData name="Nduka Obewu" userId="e451edfcc219180c" providerId="LiveId" clId="{FB450FCE-F95A-477D-B816-25B97E4C0FA8}" dt="2025-05-01T06:15:21.529" v="304" actId="478"/>
          <ac:spMkLst>
            <pc:docMk/>
            <pc:sldMk cId="1328676004" sldId="257"/>
            <ac:spMk id="43" creationId="{00000000-0000-0000-0000-000000000000}"/>
          </ac:spMkLst>
        </pc:spChg>
        <pc:spChg chg="del">
          <ac:chgData name="Nduka Obewu" userId="e451edfcc219180c" providerId="LiveId" clId="{FB450FCE-F95A-477D-B816-25B97E4C0FA8}" dt="2025-05-01T06:15:21.529" v="304" actId="478"/>
          <ac:spMkLst>
            <pc:docMk/>
            <pc:sldMk cId="1328676004" sldId="257"/>
            <ac:spMk id="44" creationId="{00000000-0000-0000-0000-000000000000}"/>
          </ac:spMkLst>
        </pc:spChg>
        <pc:grpChg chg="del">
          <ac:chgData name="Nduka Obewu" userId="e451edfcc219180c" providerId="LiveId" clId="{FB450FCE-F95A-477D-B816-25B97E4C0FA8}" dt="2025-05-01T06:15:28.072" v="305" actId="478"/>
          <ac:grpSpMkLst>
            <pc:docMk/>
            <pc:sldMk cId="1328676004" sldId="257"/>
            <ac:grpSpMk id="33" creationId="{00000000-0000-0000-0000-000000000000}"/>
          </ac:grpSpMkLst>
        </pc:grpChg>
        <pc:grpChg chg="del">
          <ac:chgData name="Nduka Obewu" userId="e451edfcc219180c" providerId="LiveId" clId="{FB450FCE-F95A-477D-B816-25B97E4C0FA8}" dt="2025-05-01T06:15:21.529" v="304" actId="478"/>
          <ac:grpSpMkLst>
            <pc:docMk/>
            <pc:sldMk cId="1328676004" sldId="257"/>
            <ac:grpSpMk id="36" creationId="{00000000-0000-0000-0000-000000000000}"/>
          </ac:grpSpMkLst>
        </pc:grpChg>
        <pc:grpChg chg="del">
          <ac:chgData name="Nduka Obewu" userId="e451edfcc219180c" providerId="LiveId" clId="{FB450FCE-F95A-477D-B816-25B97E4C0FA8}" dt="2025-05-01T06:15:21.529" v="304" actId="478"/>
          <ac:grpSpMkLst>
            <pc:docMk/>
            <pc:sldMk cId="1328676004" sldId="257"/>
            <ac:grpSpMk id="39" creationId="{00000000-0000-0000-0000-000000000000}"/>
          </ac:grpSpMkLst>
        </pc:grpChg>
        <pc:picChg chg="del">
          <ac:chgData name="Nduka Obewu" userId="e451edfcc219180c" providerId="LiveId" clId="{FB450FCE-F95A-477D-B816-25B97E4C0FA8}" dt="2025-05-01T06:15:17.094" v="303" actId="478"/>
          <ac:picMkLst>
            <pc:docMk/>
            <pc:sldMk cId="1328676004" sldId="257"/>
            <ac:picMk id="9" creationId="{00000000-0000-0000-0000-000000000000}"/>
          </ac:picMkLst>
        </pc:picChg>
        <pc:picChg chg="del">
          <ac:chgData name="Nduka Obewu" userId="e451edfcc219180c" providerId="LiveId" clId="{FB450FCE-F95A-477D-B816-25B97E4C0FA8}" dt="2025-05-01T06:15:13.972" v="302" actId="478"/>
          <ac:picMkLst>
            <pc:docMk/>
            <pc:sldMk cId="1328676004" sldId="257"/>
            <ac:picMk id="11" creationId="{00000000-0000-0000-0000-000000000000}"/>
          </ac:picMkLst>
        </pc:picChg>
        <pc:picChg chg="del">
          <ac:chgData name="Nduka Obewu" userId="e451edfcc219180c" providerId="LiveId" clId="{FB450FCE-F95A-477D-B816-25B97E4C0FA8}" dt="2025-05-01T06:15:30.773" v="306" actId="478"/>
          <ac:picMkLst>
            <pc:docMk/>
            <pc:sldMk cId="1328676004" sldId="257"/>
            <ac:picMk id="12" creationId="{00000000-0000-0000-0000-000000000000}"/>
          </ac:picMkLst>
        </pc:picChg>
        <pc:picChg chg="add mod">
          <ac:chgData name="Nduka Obewu" userId="e451edfcc219180c" providerId="LiveId" clId="{FB450FCE-F95A-477D-B816-25B97E4C0FA8}" dt="2025-05-01T06:18:50.222" v="320" actId="1076"/>
          <ac:picMkLst>
            <pc:docMk/>
            <pc:sldMk cId="1328676004" sldId="257"/>
            <ac:picMk id="2050" creationId="{4453A3DD-721D-D05D-8EF2-330523A2FB57}"/>
          </ac:picMkLst>
        </pc:picChg>
      </pc:sldChg>
      <pc:sldChg chg="modSp mod setBg">
        <pc:chgData name="Nduka Obewu" userId="e451edfcc219180c" providerId="LiveId" clId="{FB450FCE-F95A-477D-B816-25B97E4C0FA8}" dt="2025-05-01T05:59:49.573" v="92" actId="207"/>
        <pc:sldMkLst>
          <pc:docMk/>
          <pc:sldMk cId="3457616166" sldId="271"/>
        </pc:sldMkLst>
        <pc:spChg chg="mod">
          <ac:chgData name="Nduka Obewu" userId="e451edfcc219180c" providerId="LiveId" clId="{FB450FCE-F95A-477D-B816-25B97E4C0FA8}" dt="2025-05-01T05:59:49.573" v="92" actId="207"/>
          <ac:spMkLst>
            <pc:docMk/>
            <pc:sldMk cId="3457616166" sldId="271"/>
            <ac:spMk id="8" creationId="{00000000-0000-0000-0000-000000000000}"/>
          </ac:spMkLst>
        </pc:spChg>
        <pc:spChg chg="mod">
          <ac:chgData name="Nduka Obewu" userId="e451edfcc219180c" providerId="LiveId" clId="{FB450FCE-F95A-477D-B816-25B97E4C0FA8}" dt="2025-05-01T05:59:43.746" v="91" actId="207"/>
          <ac:spMkLst>
            <pc:docMk/>
            <pc:sldMk cId="3457616166" sldId="271"/>
            <ac:spMk id="38" creationId="{00000000-0000-0000-0000-000000000000}"/>
          </ac:spMkLst>
        </pc:spChg>
        <pc:picChg chg="mod">
          <ac:chgData name="Nduka Obewu" userId="e451edfcc219180c" providerId="LiveId" clId="{FB450FCE-F95A-477D-B816-25B97E4C0FA8}" dt="2025-05-01T05:58:30.810" v="35" actId="1076"/>
          <ac:picMkLst>
            <pc:docMk/>
            <pc:sldMk cId="3457616166" sldId="271"/>
            <ac:picMk id="3" creationId="{D4E65CE0-12D2-8F37-CCC6-54E75B01438E}"/>
          </ac:picMkLst>
        </pc:picChg>
      </pc:sldChg>
      <pc:sldChg chg="del">
        <pc:chgData name="Nduka Obewu" userId="e451edfcc219180c" providerId="LiveId" clId="{FB450FCE-F95A-477D-B816-25B97E4C0FA8}" dt="2025-05-01T06:18:55.924" v="321" actId="47"/>
        <pc:sldMkLst>
          <pc:docMk/>
          <pc:sldMk cId="727668169" sldId="275"/>
        </pc:sldMkLst>
      </pc:sldChg>
      <pc:sldChg chg="del">
        <pc:chgData name="Nduka Obewu" userId="e451edfcc219180c" providerId="LiveId" clId="{FB450FCE-F95A-477D-B816-25B97E4C0FA8}" dt="2025-05-01T06:18:55.924" v="321" actId="47"/>
        <pc:sldMkLst>
          <pc:docMk/>
          <pc:sldMk cId="1769326051" sldId="276"/>
        </pc:sldMkLst>
      </pc:sldChg>
      <pc:sldChg chg="del">
        <pc:chgData name="Nduka Obewu" userId="e451edfcc219180c" providerId="LiveId" clId="{FB450FCE-F95A-477D-B816-25B97E4C0FA8}" dt="2025-05-01T05:50:33.016" v="0" actId="47"/>
        <pc:sldMkLst>
          <pc:docMk/>
          <pc:sldMk cId="1107001750" sldId="279"/>
        </pc:sldMkLst>
      </pc:sldChg>
      <pc:sldChg chg="addSp delSp modSp mod setBg">
        <pc:chgData name="Nduka Obewu" userId="e451edfcc219180c" providerId="LiveId" clId="{FB450FCE-F95A-477D-B816-25B97E4C0FA8}" dt="2025-05-01T06:13:19.690" v="300" actId="27636"/>
        <pc:sldMkLst>
          <pc:docMk/>
          <pc:sldMk cId="2596833607" sldId="280"/>
        </pc:sldMkLst>
        <pc:spChg chg="mod">
          <ac:chgData name="Nduka Obewu" userId="e451edfcc219180c" providerId="LiveId" clId="{FB450FCE-F95A-477D-B816-25B97E4C0FA8}" dt="2025-05-01T06:13:19.690" v="300" actId="27636"/>
          <ac:spMkLst>
            <pc:docMk/>
            <pc:sldMk cId="2596833607" sldId="280"/>
            <ac:spMk id="3" creationId="{00000000-0000-0000-0000-000000000000}"/>
          </ac:spMkLst>
        </pc:spChg>
        <pc:spChg chg="del">
          <ac:chgData name="Nduka Obewu" userId="e451edfcc219180c" providerId="LiveId" clId="{FB450FCE-F95A-477D-B816-25B97E4C0FA8}" dt="2025-05-01T05:59:09.879" v="36" actId="478"/>
          <ac:spMkLst>
            <pc:docMk/>
            <pc:sldMk cId="2596833607" sldId="280"/>
            <ac:spMk id="10" creationId="{00000000-0000-0000-0000-000000000000}"/>
          </ac:spMkLst>
        </pc:spChg>
        <pc:spChg chg="del">
          <ac:chgData name="Nduka Obewu" userId="e451edfcc219180c" providerId="LiveId" clId="{FB450FCE-F95A-477D-B816-25B97E4C0FA8}" dt="2025-05-01T06:00:16.031" v="96" actId="478"/>
          <ac:spMkLst>
            <pc:docMk/>
            <pc:sldMk cId="2596833607" sldId="280"/>
            <ac:spMk id="11" creationId="{00000000-0000-0000-0000-000000000000}"/>
          </ac:spMkLst>
        </pc:spChg>
        <pc:spChg chg="del">
          <ac:chgData name="Nduka Obewu" userId="e451edfcc219180c" providerId="LiveId" clId="{FB450FCE-F95A-477D-B816-25B97E4C0FA8}" dt="2025-05-01T06:00:56.564" v="111" actId="478"/>
          <ac:spMkLst>
            <pc:docMk/>
            <pc:sldMk cId="2596833607" sldId="280"/>
            <ac:spMk id="16" creationId="{00000000-0000-0000-0000-000000000000}"/>
          </ac:spMkLst>
        </pc:spChg>
        <pc:spChg chg="del">
          <ac:chgData name="Nduka Obewu" userId="e451edfcc219180c" providerId="LiveId" clId="{FB450FCE-F95A-477D-B816-25B97E4C0FA8}" dt="2025-05-01T06:00:43.782" v="108" actId="478"/>
          <ac:spMkLst>
            <pc:docMk/>
            <pc:sldMk cId="2596833607" sldId="280"/>
            <ac:spMk id="17" creationId="{00000000-0000-0000-0000-000000000000}"/>
          </ac:spMkLst>
        </pc:spChg>
        <pc:spChg chg="del topLvl">
          <ac:chgData name="Nduka Obewu" userId="e451edfcc219180c" providerId="LiveId" clId="{FB450FCE-F95A-477D-B816-25B97E4C0FA8}" dt="2025-05-01T06:00:33.156" v="105" actId="478"/>
          <ac:spMkLst>
            <pc:docMk/>
            <pc:sldMk cId="2596833607" sldId="280"/>
            <ac:spMk id="23" creationId="{00000000-0000-0000-0000-000000000000}"/>
          </ac:spMkLst>
        </pc:spChg>
        <pc:spChg chg="del mod topLvl">
          <ac:chgData name="Nduka Obewu" userId="e451edfcc219180c" providerId="LiveId" clId="{FB450FCE-F95A-477D-B816-25B97E4C0FA8}" dt="2025-05-01T06:00:31.726" v="104" actId="478"/>
          <ac:spMkLst>
            <pc:docMk/>
            <pc:sldMk cId="2596833607" sldId="280"/>
            <ac:spMk id="24" creationId="{00000000-0000-0000-0000-000000000000}"/>
          </ac:spMkLst>
        </pc:spChg>
        <pc:spChg chg="del mod">
          <ac:chgData name="Nduka Obewu" userId="e451edfcc219180c" providerId="LiveId" clId="{FB450FCE-F95A-477D-B816-25B97E4C0FA8}" dt="2025-05-01T06:00:52.306" v="110" actId="478"/>
          <ac:spMkLst>
            <pc:docMk/>
            <pc:sldMk cId="2596833607" sldId="280"/>
            <ac:spMk id="25" creationId="{00000000-0000-0000-0000-000000000000}"/>
          </ac:spMkLst>
        </pc:spChg>
        <pc:spChg chg="del">
          <ac:chgData name="Nduka Obewu" userId="e451edfcc219180c" providerId="LiveId" clId="{FB450FCE-F95A-477D-B816-25B97E4C0FA8}" dt="2025-05-01T06:00:48.517" v="109" actId="478"/>
          <ac:spMkLst>
            <pc:docMk/>
            <pc:sldMk cId="2596833607" sldId="280"/>
            <ac:spMk id="29" creationId="{00000000-0000-0000-0000-000000000000}"/>
          </ac:spMkLst>
        </pc:spChg>
        <pc:spChg chg="del mod">
          <ac:chgData name="Nduka Obewu" userId="e451edfcc219180c" providerId="LiveId" clId="{FB450FCE-F95A-477D-B816-25B97E4C0FA8}" dt="2025-05-01T06:12:13.925" v="285" actId="478"/>
          <ac:spMkLst>
            <pc:docMk/>
            <pc:sldMk cId="2596833607" sldId="280"/>
            <ac:spMk id="30" creationId="{00000000-0000-0000-0000-000000000000}"/>
          </ac:spMkLst>
        </pc:spChg>
        <pc:grpChg chg="del">
          <ac:chgData name="Nduka Obewu" userId="e451edfcc219180c" providerId="LiveId" clId="{FB450FCE-F95A-477D-B816-25B97E4C0FA8}" dt="2025-05-01T06:00:35.581" v="106" actId="478"/>
          <ac:grpSpMkLst>
            <pc:docMk/>
            <pc:sldMk cId="2596833607" sldId="280"/>
            <ac:grpSpMk id="13" creationId="{00000000-0000-0000-0000-000000000000}"/>
          </ac:grpSpMkLst>
        </pc:grpChg>
        <pc:grpChg chg="del">
          <ac:chgData name="Nduka Obewu" userId="e451edfcc219180c" providerId="LiveId" clId="{FB450FCE-F95A-477D-B816-25B97E4C0FA8}" dt="2025-05-01T06:00:31.726" v="104" actId="478"/>
          <ac:grpSpMkLst>
            <pc:docMk/>
            <pc:sldMk cId="2596833607" sldId="280"/>
            <ac:grpSpMk id="18" creationId="{00000000-0000-0000-0000-000000000000}"/>
          </ac:grpSpMkLst>
        </pc:grpChg>
        <pc:grpChg chg="del">
          <ac:chgData name="Nduka Obewu" userId="e451edfcc219180c" providerId="LiveId" clId="{FB450FCE-F95A-477D-B816-25B97E4C0FA8}" dt="2025-05-01T06:00:39.096" v="107" actId="478"/>
          <ac:grpSpMkLst>
            <pc:docMk/>
            <pc:sldMk cId="2596833607" sldId="280"/>
            <ac:grpSpMk id="26" creationId="{00000000-0000-0000-0000-000000000000}"/>
          </ac:grpSpMkLst>
        </pc:grpChg>
        <pc:graphicFrameChg chg="add mod modGraphic">
          <ac:chgData name="Nduka Obewu" userId="e451edfcc219180c" providerId="LiveId" clId="{FB450FCE-F95A-477D-B816-25B97E4C0FA8}" dt="2025-05-01T06:12:57.962" v="298" actId="12385"/>
          <ac:graphicFrameMkLst>
            <pc:docMk/>
            <pc:sldMk cId="2596833607" sldId="280"/>
            <ac:graphicFrameMk id="4" creationId="{62EF6868-101A-CE32-91A6-2390C3EFC171}"/>
          </ac:graphicFrameMkLst>
        </pc:graphicFrameChg>
        <pc:picChg chg="del">
          <ac:chgData name="Nduka Obewu" userId="e451edfcc219180c" providerId="LiveId" clId="{FB450FCE-F95A-477D-B816-25B97E4C0FA8}" dt="2025-05-01T06:00:22.943" v="100" actId="478"/>
          <ac:picMkLst>
            <pc:docMk/>
            <pc:sldMk cId="2596833607" sldId="280"/>
            <ac:picMk id="2" creationId="{00000000-0000-0000-0000-000000000000}"/>
          </ac:picMkLst>
        </pc:picChg>
        <pc:picChg chg="del">
          <ac:chgData name="Nduka Obewu" userId="e451edfcc219180c" providerId="LiveId" clId="{FB450FCE-F95A-477D-B816-25B97E4C0FA8}" dt="2025-05-01T06:00:25.423" v="101" actId="478"/>
          <ac:picMkLst>
            <pc:docMk/>
            <pc:sldMk cId="2596833607" sldId="280"/>
            <ac:picMk id="5" creationId="{00000000-0000-0000-0000-000000000000}"/>
          </ac:picMkLst>
        </pc:picChg>
        <pc:picChg chg="del">
          <ac:chgData name="Nduka Obewu" userId="e451edfcc219180c" providerId="LiveId" clId="{FB450FCE-F95A-477D-B816-25B97E4C0FA8}" dt="2025-05-01T06:00:22.570" v="99" actId="478"/>
          <ac:picMkLst>
            <pc:docMk/>
            <pc:sldMk cId="2596833607" sldId="280"/>
            <ac:picMk id="6" creationId="{00000000-0000-0000-0000-000000000000}"/>
          </ac:picMkLst>
        </pc:picChg>
        <pc:cxnChg chg="del mod">
          <ac:chgData name="Nduka Obewu" userId="e451edfcc219180c" providerId="LiveId" clId="{FB450FCE-F95A-477D-B816-25B97E4C0FA8}" dt="2025-05-01T06:00:20.468" v="98" actId="478"/>
          <ac:cxnSpMkLst>
            <pc:docMk/>
            <pc:sldMk cId="2596833607" sldId="280"/>
            <ac:cxnSpMk id="20" creationId="{00000000-0000-0000-0000-000000000000}"/>
          </ac:cxnSpMkLst>
        </pc:cxnChg>
      </pc:sldChg>
      <pc:sldChg chg="addSp delSp modSp mod setBg delAnim">
        <pc:chgData name="Nduka Obewu" userId="e451edfcc219180c" providerId="LiveId" clId="{FB450FCE-F95A-477D-B816-25B97E4C0FA8}" dt="2025-05-01T06:08:00.758" v="223" actId="113"/>
        <pc:sldMkLst>
          <pc:docMk/>
          <pc:sldMk cId="958036878" sldId="281"/>
        </pc:sldMkLst>
        <pc:spChg chg="mod">
          <ac:chgData name="Nduka Obewu" userId="e451edfcc219180c" providerId="LiveId" clId="{FB450FCE-F95A-477D-B816-25B97E4C0FA8}" dt="2025-05-01T06:08:00.758" v="223" actId="113"/>
          <ac:spMkLst>
            <pc:docMk/>
            <pc:sldMk cId="958036878" sldId="281"/>
            <ac:spMk id="3" creationId="{00000000-0000-0000-0000-000000000000}"/>
          </ac:spMkLst>
        </pc:spChg>
        <pc:spChg chg="add del mod">
          <ac:chgData name="Nduka Obewu" userId="e451edfcc219180c" providerId="LiveId" clId="{FB450FCE-F95A-477D-B816-25B97E4C0FA8}" dt="2025-05-01T05:51:28.347" v="9" actId="478"/>
          <ac:spMkLst>
            <pc:docMk/>
            <pc:sldMk cId="958036878" sldId="281"/>
            <ac:spMk id="4" creationId="{E0622D4B-BB50-653B-8350-C4F804AFCC3B}"/>
          </ac:spMkLst>
        </pc:spChg>
        <pc:spChg chg="mod">
          <ac:chgData name="Nduka Obewu" userId="e451edfcc219180c" providerId="LiveId" clId="{FB450FCE-F95A-477D-B816-25B97E4C0FA8}" dt="2025-05-01T06:04:17.741" v="143" actId="14100"/>
          <ac:spMkLst>
            <pc:docMk/>
            <pc:sldMk cId="958036878" sldId="281"/>
            <ac:spMk id="5" creationId="{00000000-0000-0000-0000-000000000000}"/>
          </ac:spMkLst>
        </pc:spChg>
        <pc:spChg chg="add mod">
          <ac:chgData name="Nduka Obewu" userId="e451edfcc219180c" providerId="LiveId" clId="{FB450FCE-F95A-477D-B816-25B97E4C0FA8}" dt="2025-05-01T06:06:11.504" v="211" actId="1076"/>
          <ac:spMkLst>
            <pc:docMk/>
            <pc:sldMk cId="958036878" sldId="281"/>
            <ac:spMk id="9" creationId="{F5F65BD3-EDBC-19E8-A3EB-3D5D7F3E1CCF}"/>
          </ac:spMkLst>
        </pc:spChg>
        <pc:spChg chg="add mod">
          <ac:chgData name="Nduka Obewu" userId="e451edfcc219180c" providerId="LiveId" clId="{FB450FCE-F95A-477D-B816-25B97E4C0FA8}" dt="2025-05-01T06:07:01.968" v="219" actId="1076"/>
          <ac:spMkLst>
            <pc:docMk/>
            <pc:sldMk cId="958036878" sldId="281"/>
            <ac:spMk id="10" creationId="{7E34C483-7D49-7863-6711-6741E5394439}"/>
          </ac:spMkLst>
        </pc:spChg>
        <pc:spChg chg="add mod">
          <ac:chgData name="Nduka Obewu" userId="e451edfcc219180c" providerId="LiveId" clId="{FB450FCE-F95A-477D-B816-25B97E4C0FA8}" dt="2025-05-01T06:06:55.376" v="218" actId="1076"/>
          <ac:spMkLst>
            <pc:docMk/>
            <pc:sldMk cId="958036878" sldId="281"/>
            <ac:spMk id="11" creationId="{ED81A5BA-A8A8-8AB9-3C9C-1E2DDDD3979D}"/>
          </ac:spMkLst>
        </pc:spChg>
        <pc:picChg chg="del mod">
          <ac:chgData name="Nduka Obewu" userId="e451edfcc219180c" providerId="LiveId" clId="{FB450FCE-F95A-477D-B816-25B97E4C0FA8}" dt="2025-05-01T05:51:11.145" v="7" actId="478"/>
          <ac:picMkLst>
            <pc:docMk/>
            <pc:sldMk cId="958036878" sldId="281"/>
            <ac:picMk id="7" creationId="{9F029C1A-F15A-44BF-996A-1F59B3110D78}"/>
          </ac:picMkLst>
        </pc:picChg>
        <pc:picChg chg="add mod">
          <ac:chgData name="Nduka Obewu" userId="e451edfcc219180c" providerId="LiveId" clId="{FB450FCE-F95A-477D-B816-25B97E4C0FA8}" dt="2025-05-01T05:58:19.314" v="33" actId="1076"/>
          <ac:picMkLst>
            <pc:docMk/>
            <pc:sldMk cId="958036878" sldId="281"/>
            <ac:picMk id="8" creationId="{16101E09-FF0B-72D4-C2DB-E0FB15C89B71}"/>
          </ac:picMkLst>
        </pc:picChg>
      </pc:sldChg>
      <pc:sldChg chg="del">
        <pc:chgData name="Nduka Obewu" userId="e451edfcc219180c" providerId="LiveId" clId="{FB450FCE-F95A-477D-B816-25B97E4C0FA8}" dt="2025-05-01T06:18:55.924" v="321" actId="47"/>
        <pc:sldMkLst>
          <pc:docMk/>
          <pc:sldMk cId="893025881" sldId="282"/>
        </pc:sldMkLst>
      </pc:sldChg>
      <pc:sldChg chg="addSp delSp modSp add mod">
        <pc:chgData name="Nduka Obewu" userId="e451edfcc219180c" providerId="LiveId" clId="{FB450FCE-F95A-477D-B816-25B97E4C0FA8}" dt="2025-05-01T06:11:48.123" v="284" actId="20577"/>
        <pc:sldMkLst>
          <pc:docMk/>
          <pc:sldMk cId="3297199908" sldId="283"/>
        </pc:sldMkLst>
        <pc:spChg chg="mod">
          <ac:chgData name="Nduka Obewu" userId="e451edfcc219180c" providerId="LiveId" clId="{FB450FCE-F95A-477D-B816-25B97E4C0FA8}" dt="2025-05-01T06:07:52.649" v="222" actId="113"/>
          <ac:spMkLst>
            <pc:docMk/>
            <pc:sldMk cId="3297199908" sldId="283"/>
            <ac:spMk id="3" creationId="{93FC33B5-A08C-8A15-BF5D-916F39C082DD}"/>
          </ac:spMkLst>
        </pc:spChg>
        <pc:spChg chg="mod">
          <ac:chgData name="Nduka Obewu" userId="e451edfcc219180c" providerId="LiveId" clId="{FB450FCE-F95A-477D-B816-25B97E4C0FA8}" dt="2025-05-01T06:08:37.384" v="226" actId="20577"/>
          <ac:spMkLst>
            <pc:docMk/>
            <pc:sldMk cId="3297199908" sldId="283"/>
            <ac:spMk id="5" creationId="{C90BE5B2-9322-EB95-163F-A9A3E0EBEF83}"/>
          </ac:spMkLst>
        </pc:spChg>
        <pc:spChg chg="mod">
          <ac:chgData name="Nduka Obewu" userId="e451edfcc219180c" providerId="LiveId" clId="{FB450FCE-F95A-477D-B816-25B97E4C0FA8}" dt="2025-05-01T06:10:04.413" v="237" actId="6549"/>
          <ac:spMkLst>
            <pc:docMk/>
            <pc:sldMk cId="3297199908" sldId="283"/>
            <ac:spMk id="9" creationId="{9DD977C1-C63F-11A9-D743-BCB49A0B64ED}"/>
          </ac:spMkLst>
        </pc:spChg>
        <pc:spChg chg="mod">
          <ac:chgData name="Nduka Obewu" userId="e451edfcc219180c" providerId="LiveId" clId="{FB450FCE-F95A-477D-B816-25B97E4C0FA8}" dt="2025-05-01T06:11:00.922" v="274" actId="6549"/>
          <ac:spMkLst>
            <pc:docMk/>
            <pc:sldMk cId="3297199908" sldId="283"/>
            <ac:spMk id="10" creationId="{02F6128D-EBF5-A240-2D45-74CE6EE4EF85}"/>
          </ac:spMkLst>
        </pc:spChg>
        <pc:spChg chg="mod">
          <ac:chgData name="Nduka Obewu" userId="e451edfcc219180c" providerId="LiveId" clId="{FB450FCE-F95A-477D-B816-25B97E4C0FA8}" dt="2025-05-01T06:11:48.123" v="284" actId="20577"/>
          <ac:spMkLst>
            <pc:docMk/>
            <pc:sldMk cId="3297199908" sldId="283"/>
            <ac:spMk id="11" creationId="{C0CE259C-2C18-5628-B5CE-5E8D35903102}"/>
          </ac:spMkLst>
        </pc:spChg>
        <pc:picChg chg="add mod">
          <ac:chgData name="Nduka Obewu" userId="e451edfcc219180c" providerId="LiveId" clId="{FB450FCE-F95A-477D-B816-25B97E4C0FA8}" dt="2025-05-01T06:09:17.806" v="228" actId="1076"/>
          <ac:picMkLst>
            <pc:docMk/>
            <pc:sldMk cId="3297199908" sldId="283"/>
            <ac:picMk id="4" creationId="{FDBFD069-7F7B-B51B-6660-C48B58085B2E}"/>
          </ac:picMkLst>
        </pc:picChg>
        <pc:picChg chg="del">
          <ac:chgData name="Nduka Obewu" userId="e451edfcc219180c" providerId="LiveId" clId="{FB450FCE-F95A-477D-B816-25B97E4C0FA8}" dt="2025-05-01T06:08:11.492" v="224" actId="478"/>
          <ac:picMkLst>
            <pc:docMk/>
            <pc:sldMk cId="3297199908" sldId="283"/>
            <ac:picMk id="8" creationId="{6C917C1B-B706-6118-BBB5-B15D85E946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Understanding Truthy and </a:t>
            </a:r>
            <a:r>
              <a:rPr lang="en-GB" sz="5400" b="1" dirty="0" err="1">
                <a:solidFill>
                  <a:schemeClr val="bg1"/>
                </a:solidFill>
              </a:rPr>
              <a:t>Falsy</a:t>
            </a:r>
            <a:r>
              <a:rPr lang="en-GB" sz="5400" b="1" dirty="0">
                <a:solidFill>
                  <a:schemeClr val="bg1"/>
                </a:solidFill>
              </a:rPr>
              <a:t> Values in JavaScript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36151" y="4876714"/>
            <a:ext cx="3363930" cy="816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By Nduka Asoh Obewu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65CE0-12D2-8F37-CCC6-54E75B01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13" y="0"/>
            <a:ext cx="48006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3529" y="1781562"/>
            <a:ext cx="6537284" cy="387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JavaScript, truthy and </a:t>
            </a:r>
            <a:r>
              <a:rPr lang="en-GB" sz="24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falsy</a:t>
            </a: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values are concepts related to </a:t>
            </a:r>
            <a:r>
              <a:rPr lang="en-GB" sz="24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evaluation. Every value in JavaScript has an inherent </a:t>
            </a:r>
            <a:r>
              <a:rPr lang="en-GB" sz="24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"truthiness" or "</a:t>
            </a:r>
            <a:r>
              <a:rPr lang="en-GB" sz="24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falsiness</a:t>
            </a: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," which means they can be implicitly evaluated to true or false in </a:t>
            </a:r>
            <a:r>
              <a:rPr lang="en-GB" sz="24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contexts, such as in conditional statements or logical operations.</a:t>
            </a:r>
            <a:endParaRPr lang="en-US" sz="24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Are Truthy Values?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46546" y="1388334"/>
            <a:ext cx="7051780" cy="17231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Truthy values are values that are evaluated to be true when used in a Boolean context. Simply put, any value that is not explicitly </a:t>
            </a:r>
            <a:r>
              <a:rPr lang="en-GB" sz="24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falsy</a:t>
            </a: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considered truthy.</a:t>
            </a:r>
            <a:endParaRPr lang="en-US" sz="24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01E09-FF0B-72D4-C2DB-E0FB15C8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04" y="0"/>
            <a:ext cx="4800600" cy="68580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F65BD3-EDBC-19E8-A3EB-3D5D7F3E1CCF}"/>
              </a:ext>
            </a:extLst>
          </p:cNvPr>
          <p:cNvSpPr txBox="1">
            <a:spLocks/>
          </p:cNvSpPr>
          <p:nvPr/>
        </p:nvSpPr>
        <p:spPr>
          <a:xfrm>
            <a:off x="178796" y="3644689"/>
            <a:ext cx="4216862" cy="45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Non-zero numbers: 42, -1, 3.14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Non-empty strings: "hello", "0", " "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Objects and arrays: {}, []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Functions: function() {} 10n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E34C483-7D49-7863-6711-6741E5394439}"/>
              </a:ext>
            </a:extLst>
          </p:cNvPr>
          <p:cNvSpPr txBox="1">
            <a:spLocks/>
          </p:cNvSpPr>
          <p:nvPr/>
        </p:nvSpPr>
        <p:spPr>
          <a:xfrm>
            <a:off x="1457138" y="2893271"/>
            <a:ext cx="524595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2"/>
                </a:solidFill>
              </a:rPr>
              <a:t>These are some truthy values</a:t>
            </a:r>
            <a:endParaRPr lang="en-US" sz="24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D81A5BA-A8A8-8AB9-3C9C-1E2DDDD3979D}"/>
              </a:ext>
            </a:extLst>
          </p:cNvPr>
          <p:cNvSpPr txBox="1">
            <a:spLocks/>
          </p:cNvSpPr>
          <p:nvPr/>
        </p:nvSpPr>
        <p:spPr>
          <a:xfrm>
            <a:off x="4271126" y="3644689"/>
            <a:ext cx="3824762" cy="45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Dates: new Date()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Symbols: Symbol()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bg2"/>
                </a:solidFill>
              </a:rPr>
              <a:t>BigInt</a:t>
            </a:r>
            <a:r>
              <a:rPr lang="en-GB" sz="1600" dirty="0">
                <a:solidFill>
                  <a:schemeClr val="bg2"/>
                </a:solidFill>
              </a:rPr>
              <a:t> values other than 0n: 10n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A3ADB-7415-79FE-6A8B-0EA24391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FC33B5-A08C-8A15-BF5D-916F39C0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Are </a:t>
            </a:r>
            <a:r>
              <a:rPr lang="en-US" b="1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Falsy</a:t>
            </a:r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Values?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0BE5B2-9322-EB95-163F-A9A3E0EBEF8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46546" y="1388334"/>
            <a:ext cx="7051780" cy="17231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GB" sz="24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Falsy</a:t>
            </a: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values are values that evaluate to false when used in a Boolean. JavaScript has a fixed list of </a:t>
            </a:r>
            <a:r>
              <a:rPr lang="en-GB" sz="24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falsy</a:t>
            </a: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values.</a:t>
            </a:r>
            <a:endParaRPr lang="en-US" sz="24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DD977C1-C63F-11A9-D743-BCB49A0B64ED}"/>
              </a:ext>
            </a:extLst>
          </p:cNvPr>
          <p:cNvSpPr txBox="1">
            <a:spLocks/>
          </p:cNvSpPr>
          <p:nvPr/>
        </p:nvSpPr>
        <p:spPr>
          <a:xfrm>
            <a:off x="178796" y="3644689"/>
            <a:ext cx="4216862" cy="45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false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0 (and -0)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0n (</a:t>
            </a:r>
            <a:r>
              <a:rPr lang="en-GB" sz="1600" dirty="0" err="1">
                <a:solidFill>
                  <a:schemeClr val="bg2"/>
                </a:solidFill>
              </a:rPr>
              <a:t>BigInt</a:t>
            </a:r>
            <a:r>
              <a:rPr lang="en-GB" sz="1600" dirty="0">
                <a:solidFill>
                  <a:schemeClr val="bg2"/>
                </a:solidFill>
              </a:rPr>
              <a:t> zero)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"" (empty string)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02F6128D-EBF5-A240-2D45-74CE6EE4EF85}"/>
              </a:ext>
            </a:extLst>
          </p:cNvPr>
          <p:cNvSpPr txBox="1">
            <a:spLocks/>
          </p:cNvSpPr>
          <p:nvPr/>
        </p:nvSpPr>
        <p:spPr>
          <a:xfrm>
            <a:off x="1457138" y="2893271"/>
            <a:ext cx="524595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2"/>
                </a:solidFill>
              </a:rPr>
              <a:t>These are some </a:t>
            </a:r>
            <a:r>
              <a:rPr lang="en-GB" sz="2400" b="1" dirty="0" err="1">
                <a:solidFill>
                  <a:schemeClr val="bg2"/>
                </a:solidFill>
              </a:rPr>
              <a:t>Falsy</a:t>
            </a:r>
            <a:r>
              <a:rPr lang="en-GB" sz="2400" b="1" dirty="0">
                <a:solidFill>
                  <a:schemeClr val="bg2"/>
                </a:solidFill>
              </a:rPr>
              <a:t> values</a:t>
            </a:r>
            <a:endParaRPr lang="en-US" sz="24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C0CE259C-2C18-5628-B5CE-5E8D35903102}"/>
              </a:ext>
            </a:extLst>
          </p:cNvPr>
          <p:cNvSpPr txBox="1">
            <a:spLocks/>
          </p:cNvSpPr>
          <p:nvPr/>
        </p:nvSpPr>
        <p:spPr>
          <a:xfrm>
            <a:off x="4271126" y="3644689"/>
            <a:ext cx="3824762" cy="45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null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undefined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bg2"/>
                </a:solidFill>
              </a:rPr>
              <a:t>NaN</a:t>
            </a:r>
            <a:endParaRPr lang="en-GB" sz="1600" dirty="0">
              <a:solidFill>
                <a:schemeClr val="bg2"/>
              </a:solidFill>
            </a:endParaRP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2"/>
                </a:solidFill>
              </a:rPr>
              <a:t>document. all (used for backward compatibility)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FD069-7F7B-B51B-6660-C48B5808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6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chemeClr val="bg2"/>
                </a:solidFill>
              </a:rPr>
              <a:t>Difference Between Truthy and </a:t>
            </a:r>
            <a:r>
              <a:rPr lang="en-GB" sz="3200" b="1" dirty="0" err="1">
                <a:solidFill>
                  <a:schemeClr val="bg2"/>
                </a:solidFill>
              </a:rPr>
              <a:t>Falsy</a:t>
            </a:r>
            <a:r>
              <a:rPr lang="en-GB" sz="3200" b="1" dirty="0">
                <a:solidFill>
                  <a:schemeClr val="bg2"/>
                </a:solidFill>
              </a:rPr>
              <a:t> Values</a:t>
            </a:r>
            <a:endParaRPr lang="en-US" sz="32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EF6868-101A-CE32-91A6-2390C3EF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00846"/>
              </p:ext>
            </p:extLst>
          </p:nvPr>
        </p:nvGraphicFramePr>
        <p:xfrm>
          <a:off x="945223" y="1275202"/>
          <a:ext cx="10623477" cy="53040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41159">
                  <a:extLst>
                    <a:ext uri="{9D8B030D-6E8A-4147-A177-3AD203B41FA5}">
                      <a16:colId xmlns:a16="http://schemas.microsoft.com/office/drawing/2014/main" val="2559177252"/>
                    </a:ext>
                  </a:extLst>
                </a:gridCol>
                <a:gridCol w="3541159">
                  <a:extLst>
                    <a:ext uri="{9D8B030D-6E8A-4147-A177-3AD203B41FA5}">
                      <a16:colId xmlns:a16="http://schemas.microsoft.com/office/drawing/2014/main" val="4119090171"/>
                    </a:ext>
                  </a:extLst>
                </a:gridCol>
                <a:gridCol w="3541159">
                  <a:extLst>
                    <a:ext uri="{9D8B030D-6E8A-4147-A177-3AD203B41FA5}">
                      <a16:colId xmlns:a16="http://schemas.microsoft.com/office/drawing/2014/main" val="1737256467"/>
                    </a:ext>
                  </a:extLst>
                </a:gridCol>
              </a:tblGrid>
              <a:tr h="29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spc="10">
                          <a:effectLst/>
                        </a:rPr>
                        <a:t>Aspect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13" marR="20813" marT="52032" marB="52032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spc="10">
                          <a:effectLst/>
                        </a:rPr>
                        <a:t>Truthy Values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52032" marB="52032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spc="10">
                          <a:effectLst/>
                        </a:rPr>
                        <a:t>Falsy Values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52032" marB="52032" anchor="b"/>
                </a:tc>
                <a:extLst>
                  <a:ext uri="{0D108BD9-81ED-4DB2-BD59-A6C34878D82A}">
                    <a16:rowId xmlns:a16="http://schemas.microsoft.com/office/drawing/2014/main" val="4066050459"/>
                  </a:ext>
                </a:extLst>
              </a:tr>
              <a:tr h="778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Definition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Values that evaluate to true in Boolean contexts.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Values that evaluate to false in Boolean contexts.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extLst>
                  <a:ext uri="{0D108BD9-81ED-4DB2-BD59-A6C34878D82A}">
                    <a16:rowId xmlns:a16="http://schemas.microsoft.com/office/drawing/2014/main" val="2980980428"/>
                  </a:ext>
                </a:extLst>
              </a:tr>
              <a:tr h="6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 dirty="0">
                          <a:effectLst/>
                        </a:rPr>
                        <a:t>Examples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42, "hello", {}, [], function() {}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false, 0, -0, "", null, undefined, NaN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extLst>
                  <a:ext uri="{0D108BD9-81ED-4DB2-BD59-A6C34878D82A}">
                    <a16:rowId xmlns:a16="http://schemas.microsoft.com/office/drawing/2014/main" val="2436512731"/>
                  </a:ext>
                </a:extLst>
              </a:tr>
              <a:tr h="778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Empty Structures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Empty objects {} and arrays [] are truthy.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Not applicable (empty structures are not falsy).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extLst>
                  <a:ext uri="{0D108BD9-81ED-4DB2-BD59-A6C34878D82A}">
                    <a16:rowId xmlns:a16="http://schemas.microsoft.com/office/drawing/2014/main" val="1471795595"/>
                  </a:ext>
                </a:extLst>
              </a:tr>
              <a:tr h="778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Strings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Non-empty strings (e.g., "hello", " ") are truthy.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Empty strings ("") are falsy.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extLst>
                  <a:ext uri="{0D108BD9-81ED-4DB2-BD59-A6C34878D82A}">
                    <a16:rowId xmlns:a16="http://schemas.microsoft.com/office/drawing/2014/main" val="1763204144"/>
                  </a:ext>
                </a:extLst>
              </a:tr>
              <a:tr h="778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Numbers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Non-zero numbers (e.g., 42, -3.14) are truthy.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Zero (0, -0) is falsy.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extLst>
                  <a:ext uri="{0D108BD9-81ED-4DB2-BD59-A6C34878D82A}">
                    <a16:rowId xmlns:a16="http://schemas.microsoft.com/office/drawing/2014/main" val="286016765"/>
                  </a:ext>
                </a:extLst>
              </a:tr>
              <a:tr h="6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 dirty="0" err="1">
                          <a:effectLst/>
                        </a:rPr>
                        <a:t>BigInt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Any non-zero BigInt value (e.g., 10n) is truthy.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Zero BigInt (0n) is falsy.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extLst>
                  <a:ext uri="{0D108BD9-81ED-4DB2-BD59-A6C34878D82A}">
                    <a16:rowId xmlns:a16="http://schemas.microsoft.com/office/drawing/2014/main" val="3916051873"/>
                  </a:ext>
                </a:extLst>
              </a:tr>
              <a:tr h="474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Usage in Logical Operators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spc="10">
                          <a:effectLst/>
                        </a:rPr>
                        <a:t>Can short-circuit `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2" marR="52032" marT="72845" marB="72845" anchor="ctr"/>
                </a:tc>
                <a:extLst>
                  <a:ext uri="{0D108BD9-81ED-4DB2-BD59-A6C34878D82A}">
                    <a16:rowId xmlns:a16="http://schemas.microsoft.com/office/drawing/2014/main" val="14931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903693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spcAft>
                <a:spcPts val="2000"/>
              </a:spcAft>
              <a:buNone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concept of truthy and </a:t>
            </a:r>
            <a:r>
              <a:rPr lang="en-GB" sz="18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falsy</a:t>
            </a: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values is important for writing concise and readable code, as it allows you to check for the existence or validity of a value without explicitly comparing it to true or false.</a:t>
            </a:r>
            <a:endParaRPr lang="en-US" sz="18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ank You Hand Drawn Premium Quality Vector Lettering White ...">
            <a:extLst>
              <a:ext uri="{FF2B5EF4-FFF2-40B4-BE49-F238E27FC236}">
                <a16:creationId xmlns:a16="http://schemas.microsoft.com/office/drawing/2014/main" id="{4453A3DD-721D-D05D-8EF2-330523A2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111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{E4D23E35-AD0D-44BE-9E52-1BA1D51D8075}tf10001108_win32</Template>
  <TotalTime>40</TotalTime>
  <Words>409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Custom</vt:lpstr>
      <vt:lpstr>Understanding Truthy and Falsy Values in JavaScript</vt:lpstr>
      <vt:lpstr>Introduction</vt:lpstr>
      <vt:lpstr>What Are Truthy Values?</vt:lpstr>
      <vt:lpstr>What Are Falsy Values?</vt:lpstr>
      <vt:lpstr>Difference Between Truthy and Falsy Values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Nduka Obewu</dc:creator>
  <cp:keywords/>
  <cp:lastModifiedBy>Nduka Obewu</cp:lastModifiedBy>
  <cp:revision>1</cp:revision>
  <dcterms:created xsi:type="dcterms:W3CDTF">2025-05-01T05:31:14Z</dcterms:created>
  <dcterms:modified xsi:type="dcterms:W3CDTF">2025-05-01T06:21:46Z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