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4" r:id="rId2"/>
  </p:sldMasterIdLst>
  <p:notesMasterIdLst>
    <p:notesMasterId r:id="rId15"/>
  </p:notesMasterIdLst>
  <p:handoutMasterIdLst>
    <p:handoutMasterId r:id="rId16"/>
  </p:handoutMasterIdLst>
  <p:sldIdLst>
    <p:sldId id="256" r:id="rId3"/>
    <p:sldId id="263" r:id="rId4"/>
    <p:sldId id="257" r:id="rId5"/>
    <p:sldId id="258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9144000" cy="6858000" type="screen4x3"/>
  <p:notesSz cx="6997700" cy="92837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4" autoAdjust="0"/>
    <p:restoredTop sz="94628" autoAdjust="0"/>
  </p:normalViewPr>
  <p:slideViewPr>
    <p:cSldViewPr>
      <p:cViewPr varScale="1">
        <p:scale>
          <a:sx n="70" d="100"/>
          <a:sy n="70" d="100"/>
        </p:scale>
        <p:origin x="-510" y="-90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DF6268-4FEE-455F-AECB-1FC22644D35D}" type="doc">
      <dgm:prSet loTypeId="urn:microsoft.com/office/officeart/2005/8/layout/process1#1" loCatId="process" qsTypeId="urn:microsoft.com/office/officeart/2005/8/quickstyle/simple2#8" qsCatId="simple" csTypeId="urn:microsoft.com/office/officeart/2005/8/colors/accent1_2" csCatId="accent1" phldr="1"/>
      <dgm:spPr/>
    </dgm:pt>
    <dgm:pt modelId="{5CF51BB6-CC44-49C7-87B1-3A6A8BB17FE9}">
      <dgm:prSet phldrT="[Text]" custT="1"/>
      <dgm:spPr/>
      <dgm:t>
        <a:bodyPr/>
        <a:lstStyle/>
        <a:p>
          <a:r>
            <a:rPr lang="ru-RU" sz="2000" dirty="0" smtClean="0"/>
            <a:t>Созданная система поможет исполнителям и заказчикам найти друг друга</a:t>
          </a:r>
          <a:endParaRPr lang="en-US" sz="2000" dirty="0"/>
        </a:p>
      </dgm:t>
    </dgm:pt>
    <dgm:pt modelId="{50F3D9E0-DD90-42AB-BD07-9861921E80C7}" type="parTrans" cxnId="{3F61EFE0-2996-4C53-9CF9-B5E1F2A3F332}">
      <dgm:prSet/>
      <dgm:spPr/>
      <dgm:t>
        <a:bodyPr/>
        <a:lstStyle/>
        <a:p>
          <a:endParaRPr lang="en-US"/>
        </a:p>
      </dgm:t>
    </dgm:pt>
    <dgm:pt modelId="{2DBB91CC-A42D-4190-BA72-9797FC1F1B47}" type="sibTrans" cxnId="{3F61EFE0-2996-4C53-9CF9-B5E1F2A3F332}">
      <dgm:prSet/>
      <dgm:spPr/>
      <dgm:t>
        <a:bodyPr/>
        <a:lstStyle/>
        <a:p>
          <a:endParaRPr lang="en-US"/>
        </a:p>
      </dgm:t>
    </dgm:pt>
    <dgm:pt modelId="{5A6AD4C6-56B2-4544-89A1-BDA53E1CF6F5}">
      <dgm:prSet phldrT="[Text]"/>
      <dgm:spPr/>
      <dgm:t>
        <a:bodyPr/>
        <a:lstStyle/>
        <a:p>
          <a:endParaRPr lang="en-US" dirty="0"/>
        </a:p>
      </dgm:t>
    </dgm:pt>
    <dgm:pt modelId="{33167D9B-717C-4038-83ED-3CC2C829C11B}" type="parTrans" cxnId="{211C7F5C-F2A8-4668-B549-C3409D05D3D2}">
      <dgm:prSet/>
      <dgm:spPr/>
      <dgm:t>
        <a:bodyPr/>
        <a:lstStyle/>
        <a:p>
          <a:endParaRPr lang="en-US"/>
        </a:p>
      </dgm:t>
    </dgm:pt>
    <dgm:pt modelId="{3DF42A7C-23CF-4DFD-B504-627DBE5387A2}" type="sibTrans" cxnId="{211C7F5C-F2A8-4668-B549-C3409D05D3D2}">
      <dgm:prSet/>
      <dgm:spPr/>
      <dgm:t>
        <a:bodyPr/>
        <a:lstStyle/>
        <a:p>
          <a:endParaRPr lang="en-US"/>
        </a:p>
      </dgm:t>
    </dgm:pt>
    <dgm:pt modelId="{74915465-EB0B-4E5A-A37D-5C4D387F0F89}" type="pres">
      <dgm:prSet presAssocID="{B8DF6268-4FEE-455F-AECB-1FC22644D35D}" presName="Name0" presStyleCnt="0">
        <dgm:presLayoutVars>
          <dgm:dir/>
        </dgm:presLayoutVars>
      </dgm:prSet>
      <dgm:spPr/>
    </dgm:pt>
    <dgm:pt modelId="{CCC56EF0-168A-4B9A-ABE6-BB9B3ED0AD2A}" type="pres">
      <dgm:prSet presAssocID="{5CF51BB6-CC44-49C7-87B1-3A6A8BB17FE9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11B081-861E-438C-80FF-228E1614ED56}" type="pres">
      <dgm:prSet presAssocID="{2DBB91CC-A42D-4190-BA72-9797FC1F1B47}" presName="sibTrans" presStyleLbl="sibTrans2D1" presStyleIdx="0" presStyleCnt="1"/>
      <dgm:spPr/>
      <dgm:t>
        <a:bodyPr/>
        <a:lstStyle/>
        <a:p>
          <a:endParaRPr lang="en-US"/>
        </a:p>
      </dgm:t>
    </dgm:pt>
    <dgm:pt modelId="{C43E1EB3-3203-499A-98AE-B89BF3139AE3}" type="pres">
      <dgm:prSet presAssocID="{2DBB91CC-A42D-4190-BA72-9797FC1F1B47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1E36F7AB-B842-42C5-B52A-1A0A432C430F}" type="pres">
      <dgm:prSet presAssocID="{5A6AD4C6-56B2-4544-89A1-BDA53E1CF6F5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6E6542-DD81-42E4-8C5C-F3A35CA3FD39}" type="presOf" srcId="{5CF51BB6-CC44-49C7-87B1-3A6A8BB17FE9}" destId="{CCC56EF0-168A-4B9A-ABE6-BB9B3ED0AD2A}" srcOrd="0" destOrd="0" presId="urn:microsoft.com/office/officeart/2005/8/layout/process1#1"/>
    <dgm:cxn modelId="{A1693ABD-8126-4A4C-B6FD-536FF5B6BC6A}" type="presOf" srcId="{5A6AD4C6-56B2-4544-89A1-BDA53E1CF6F5}" destId="{1E36F7AB-B842-42C5-B52A-1A0A432C430F}" srcOrd="0" destOrd="0" presId="urn:microsoft.com/office/officeart/2005/8/layout/process1#1"/>
    <dgm:cxn modelId="{FEDD5B3C-D002-433B-A011-8BD328E420EC}" type="presOf" srcId="{2DBB91CC-A42D-4190-BA72-9797FC1F1B47}" destId="{C43E1EB3-3203-499A-98AE-B89BF3139AE3}" srcOrd="1" destOrd="0" presId="urn:microsoft.com/office/officeart/2005/8/layout/process1#1"/>
    <dgm:cxn modelId="{211C7F5C-F2A8-4668-B549-C3409D05D3D2}" srcId="{B8DF6268-4FEE-455F-AECB-1FC22644D35D}" destId="{5A6AD4C6-56B2-4544-89A1-BDA53E1CF6F5}" srcOrd="1" destOrd="0" parTransId="{33167D9B-717C-4038-83ED-3CC2C829C11B}" sibTransId="{3DF42A7C-23CF-4DFD-B504-627DBE5387A2}"/>
    <dgm:cxn modelId="{3F61EFE0-2996-4C53-9CF9-B5E1F2A3F332}" srcId="{B8DF6268-4FEE-455F-AECB-1FC22644D35D}" destId="{5CF51BB6-CC44-49C7-87B1-3A6A8BB17FE9}" srcOrd="0" destOrd="0" parTransId="{50F3D9E0-DD90-42AB-BD07-9861921E80C7}" sibTransId="{2DBB91CC-A42D-4190-BA72-9797FC1F1B47}"/>
    <dgm:cxn modelId="{41FF8E67-F670-4B5D-A020-AE112BA58946}" type="presOf" srcId="{2DBB91CC-A42D-4190-BA72-9797FC1F1B47}" destId="{F111B081-861E-438C-80FF-228E1614ED56}" srcOrd="0" destOrd="0" presId="urn:microsoft.com/office/officeart/2005/8/layout/process1#1"/>
    <dgm:cxn modelId="{33B0A959-5A28-4D8C-859C-FC36452AA4E9}" type="presOf" srcId="{B8DF6268-4FEE-455F-AECB-1FC22644D35D}" destId="{74915465-EB0B-4E5A-A37D-5C4D387F0F89}" srcOrd="0" destOrd="0" presId="urn:microsoft.com/office/officeart/2005/8/layout/process1#1"/>
    <dgm:cxn modelId="{96E0FC27-4586-40BC-ADB6-B8B844F59995}" type="presParOf" srcId="{74915465-EB0B-4E5A-A37D-5C4D387F0F89}" destId="{CCC56EF0-168A-4B9A-ABE6-BB9B3ED0AD2A}" srcOrd="0" destOrd="0" presId="urn:microsoft.com/office/officeart/2005/8/layout/process1#1"/>
    <dgm:cxn modelId="{CC35E14E-8D04-43A1-9473-142EEC3E1B15}" type="presParOf" srcId="{74915465-EB0B-4E5A-A37D-5C4D387F0F89}" destId="{F111B081-861E-438C-80FF-228E1614ED56}" srcOrd="1" destOrd="0" presId="urn:microsoft.com/office/officeart/2005/8/layout/process1#1"/>
    <dgm:cxn modelId="{176EF5C2-4335-45CB-B392-A8AADA34A856}" type="presParOf" srcId="{F111B081-861E-438C-80FF-228E1614ED56}" destId="{C43E1EB3-3203-499A-98AE-B89BF3139AE3}" srcOrd="0" destOrd="0" presId="urn:microsoft.com/office/officeart/2005/8/layout/process1#1"/>
    <dgm:cxn modelId="{5834D363-3BDD-46AA-9889-E4F489F9A618}" type="presParOf" srcId="{74915465-EB0B-4E5A-A37D-5C4D387F0F89}" destId="{1E36F7AB-B842-42C5-B52A-1A0A432C430F}" srcOrd="2" destOrd="0" presId="urn:microsoft.com/office/officeart/2005/8/layout/process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FC6C17-0F6E-499A-8F55-7467F6816C8B}" type="doc">
      <dgm:prSet loTypeId="urn:microsoft.com/office/officeart/2005/8/layout/vList4#10" loCatId="process" qsTypeId="urn:microsoft.com/office/officeart/2005/8/quickstyle/simple2#9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DAB788-886A-4DAD-871E-9ED7F445F380}">
      <dgm:prSet phldrT="[Text]"/>
      <dgm:spPr/>
      <dgm:t>
        <a:bodyPr/>
        <a:lstStyle/>
        <a:p>
          <a:r>
            <a:rPr lang="ru-RU" dirty="0" smtClean="0"/>
            <a:t>Регистрация</a:t>
          </a:r>
          <a:endParaRPr lang="en-US" dirty="0"/>
        </a:p>
      </dgm:t>
    </dgm:pt>
    <dgm:pt modelId="{C4F1534A-E0B1-4D94-A750-95A328BE84F0}" type="parTrans" cxnId="{410C300C-0156-4342-9B25-06401EB1E6C9}">
      <dgm:prSet/>
      <dgm:spPr/>
      <dgm:t>
        <a:bodyPr/>
        <a:lstStyle/>
        <a:p>
          <a:endParaRPr lang="ru-RU"/>
        </a:p>
      </dgm:t>
    </dgm:pt>
    <dgm:pt modelId="{C9FC712F-606D-49F8-B215-1D1BA89DAAC4}" type="sibTrans" cxnId="{410C300C-0156-4342-9B25-06401EB1E6C9}">
      <dgm:prSet/>
      <dgm:spPr/>
      <dgm:t>
        <a:bodyPr/>
        <a:lstStyle/>
        <a:p>
          <a:endParaRPr lang="ru-RU"/>
        </a:p>
      </dgm:t>
    </dgm:pt>
    <dgm:pt modelId="{3C00C10C-21A9-4319-8B3A-7B36CBC76C6C}">
      <dgm:prSet phldrT="[Text]"/>
      <dgm:spPr/>
      <dgm:t>
        <a:bodyPr/>
        <a:lstStyle/>
        <a:p>
          <a:r>
            <a:rPr lang="ru-RU" dirty="0" smtClean="0"/>
            <a:t>Создание задачи</a:t>
          </a:r>
          <a:endParaRPr lang="en-US" dirty="0"/>
        </a:p>
      </dgm:t>
    </dgm:pt>
    <dgm:pt modelId="{54342060-A1B1-4003-A124-09AAE2CC39DA}" type="parTrans" cxnId="{0370BE8C-1C7C-4790-A4B5-328CD90BF207}">
      <dgm:prSet/>
      <dgm:spPr/>
      <dgm:t>
        <a:bodyPr/>
        <a:lstStyle/>
        <a:p>
          <a:endParaRPr lang="ru-RU"/>
        </a:p>
      </dgm:t>
    </dgm:pt>
    <dgm:pt modelId="{3943806F-8B7F-40BD-8FAA-2A38083A9A64}" type="sibTrans" cxnId="{0370BE8C-1C7C-4790-A4B5-328CD90BF207}">
      <dgm:prSet/>
      <dgm:spPr/>
      <dgm:t>
        <a:bodyPr/>
        <a:lstStyle/>
        <a:p>
          <a:endParaRPr lang="ru-RU"/>
        </a:p>
      </dgm:t>
    </dgm:pt>
    <dgm:pt modelId="{9B8968BA-50E7-4510-9537-6720CCB6813B}">
      <dgm:prSet phldrT="[Text]"/>
      <dgm:spPr/>
      <dgm:t>
        <a:bodyPr/>
        <a:lstStyle/>
        <a:p>
          <a:r>
            <a:rPr lang="ru-RU" dirty="0" smtClean="0"/>
            <a:t>Заявки от всех пользователей</a:t>
          </a:r>
          <a:endParaRPr lang="en-US" dirty="0"/>
        </a:p>
      </dgm:t>
    </dgm:pt>
    <dgm:pt modelId="{6895492B-723C-470C-916C-B316E9B5E88A}" type="parTrans" cxnId="{7BAC7246-6167-45F8-B4C9-60C88FB11BB7}">
      <dgm:prSet/>
      <dgm:spPr/>
      <dgm:t>
        <a:bodyPr/>
        <a:lstStyle/>
        <a:p>
          <a:endParaRPr lang="ru-RU"/>
        </a:p>
      </dgm:t>
    </dgm:pt>
    <dgm:pt modelId="{0FF391A4-45A7-42A7-B84D-9F95CE8473C0}" type="sibTrans" cxnId="{7BAC7246-6167-45F8-B4C9-60C88FB11BB7}">
      <dgm:prSet/>
      <dgm:spPr/>
      <dgm:t>
        <a:bodyPr/>
        <a:lstStyle/>
        <a:p>
          <a:endParaRPr lang="ru-RU"/>
        </a:p>
      </dgm:t>
    </dgm:pt>
    <dgm:pt modelId="{932195BE-A8B7-4864-A7BD-35FBC74E6729}">
      <dgm:prSet phldrT="[Text]"/>
      <dgm:spPr/>
      <dgm:t>
        <a:bodyPr/>
        <a:lstStyle/>
        <a:p>
          <a:r>
            <a:rPr lang="ru-RU" dirty="0" smtClean="0"/>
            <a:t>Выбор исполнителя</a:t>
          </a:r>
          <a:endParaRPr lang="en-US" dirty="0"/>
        </a:p>
      </dgm:t>
    </dgm:pt>
    <dgm:pt modelId="{4F90E9BC-0B91-469D-81BC-8DF2F97EB85F}" type="parTrans" cxnId="{471DB96A-FA09-461E-B58B-8A036F6B5653}">
      <dgm:prSet/>
      <dgm:spPr/>
      <dgm:t>
        <a:bodyPr/>
        <a:lstStyle/>
        <a:p>
          <a:endParaRPr lang="ru-RU"/>
        </a:p>
      </dgm:t>
    </dgm:pt>
    <dgm:pt modelId="{6EEAD58F-D31E-4B5F-813D-D2C5C61AA582}" type="sibTrans" cxnId="{471DB96A-FA09-461E-B58B-8A036F6B5653}">
      <dgm:prSet/>
      <dgm:spPr/>
      <dgm:t>
        <a:bodyPr/>
        <a:lstStyle/>
        <a:p>
          <a:endParaRPr lang="ru-RU"/>
        </a:p>
      </dgm:t>
    </dgm:pt>
    <dgm:pt modelId="{F8A351D0-54EE-40C7-8A35-D07BC23BEB3E}" type="pres">
      <dgm:prSet presAssocID="{41FC6C17-0F6E-499A-8F55-7467F6816C8B}" presName="linear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C00E5B4B-01D0-4BE2-A78E-66E61CCAF0DF}" type="pres">
      <dgm:prSet presAssocID="{65DAB788-886A-4DAD-871E-9ED7F445F380}" presName="comp" presStyleCnt="0"/>
      <dgm:spPr/>
    </dgm:pt>
    <dgm:pt modelId="{712C740E-7F61-4A54-8DD2-C7B04FA316E5}" type="pres">
      <dgm:prSet presAssocID="{65DAB788-886A-4DAD-871E-9ED7F445F380}" presName="box" presStyleLbl="node1" presStyleIdx="0" presStyleCnt="4"/>
      <dgm:spPr/>
      <dgm:t>
        <a:bodyPr/>
        <a:lstStyle/>
        <a:p>
          <a:endParaRPr lang="en-US"/>
        </a:p>
      </dgm:t>
    </dgm:pt>
    <dgm:pt modelId="{F5B24BF9-84C2-415A-8B0D-3C09505368CB}" type="pres">
      <dgm:prSet presAssocID="{65DAB788-886A-4DAD-871E-9ED7F445F380}" presName="img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5000" b="-55000"/>
          </a:stretch>
        </a:blipFill>
      </dgm:spPr>
      <dgm:t>
        <a:bodyPr/>
        <a:lstStyle/>
        <a:p>
          <a:endParaRPr lang="ru-RU"/>
        </a:p>
      </dgm:t>
    </dgm:pt>
    <dgm:pt modelId="{61C04CAB-92F6-4C46-B334-93AB150FBDA5}" type="pres">
      <dgm:prSet presAssocID="{65DAB788-886A-4DAD-871E-9ED7F445F380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061CBF-841D-432A-8475-B704E08CC41C}" type="pres">
      <dgm:prSet presAssocID="{C9FC712F-606D-49F8-B215-1D1BA89DAAC4}" presName="spacer" presStyleCnt="0"/>
      <dgm:spPr/>
    </dgm:pt>
    <dgm:pt modelId="{28C62B61-FBEA-4E7F-9FA0-0CF9445A455B}" type="pres">
      <dgm:prSet presAssocID="{3C00C10C-21A9-4319-8B3A-7B36CBC76C6C}" presName="comp" presStyleCnt="0"/>
      <dgm:spPr/>
    </dgm:pt>
    <dgm:pt modelId="{D81D555B-E581-474C-AB7E-7871E966B0EB}" type="pres">
      <dgm:prSet presAssocID="{3C00C10C-21A9-4319-8B3A-7B36CBC76C6C}" presName="box" presStyleLbl="node1" presStyleIdx="1" presStyleCnt="4"/>
      <dgm:spPr/>
      <dgm:t>
        <a:bodyPr/>
        <a:lstStyle/>
        <a:p>
          <a:endParaRPr lang="en-US"/>
        </a:p>
      </dgm:t>
    </dgm:pt>
    <dgm:pt modelId="{1C648B78-E240-4090-8B47-5C724EDBF6D9}" type="pres">
      <dgm:prSet presAssocID="{3C00C10C-21A9-4319-8B3A-7B36CBC76C6C}" presName="img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8000" b="-68000"/>
          </a:stretch>
        </a:blipFill>
      </dgm:spPr>
      <dgm:t>
        <a:bodyPr/>
        <a:lstStyle/>
        <a:p>
          <a:endParaRPr lang="ru-RU"/>
        </a:p>
      </dgm:t>
    </dgm:pt>
    <dgm:pt modelId="{4D03416F-6787-46E7-8641-2A6BE1E33935}" type="pres">
      <dgm:prSet presAssocID="{3C00C10C-21A9-4319-8B3A-7B36CBC76C6C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D4649E-7390-42BB-B01A-1DD0E89D82E4}" type="pres">
      <dgm:prSet presAssocID="{3943806F-8B7F-40BD-8FAA-2A38083A9A64}" presName="spacer" presStyleCnt="0"/>
      <dgm:spPr/>
    </dgm:pt>
    <dgm:pt modelId="{058FDE49-1FE2-4333-8D9A-DA642454167B}" type="pres">
      <dgm:prSet presAssocID="{9B8968BA-50E7-4510-9537-6720CCB6813B}" presName="comp" presStyleCnt="0"/>
      <dgm:spPr/>
    </dgm:pt>
    <dgm:pt modelId="{AA1A9BD6-7E14-4B9E-ACC1-77A9C3408D2B}" type="pres">
      <dgm:prSet presAssocID="{9B8968BA-50E7-4510-9537-6720CCB6813B}" presName="box" presStyleLbl="node1" presStyleIdx="2" presStyleCnt="4"/>
      <dgm:spPr/>
      <dgm:t>
        <a:bodyPr/>
        <a:lstStyle/>
        <a:p>
          <a:endParaRPr lang="en-US"/>
        </a:p>
      </dgm:t>
    </dgm:pt>
    <dgm:pt modelId="{61B0A597-7C54-4B00-8E77-07100A42FCD1}" type="pres">
      <dgm:prSet presAssocID="{9B8968BA-50E7-4510-9537-6720CCB6813B}" presName="img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5000" b="-55000"/>
          </a:stretch>
        </a:blipFill>
      </dgm:spPr>
      <dgm:t>
        <a:bodyPr/>
        <a:lstStyle/>
        <a:p>
          <a:endParaRPr lang="ru-RU"/>
        </a:p>
      </dgm:t>
    </dgm:pt>
    <dgm:pt modelId="{E9296BF9-1EC3-48AB-BEF8-C424A624FFDA}" type="pres">
      <dgm:prSet presAssocID="{9B8968BA-50E7-4510-9537-6720CCB6813B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D54CC4-55ED-4AC9-BCDD-A5CA4283FC04}" type="pres">
      <dgm:prSet presAssocID="{0FF391A4-45A7-42A7-B84D-9F95CE8473C0}" presName="spacer" presStyleCnt="0"/>
      <dgm:spPr/>
    </dgm:pt>
    <dgm:pt modelId="{0D59862D-610C-4E83-8B89-671B12984F24}" type="pres">
      <dgm:prSet presAssocID="{932195BE-A8B7-4864-A7BD-35FBC74E6729}" presName="comp" presStyleCnt="0"/>
      <dgm:spPr/>
    </dgm:pt>
    <dgm:pt modelId="{0BE3A761-AB86-4AE6-84ED-3DDF9B4249D9}" type="pres">
      <dgm:prSet presAssocID="{932195BE-A8B7-4864-A7BD-35FBC74E6729}" presName="box" presStyleLbl="node1" presStyleIdx="3" presStyleCnt="4"/>
      <dgm:spPr/>
      <dgm:t>
        <a:bodyPr/>
        <a:lstStyle/>
        <a:p>
          <a:endParaRPr lang="en-US"/>
        </a:p>
      </dgm:t>
    </dgm:pt>
    <dgm:pt modelId="{8EAD9F37-FFC1-4597-88E0-AA72711CC81E}" type="pres">
      <dgm:prSet presAssocID="{932195BE-A8B7-4864-A7BD-35FBC74E6729}" presName="img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</dgm:spPr>
      <dgm:t>
        <a:bodyPr/>
        <a:lstStyle/>
        <a:p>
          <a:endParaRPr lang="ru-RU"/>
        </a:p>
      </dgm:t>
    </dgm:pt>
    <dgm:pt modelId="{0E25A7B6-5645-424A-BF2D-CD6B56F668E3}" type="pres">
      <dgm:prSet presAssocID="{932195BE-A8B7-4864-A7BD-35FBC74E6729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0C300C-0156-4342-9B25-06401EB1E6C9}" srcId="{41FC6C17-0F6E-499A-8F55-7467F6816C8B}" destId="{65DAB788-886A-4DAD-871E-9ED7F445F380}" srcOrd="0" destOrd="0" parTransId="{C4F1534A-E0B1-4D94-A750-95A328BE84F0}" sibTransId="{C9FC712F-606D-49F8-B215-1D1BA89DAAC4}"/>
    <dgm:cxn modelId="{C59A5E7F-0941-4D6B-B9F9-A10F36C3C6E4}" type="presOf" srcId="{932195BE-A8B7-4864-A7BD-35FBC74E6729}" destId="{0BE3A761-AB86-4AE6-84ED-3DDF9B4249D9}" srcOrd="0" destOrd="0" presId="urn:microsoft.com/office/officeart/2005/8/layout/vList4#10"/>
    <dgm:cxn modelId="{0370BE8C-1C7C-4790-A4B5-328CD90BF207}" srcId="{41FC6C17-0F6E-499A-8F55-7467F6816C8B}" destId="{3C00C10C-21A9-4319-8B3A-7B36CBC76C6C}" srcOrd="1" destOrd="0" parTransId="{54342060-A1B1-4003-A124-09AAE2CC39DA}" sibTransId="{3943806F-8B7F-40BD-8FAA-2A38083A9A64}"/>
    <dgm:cxn modelId="{322511D5-7433-4CD2-B650-E5C827D2A65A}" type="presOf" srcId="{932195BE-A8B7-4864-A7BD-35FBC74E6729}" destId="{0E25A7B6-5645-424A-BF2D-CD6B56F668E3}" srcOrd="1" destOrd="0" presId="urn:microsoft.com/office/officeart/2005/8/layout/vList4#10"/>
    <dgm:cxn modelId="{AD3625E1-5B7F-405D-AC69-FE304EC44551}" type="presOf" srcId="{9B8968BA-50E7-4510-9537-6720CCB6813B}" destId="{AA1A9BD6-7E14-4B9E-ACC1-77A9C3408D2B}" srcOrd="0" destOrd="0" presId="urn:microsoft.com/office/officeart/2005/8/layout/vList4#10"/>
    <dgm:cxn modelId="{471DB96A-FA09-461E-B58B-8A036F6B5653}" srcId="{41FC6C17-0F6E-499A-8F55-7467F6816C8B}" destId="{932195BE-A8B7-4864-A7BD-35FBC74E6729}" srcOrd="3" destOrd="0" parTransId="{4F90E9BC-0B91-469D-81BC-8DF2F97EB85F}" sibTransId="{6EEAD58F-D31E-4B5F-813D-D2C5C61AA582}"/>
    <dgm:cxn modelId="{7BAC7246-6167-45F8-B4C9-60C88FB11BB7}" srcId="{41FC6C17-0F6E-499A-8F55-7467F6816C8B}" destId="{9B8968BA-50E7-4510-9537-6720CCB6813B}" srcOrd="2" destOrd="0" parTransId="{6895492B-723C-470C-916C-B316E9B5E88A}" sibTransId="{0FF391A4-45A7-42A7-B84D-9F95CE8473C0}"/>
    <dgm:cxn modelId="{E7D51DAD-1F28-45DE-88E2-451963766AED}" type="presOf" srcId="{9B8968BA-50E7-4510-9537-6720CCB6813B}" destId="{E9296BF9-1EC3-48AB-BEF8-C424A624FFDA}" srcOrd="1" destOrd="0" presId="urn:microsoft.com/office/officeart/2005/8/layout/vList4#10"/>
    <dgm:cxn modelId="{C16C9A19-20B6-44B1-B8B4-E8645E26E06C}" type="presOf" srcId="{65DAB788-886A-4DAD-871E-9ED7F445F380}" destId="{61C04CAB-92F6-4C46-B334-93AB150FBDA5}" srcOrd="1" destOrd="0" presId="urn:microsoft.com/office/officeart/2005/8/layout/vList4#10"/>
    <dgm:cxn modelId="{A49F7678-96D6-44D9-91BA-C51D9CD20D92}" type="presOf" srcId="{41FC6C17-0F6E-499A-8F55-7467F6816C8B}" destId="{F8A351D0-54EE-40C7-8A35-D07BC23BEB3E}" srcOrd="0" destOrd="0" presId="urn:microsoft.com/office/officeart/2005/8/layout/vList4#10"/>
    <dgm:cxn modelId="{680A086E-AE00-46DA-AF38-3471EC5847E7}" type="presOf" srcId="{3C00C10C-21A9-4319-8B3A-7B36CBC76C6C}" destId="{4D03416F-6787-46E7-8641-2A6BE1E33935}" srcOrd="1" destOrd="0" presId="urn:microsoft.com/office/officeart/2005/8/layout/vList4#10"/>
    <dgm:cxn modelId="{8B29CA63-F681-4B28-8779-0E5AB5E966B6}" type="presOf" srcId="{3C00C10C-21A9-4319-8B3A-7B36CBC76C6C}" destId="{D81D555B-E581-474C-AB7E-7871E966B0EB}" srcOrd="0" destOrd="0" presId="urn:microsoft.com/office/officeart/2005/8/layout/vList4#10"/>
    <dgm:cxn modelId="{B7576FAF-1A64-4FD6-A2B1-598241ABB753}" type="presOf" srcId="{65DAB788-886A-4DAD-871E-9ED7F445F380}" destId="{712C740E-7F61-4A54-8DD2-C7B04FA316E5}" srcOrd="0" destOrd="0" presId="urn:microsoft.com/office/officeart/2005/8/layout/vList4#10"/>
    <dgm:cxn modelId="{8FD65769-6BCD-4BFC-A74D-828AA5A08307}" type="presParOf" srcId="{F8A351D0-54EE-40C7-8A35-D07BC23BEB3E}" destId="{C00E5B4B-01D0-4BE2-A78E-66E61CCAF0DF}" srcOrd="0" destOrd="0" presId="urn:microsoft.com/office/officeart/2005/8/layout/vList4#10"/>
    <dgm:cxn modelId="{118A83AD-2DCA-4D04-922A-37F8D2F8C840}" type="presParOf" srcId="{C00E5B4B-01D0-4BE2-A78E-66E61CCAF0DF}" destId="{712C740E-7F61-4A54-8DD2-C7B04FA316E5}" srcOrd="0" destOrd="0" presId="urn:microsoft.com/office/officeart/2005/8/layout/vList4#10"/>
    <dgm:cxn modelId="{D8D623F7-967E-487D-BCF8-D41C2ED1BE29}" type="presParOf" srcId="{C00E5B4B-01D0-4BE2-A78E-66E61CCAF0DF}" destId="{F5B24BF9-84C2-415A-8B0D-3C09505368CB}" srcOrd="1" destOrd="0" presId="urn:microsoft.com/office/officeart/2005/8/layout/vList4#10"/>
    <dgm:cxn modelId="{21D4F372-D22B-4B57-89C6-17AC63940005}" type="presParOf" srcId="{C00E5B4B-01D0-4BE2-A78E-66E61CCAF0DF}" destId="{61C04CAB-92F6-4C46-B334-93AB150FBDA5}" srcOrd="2" destOrd="0" presId="urn:microsoft.com/office/officeart/2005/8/layout/vList4#10"/>
    <dgm:cxn modelId="{24B0FEF4-5EB7-492E-9DBC-FB2C19A8DFCE}" type="presParOf" srcId="{F8A351D0-54EE-40C7-8A35-D07BC23BEB3E}" destId="{87061CBF-841D-432A-8475-B704E08CC41C}" srcOrd="1" destOrd="0" presId="urn:microsoft.com/office/officeart/2005/8/layout/vList4#10"/>
    <dgm:cxn modelId="{D30E5301-12AD-4733-9286-AFDF66368605}" type="presParOf" srcId="{F8A351D0-54EE-40C7-8A35-D07BC23BEB3E}" destId="{28C62B61-FBEA-4E7F-9FA0-0CF9445A455B}" srcOrd="2" destOrd="0" presId="urn:microsoft.com/office/officeart/2005/8/layout/vList4#10"/>
    <dgm:cxn modelId="{3099B501-8CC2-4D1D-8EC6-9AE6717DD98F}" type="presParOf" srcId="{28C62B61-FBEA-4E7F-9FA0-0CF9445A455B}" destId="{D81D555B-E581-474C-AB7E-7871E966B0EB}" srcOrd="0" destOrd="0" presId="urn:microsoft.com/office/officeart/2005/8/layout/vList4#10"/>
    <dgm:cxn modelId="{FA5BD7EB-B0B8-4557-94EF-12D7F842B702}" type="presParOf" srcId="{28C62B61-FBEA-4E7F-9FA0-0CF9445A455B}" destId="{1C648B78-E240-4090-8B47-5C724EDBF6D9}" srcOrd="1" destOrd="0" presId="urn:microsoft.com/office/officeart/2005/8/layout/vList4#10"/>
    <dgm:cxn modelId="{A94D4C5F-0FFE-4188-84C6-E77E0F4BC9F6}" type="presParOf" srcId="{28C62B61-FBEA-4E7F-9FA0-0CF9445A455B}" destId="{4D03416F-6787-46E7-8641-2A6BE1E33935}" srcOrd="2" destOrd="0" presId="urn:microsoft.com/office/officeart/2005/8/layout/vList4#10"/>
    <dgm:cxn modelId="{726A46C5-BD3B-44DC-9CAB-B82DCEB6CB3E}" type="presParOf" srcId="{F8A351D0-54EE-40C7-8A35-D07BC23BEB3E}" destId="{4ED4649E-7390-42BB-B01A-1DD0E89D82E4}" srcOrd="3" destOrd="0" presId="urn:microsoft.com/office/officeart/2005/8/layout/vList4#10"/>
    <dgm:cxn modelId="{5EB14C20-CEBB-4170-8F39-547F732AD965}" type="presParOf" srcId="{F8A351D0-54EE-40C7-8A35-D07BC23BEB3E}" destId="{058FDE49-1FE2-4333-8D9A-DA642454167B}" srcOrd="4" destOrd="0" presId="urn:microsoft.com/office/officeart/2005/8/layout/vList4#10"/>
    <dgm:cxn modelId="{33559F37-D714-4FCF-BD02-6D609AD077A9}" type="presParOf" srcId="{058FDE49-1FE2-4333-8D9A-DA642454167B}" destId="{AA1A9BD6-7E14-4B9E-ACC1-77A9C3408D2B}" srcOrd="0" destOrd="0" presId="urn:microsoft.com/office/officeart/2005/8/layout/vList4#10"/>
    <dgm:cxn modelId="{3A304644-8268-433E-BE15-F74E0E871D0F}" type="presParOf" srcId="{058FDE49-1FE2-4333-8D9A-DA642454167B}" destId="{61B0A597-7C54-4B00-8E77-07100A42FCD1}" srcOrd="1" destOrd="0" presId="urn:microsoft.com/office/officeart/2005/8/layout/vList4#10"/>
    <dgm:cxn modelId="{A9468560-EB70-40D3-A06E-2BD55959DF1C}" type="presParOf" srcId="{058FDE49-1FE2-4333-8D9A-DA642454167B}" destId="{E9296BF9-1EC3-48AB-BEF8-C424A624FFDA}" srcOrd="2" destOrd="0" presId="urn:microsoft.com/office/officeart/2005/8/layout/vList4#10"/>
    <dgm:cxn modelId="{FD0C1B4A-A7CE-4AAD-8ADB-5DF4E4BED148}" type="presParOf" srcId="{F8A351D0-54EE-40C7-8A35-D07BC23BEB3E}" destId="{A1D54CC4-55ED-4AC9-BCDD-A5CA4283FC04}" srcOrd="5" destOrd="0" presId="urn:microsoft.com/office/officeart/2005/8/layout/vList4#10"/>
    <dgm:cxn modelId="{6DE7EC43-815D-425C-B4D6-AEE3F9BAF87F}" type="presParOf" srcId="{F8A351D0-54EE-40C7-8A35-D07BC23BEB3E}" destId="{0D59862D-610C-4E83-8B89-671B12984F24}" srcOrd="6" destOrd="0" presId="urn:microsoft.com/office/officeart/2005/8/layout/vList4#10"/>
    <dgm:cxn modelId="{066394D2-D6BE-483C-8E62-1AC575EC19AC}" type="presParOf" srcId="{0D59862D-610C-4E83-8B89-671B12984F24}" destId="{0BE3A761-AB86-4AE6-84ED-3DDF9B4249D9}" srcOrd="0" destOrd="0" presId="urn:microsoft.com/office/officeart/2005/8/layout/vList4#10"/>
    <dgm:cxn modelId="{8E67BA88-BCA4-4659-99D9-C1AE695E331A}" type="presParOf" srcId="{0D59862D-610C-4E83-8B89-671B12984F24}" destId="{8EAD9F37-FFC1-4597-88E0-AA72711CC81E}" srcOrd="1" destOrd="0" presId="urn:microsoft.com/office/officeart/2005/8/layout/vList4#10"/>
    <dgm:cxn modelId="{AACB466A-B0FF-4235-97C3-8B72C956255F}" type="presParOf" srcId="{0D59862D-610C-4E83-8B89-671B12984F24}" destId="{0E25A7B6-5645-424A-BF2D-CD6B56F668E3}" srcOrd="2" destOrd="0" presId="urn:microsoft.com/office/officeart/2005/8/layout/vList4#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C024A-6B86-4FAF-BA29-401879C197C6}" type="doc">
      <dgm:prSet loTypeId="urn:microsoft.com/office/officeart/2005/8/layout/arrow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758BBB3-91AD-4CDB-8001-0D39D528B441}">
      <dgm:prSet phldrT="[Текст]"/>
      <dgm:spPr/>
      <dgm:t>
        <a:bodyPr/>
        <a:lstStyle/>
        <a:p>
          <a:r>
            <a:rPr lang="en-US" dirty="0" smtClean="0"/>
            <a:t> </a:t>
          </a:r>
          <a:endParaRPr lang="ru-RU" dirty="0"/>
        </a:p>
      </dgm:t>
    </dgm:pt>
    <dgm:pt modelId="{DD9EAC34-74DB-419D-871A-3A94F3BBE331}" type="parTrans" cxnId="{B7F65C1D-C392-488F-BF22-0E849582582C}">
      <dgm:prSet/>
      <dgm:spPr/>
      <dgm:t>
        <a:bodyPr/>
        <a:lstStyle/>
        <a:p>
          <a:endParaRPr lang="ru-RU"/>
        </a:p>
      </dgm:t>
    </dgm:pt>
    <dgm:pt modelId="{01FAA59A-E758-477D-9F98-0BE238525B25}" type="sibTrans" cxnId="{B7F65C1D-C392-488F-BF22-0E849582582C}">
      <dgm:prSet/>
      <dgm:spPr/>
      <dgm:t>
        <a:bodyPr/>
        <a:lstStyle/>
        <a:p>
          <a:endParaRPr lang="ru-RU"/>
        </a:p>
      </dgm:t>
    </dgm:pt>
    <dgm:pt modelId="{3CBF3BE0-A696-4413-8F84-50D25DC88E4B}">
      <dgm:prSet phldrT="[Текст]"/>
      <dgm:spPr/>
      <dgm:t>
        <a:bodyPr/>
        <a:lstStyle/>
        <a:p>
          <a:r>
            <a:rPr lang="en-US" dirty="0" smtClean="0"/>
            <a:t> </a:t>
          </a:r>
          <a:endParaRPr lang="ru-RU" dirty="0"/>
        </a:p>
      </dgm:t>
    </dgm:pt>
    <dgm:pt modelId="{79327357-99D0-4D15-AC39-78B0F97BFAEE}" type="parTrans" cxnId="{B412CBCE-C492-4608-84EC-77EA724A8AD2}">
      <dgm:prSet/>
      <dgm:spPr/>
      <dgm:t>
        <a:bodyPr/>
        <a:lstStyle/>
        <a:p>
          <a:endParaRPr lang="ru-RU"/>
        </a:p>
      </dgm:t>
    </dgm:pt>
    <dgm:pt modelId="{B7B734DF-160F-48EF-9DA6-43A56C40C358}" type="sibTrans" cxnId="{B412CBCE-C492-4608-84EC-77EA724A8AD2}">
      <dgm:prSet/>
      <dgm:spPr/>
      <dgm:t>
        <a:bodyPr/>
        <a:lstStyle/>
        <a:p>
          <a:endParaRPr lang="ru-RU"/>
        </a:p>
      </dgm:t>
    </dgm:pt>
    <dgm:pt modelId="{A9578F80-B54D-4D83-B2C3-790607E35AE0}" type="pres">
      <dgm:prSet presAssocID="{8F6C024A-6B86-4FAF-BA29-401879C197C6}" presName="cycle" presStyleCnt="0">
        <dgm:presLayoutVars>
          <dgm:dir/>
          <dgm:resizeHandles val="exact"/>
        </dgm:presLayoutVars>
      </dgm:prSet>
      <dgm:spPr/>
    </dgm:pt>
    <dgm:pt modelId="{01642508-519F-487A-9F2D-300853DE362F}" type="pres">
      <dgm:prSet presAssocID="{7758BBB3-91AD-4CDB-8001-0D39D528B441}" presName="arrow" presStyleLbl="node1" presStyleIdx="0" presStyleCnt="2" custScaleX="34737" custScaleY="50485" custRadScaleRad="70099" custRadScaleInc="17209">
        <dgm:presLayoutVars>
          <dgm:bulletEnabled val="1"/>
        </dgm:presLayoutVars>
      </dgm:prSet>
      <dgm:spPr/>
    </dgm:pt>
    <dgm:pt modelId="{D1104C26-CDE5-4F08-BE7C-FAC2CF39B9D4}" type="pres">
      <dgm:prSet presAssocID="{3CBF3BE0-A696-4413-8F84-50D25DC88E4B}" presName="arrow" presStyleLbl="node1" presStyleIdx="1" presStyleCnt="2" custScaleX="34736" custScaleY="52591" custRadScaleRad="53977" custRadScaleInc="-23303">
        <dgm:presLayoutVars>
          <dgm:bulletEnabled val="1"/>
        </dgm:presLayoutVars>
      </dgm:prSet>
      <dgm:spPr/>
    </dgm:pt>
  </dgm:ptLst>
  <dgm:cxnLst>
    <dgm:cxn modelId="{33D6A87B-A3B7-43FD-A2AE-78D49E0CCE9D}" type="presOf" srcId="{8F6C024A-6B86-4FAF-BA29-401879C197C6}" destId="{A9578F80-B54D-4D83-B2C3-790607E35AE0}" srcOrd="0" destOrd="0" presId="urn:microsoft.com/office/officeart/2005/8/layout/arrow1"/>
    <dgm:cxn modelId="{B7F65C1D-C392-488F-BF22-0E849582582C}" srcId="{8F6C024A-6B86-4FAF-BA29-401879C197C6}" destId="{7758BBB3-91AD-4CDB-8001-0D39D528B441}" srcOrd="0" destOrd="0" parTransId="{DD9EAC34-74DB-419D-871A-3A94F3BBE331}" sibTransId="{01FAA59A-E758-477D-9F98-0BE238525B25}"/>
    <dgm:cxn modelId="{91C772D5-416F-4B4B-8F33-DB719A7A671E}" type="presOf" srcId="{3CBF3BE0-A696-4413-8F84-50D25DC88E4B}" destId="{D1104C26-CDE5-4F08-BE7C-FAC2CF39B9D4}" srcOrd="0" destOrd="0" presId="urn:microsoft.com/office/officeart/2005/8/layout/arrow1"/>
    <dgm:cxn modelId="{A9C8DCCC-6AB2-48E2-BAEA-056EBA5E236F}" type="presOf" srcId="{7758BBB3-91AD-4CDB-8001-0D39D528B441}" destId="{01642508-519F-487A-9F2D-300853DE362F}" srcOrd="0" destOrd="0" presId="urn:microsoft.com/office/officeart/2005/8/layout/arrow1"/>
    <dgm:cxn modelId="{B412CBCE-C492-4608-84EC-77EA724A8AD2}" srcId="{8F6C024A-6B86-4FAF-BA29-401879C197C6}" destId="{3CBF3BE0-A696-4413-8F84-50D25DC88E4B}" srcOrd="1" destOrd="0" parTransId="{79327357-99D0-4D15-AC39-78B0F97BFAEE}" sibTransId="{B7B734DF-160F-48EF-9DA6-43A56C40C358}"/>
    <dgm:cxn modelId="{37805A20-2D09-4150-989D-CD79C3BC2B84}" type="presParOf" srcId="{A9578F80-B54D-4D83-B2C3-790607E35AE0}" destId="{01642508-519F-487A-9F2D-300853DE362F}" srcOrd="0" destOrd="0" presId="urn:microsoft.com/office/officeart/2005/8/layout/arrow1"/>
    <dgm:cxn modelId="{94D28BB5-0363-4B67-ABC9-477323796246}" type="presParOf" srcId="{A9578F80-B54D-4D83-B2C3-790607E35AE0}" destId="{D1104C26-CDE5-4F08-BE7C-FAC2CF39B9D4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56EF0-168A-4B9A-ABE6-BB9B3ED0AD2A}">
      <dsp:nvSpPr>
        <dsp:cNvPr id="0" name=""/>
        <dsp:cNvSpPr/>
      </dsp:nvSpPr>
      <dsp:spPr>
        <a:xfrm>
          <a:off x="1598" y="1071366"/>
          <a:ext cx="3408485" cy="2045091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Созданная система поможет исполнителям и заказчикам найти друг друга</a:t>
          </a:r>
          <a:endParaRPr lang="en-US" sz="2000" kern="1200" dirty="0"/>
        </a:p>
      </dsp:txBody>
      <dsp:txXfrm>
        <a:off x="64492" y="1134260"/>
        <a:ext cx="3282697" cy="1919303"/>
      </dsp:txXfrm>
    </dsp:sp>
    <dsp:sp modelId="{F111B081-861E-438C-80FF-228E1614ED56}">
      <dsp:nvSpPr>
        <dsp:cNvPr id="0" name=""/>
        <dsp:cNvSpPr/>
      </dsp:nvSpPr>
      <dsp:spPr>
        <a:xfrm>
          <a:off x="3750932" y="1671260"/>
          <a:ext cx="722598" cy="845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3750932" y="1840321"/>
        <a:ext cx="505819" cy="507182"/>
      </dsp:txXfrm>
    </dsp:sp>
    <dsp:sp modelId="{1E36F7AB-B842-42C5-B52A-1A0A432C430F}">
      <dsp:nvSpPr>
        <dsp:cNvPr id="0" name=""/>
        <dsp:cNvSpPr/>
      </dsp:nvSpPr>
      <dsp:spPr>
        <a:xfrm>
          <a:off x="4773478" y="1071366"/>
          <a:ext cx="3408485" cy="2045091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3616" tIns="483616" rIns="483616" bIns="483616" numCol="1" spcCol="1270" anchor="ctr" anchorCtr="0">
          <a:noAutofit/>
        </a:bodyPr>
        <a:lstStyle/>
        <a:p>
          <a:pPr lvl="0" algn="ctr" defTabSz="3022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800" kern="1200" dirty="0"/>
        </a:p>
      </dsp:txBody>
      <dsp:txXfrm>
        <a:off x="4836372" y="1134260"/>
        <a:ext cx="3282697" cy="19193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C740E-7F61-4A54-8DD2-C7B04FA316E5}">
      <dsp:nvSpPr>
        <dsp:cNvPr id="0" name=""/>
        <dsp:cNvSpPr/>
      </dsp:nvSpPr>
      <dsp:spPr>
        <a:xfrm>
          <a:off x="0" y="0"/>
          <a:ext cx="8183562" cy="9733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27000" rIns="184912" bIns="12700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Регистрация</a:t>
          </a:r>
          <a:endParaRPr lang="en-US" sz="2600" kern="1200" dirty="0"/>
        </a:p>
      </dsp:txBody>
      <dsp:txXfrm>
        <a:off x="1734046" y="0"/>
        <a:ext cx="5728493" cy="973342"/>
      </dsp:txXfrm>
    </dsp:sp>
    <dsp:sp modelId="{F5B24BF9-84C2-415A-8B0D-3C09505368CB}">
      <dsp:nvSpPr>
        <dsp:cNvPr id="0" name=""/>
        <dsp:cNvSpPr/>
      </dsp:nvSpPr>
      <dsp:spPr>
        <a:xfrm>
          <a:off x="97334" y="97334"/>
          <a:ext cx="1636712" cy="778673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5000" b="-55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81D555B-E581-474C-AB7E-7871E966B0EB}">
      <dsp:nvSpPr>
        <dsp:cNvPr id="0" name=""/>
        <dsp:cNvSpPr/>
      </dsp:nvSpPr>
      <dsp:spPr>
        <a:xfrm>
          <a:off x="0" y="1070676"/>
          <a:ext cx="8183562" cy="9733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27000" rIns="184912" bIns="12700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Создание задачи</a:t>
          </a:r>
          <a:endParaRPr lang="en-US" sz="2600" kern="1200" dirty="0"/>
        </a:p>
      </dsp:txBody>
      <dsp:txXfrm>
        <a:off x="1734046" y="1070676"/>
        <a:ext cx="5728493" cy="973342"/>
      </dsp:txXfrm>
    </dsp:sp>
    <dsp:sp modelId="{1C648B78-E240-4090-8B47-5C724EDBF6D9}">
      <dsp:nvSpPr>
        <dsp:cNvPr id="0" name=""/>
        <dsp:cNvSpPr/>
      </dsp:nvSpPr>
      <dsp:spPr>
        <a:xfrm>
          <a:off x="97334" y="1168010"/>
          <a:ext cx="1636712" cy="778673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8000" b="-68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A1A9BD6-7E14-4B9E-ACC1-77A9C3408D2B}">
      <dsp:nvSpPr>
        <dsp:cNvPr id="0" name=""/>
        <dsp:cNvSpPr/>
      </dsp:nvSpPr>
      <dsp:spPr>
        <a:xfrm>
          <a:off x="0" y="2141352"/>
          <a:ext cx="8183562" cy="9733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27000" rIns="184912" bIns="12700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Заявки от всех пользователей</a:t>
          </a:r>
          <a:endParaRPr lang="en-US" sz="2600" kern="1200" dirty="0"/>
        </a:p>
      </dsp:txBody>
      <dsp:txXfrm>
        <a:off x="1734046" y="2141352"/>
        <a:ext cx="5728493" cy="973342"/>
      </dsp:txXfrm>
    </dsp:sp>
    <dsp:sp modelId="{61B0A597-7C54-4B00-8E77-07100A42FCD1}">
      <dsp:nvSpPr>
        <dsp:cNvPr id="0" name=""/>
        <dsp:cNvSpPr/>
      </dsp:nvSpPr>
      <dsp:spPr>
        <a:xfrm>
          <a:off x="97334" y="2238686"/>
          <a:ext cx="1636712" cy="778673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5000" b="-55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BE3A761-AB86-4AE6-84ED-3DDF9B4249D9}">
      <dsp:nvSpPr>
        <dsp:cNvPr id="0" name=""/>
        <dsp:cNvSpPr/>
      </dsp:nvSpPr>
      <dsp:spPr>
        <a:xfrm>
          <a:off x="0" y="3212029"/>
          <a:ext cx="8183562" cy="9733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27000" rIns="184912" bIns="12700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Выбор исполнителя</a:t>
          </a:r>
          <a:endParaRPr lang="en-US" sz="2600" kern="1200" dirty="0"/>
        </a:p>
      </dsp:txBody>
      <dsp:txXfrm>
        <a:off x="1734046" y="3212029"/>
        <a:ext cx="5728493" cy="973342"/>
      </dsp:txXfrm>
    </dsp:sp>
    <dsp:sp modelId="{8EAD9F37-FFC1-4597-88E0-AA72711CC81E}">
      <dsp:nvSpPr>
        <dsp:cNvPr id="0" name=""/>
        <dsp:cNvSpPr/>
      </dsp:nvSpPr>
      <dsp:spPr>
        <a:xfrm>
          <a:off x="97334" y="3309363"/>
          <a:ext cx="1636712" cy="778673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42508-519F-487A-9F2D-300853DE362F}">
      <dsp:nvSpPr>
        <dsp:cNvPr id="0" name=""/>
        <dsp:cNvSpPr/>
      </dsp:nvSpPr>
      <dsp:spPr>
        <a:xfrm rot="16200000">
          <a:off x="1584322" y="723366"/>
          <a:ext cx="1008119" cy="1465149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 </a:t>
          </a:r>
          <a:endParaRPr lang="ru-RU" sz="1700" kern="1200" dirty="0"/>
        </a:p>
      </dsp:txBody>
      <dsp:txXfrm rot="5400000">
        <a:off x="1532229" y="1203910"/>
        <a:ext cx="1288728" cy="504059"/>
      </dsp:txXfrm>
    </dsp:sp>
    <dsp:sp modelId="{D1104C26-CDE5-4F08-BE7C-FAC2CF39B9D4}">
      <dsp:nvSpPr>
        <dsp:cNvPr id="0" name=""/>
        <dsp:cNvSpPr/>
      </dsp:nvSpPr>
      <dsp:spPr>
        <a:xfrm rot="5400000">
          <a:off x="3184980" y="692795"/>
          <a:ext cx="1008090" cy="1526268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 </a:t>
          </a:r>
          <a:endParaRPr lang="ru-RU" sz="1700" kern="1200" dirty="0"/>
        </a:p>
      </dsp:txBody>
      <dsp:txXfrm rot="-5400000">
        <a:off x="2925892" y="1203907"/>
        <a:ext cx="1349852" cy="504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#1" minVer="12.0">
  <dgm:title val=""/>
  <dgm:desc val=""/>
  <dgm:catLst>
    <dgm:cat type="process" pri="1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w" for="ch" ptType="node" refType="w"/>
      <dgm:constr type="w" for="ch" ptType="sibTrans" refType="w" refFor="ch" refPtType="node" op="equ" fact="0.4"/>
      <dgm:constr type="h" for="ch" ptType="sibTrans" op="equ"/>
      <dgm:constr type="primFontSz" for="des" forName="connectorText" op="equ"/>
      <dgm:constr type="h" for="ch" ptType="node" op="equ"/>
      <dgm:constr type="primFontSz" for="ch" ptType="node" op="equ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05"/>
          </dgm:adjLst>
        </dgm:shape>
        <dgm:presOf axis="desOrSelf" ptType="node"/>
        <dgm:constrLst>
          <dgm:constr type="h" refType="w" fact="0.6"/>
          <dgm:constr type="primFontSz" val="100"/>
        </dgm:constrLst>
        <dgm:ruleLst>
          <dgm:rule type="primFontSz" val="36" fact="NaN" max="NaN"/>
          <dgm:rule type="h" val="NaN" fact="0.75" max="NaN"/>
          <dgm:rule type="primFontSz" val="2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constrLst>
            <dgm:constr type="w" val="25"/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constrLst>
              <dgm:constr type="primFontSz" val="18"/>
              <dgm:constr type="lMarg"/>
              <dgm:constr type="rMarg"/>
              <dgm:constr type="tMarg"/>
              <dgm:constr type="bMarg"/>
            </dgm:constrLst>
            <dgm:ruleLst>
              <dgm:rule type="primFontSz" val="2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#10" minVer="12.0">
  <dgm:title val=""/>
  <dgm:desc val=""/>
  <dgm:catLst>
    <dgm:cat type="process" pri="94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100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w" for="ch" forName="text" refType="w" fact="0.7"/>
              <dgm:constr type="l" for="ch" forName="text" refType="r" refFor="ch" refForName="img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w" for="ch" forName="text" refType="w" fact="0.7"/>
              <dgm:constr type="l" for="ch" forName="text" refType="w" fact="0.02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/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val="10"/>
            <dgm:constr type="bMarg" val="10"/>
          </dgm:constrLst>
          <dgm:ruleLst>
            <dgm:rule type="primFontSz" val="36" fact="NaN" max="NaN"/>
            <dgm:rule type="primFontSz" val="2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8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#9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3739F75B-3842-4986-B379-A25F65D2E2D9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75F11ED1-D598-4A47-B7BF-1BC22F958D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09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866387FC-CCBE-45D6-8023-B2729909DF51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BE1686F5-D9B0-4B87-9E68-28AD15F2A4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80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FA78-DE0E-433D-8CFA-D9FBF0D95DCD}" type="datetime1">
              <a:rPr lang="en-US" smtClean="0"/>
              <a:pPr/>
              <a:t>6/30/2016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3AF2-DCC4-4842-96BC-1B9869901C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F9C6-20A9-45D8-B666-D95AD1AA535F}" type="datetime1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2161-9FCA-498A-A51E-7B90071250E8}" type="datetime1">
              <a:rPr lang="en-US" smtClean="0"/>
              <a:pPr/>
              <a:t>6/30/2016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95AF-258B-4502-92DF-E211AA281B41}" type="datetime1">
              <a:rPr lang="en-US" smtClean="0"/>
              <a:pPr/>
              <a:t>6/30/2016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 smtClean="0"/>
              <a:t>Образец заголовка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noProof="1" smtClean="0"/>
              <a:t>Образец текста</a:t>
            </a:r>
          </a:p>
          <a:p>
            <a:pPr lvl="1"/>
            <a:r>
              <a:rPr lang="ru-RU" noProof="1" smtClean="0"/>
              <a:t>Второй уровень</a:t>
            </a:r>
          </a:p>
          <a:p>
            <a:pPr lvl="2"/>
            <a:r>
              <a:rPr lang="ru-RU" noProof="1" smtClean="0"/>
              <a:t>Третий уровень</a:t>
            </a:r>
          </a:p>
          <a:p>
            <a:pPr lvl="3"/>
            <a:r>
              <a:rPr lang="ru-RU" noProof="1" smtClean="0"/>
              <a:t>Четвертый уровень</a:t>
            </a:r>
          </a:p>
          <a:p>
            <a:pPr lvl="4"/>
            <a:r>
              <a:rPr lang="ru-RU" noProof="1" smtClean="0"/>
              <a:t>Пятый уровень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noProof="1" smtClean="0"/>
              <a:t>Образец текста</a:t>
            </a:r>
          </a:p>
          <a:p>
            <a:pPr lvl="1"/>
            <a:r>
              <a:rPr lang="ru-RU" noProof="1" smtClean="0"/>
              <a:t>Второй уровень</a:t>
            </a:r>
          </a:p>
          <a:p>
            <a:pPr lvl="2"/>
            <a:r>
              <a:rPr lang="ru-RU" noProof="1" smtClean="0"/>
              <a:t>Третий уровень</a:t>
            </a:r>
          </a:p>
          <a:p>
            <a:pPr lvl="3"/>
            <a:r>
              <a:rPr lang="ru-RU" noProof="1" smtClean="0"/>
              <a:t>Четвертый уровень</a:t>
            </a:r>
          </a:p>
          <a:p>
            <a:pPr lvl="4"/>
            <a:r>
              <a:rPr lang="ru-RU" noProof="1" smtClean="0"/>
              <a:t>Пятый уровень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9F1B-DCEB-4336-9EB0-63F5002A04E3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4FA9-8002-4F92-A4B5-7AC80F760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 smtClean="0"/>
              <a:t>Образец заголовка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noProof="1" smtClean="0"/>
              <a:t>Образец текста</a:t>
            </a:r>
          </a:p>
          <a:p>
            <a:pPr lvl="1"/>
            <a:r>
              <a:rPr lang="ru-RU" noProof="1" smtClean="0"/>
              <a:t>Второй уровень</a:t>
            </a:r>
          </a:p>
          <a:p>
            <a:pPr lvl="2"/>
            <a:r>
              <a:rPr lang="ru-RU" noProof="1" smtClean="0"/>
              <a:t>Третий уровень</a:t>
            </a:r>
          </a:p>
          <a:p>
            <a:pPr lvl="3"/>
            <a:r>
              <a:rPr lang="ru-RU" noProof="1" smtClean="0"/>
              <a:t>Четвертый уровень</a:t>
            </a:r>
          </a:p>
          <a:p>
            <a:pPr lvl="4"/>
            <a:r>
              <a:rPr lang="ru-RU" noProof="1" smtClean="0"/>
              <a:t>Пятый уровень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9F1B-DCEB-4336-9EB0-63F5002A04E3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4FA9-8002-4F92-A4B5-7AC80F760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Заголовок и текст в две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 smtClean="0"/>
              <a:t>Образец заголовка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noProof="1" smtClean="0"/>
              <a:t>Образец текста</a:t>
            </a:r>
          </a:p>
          <a:p>
            <a:pPr lvl="1"/>
            <a:r>
              <a:rPr lang="ru-RU" noProof="1" smtClean="0"/>
              <a:t>Второй уровень</a:t>
            </a:r>
          </a:p>
          <a:p>
            <a:pPr lvl="2"/>
            <a:r>
              <a:rPr lang="ru-RU" noProof="1" smtClean="0"/>
              <a:t>Третий уровень</a:t>
            </a:r>
          </a:p>
          <a:p>
            <a:pPr lvl="3"/>
            <a:r>
              <a:rPr lang="ru-RU" noProof="1" smtClean="0"/>
              <a:t>Четвертый уровень</a:t>
            </a:r>
          </a:p>
          <a:p>
            <a:pPr lvl="4"/>
            <a:r>
              <a:rPr lang="ru-RU" noProof="1" smtClean="0"/>
              <a:t>Пятый уровень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noProof="1" smtClean="0"/>
              <a:t>Образец текста</a:t>
            </a:r>
          </a:p>
          <a:p>
            <a:pPr lvl="1"/>
            <a:r>
              <a:rPr lang="ru-RU" noProof="1" smtClean="0"/>
              <a:t>Второй уровень</a:t>
            </a:r>
          </a:p>
          <a:p>
            <a:pPr lvl="2"/>
            <a:r>
              <a:rPr lang="ru-RU" noProof="1" smtClean="0"/>
              <a:t>Третий уровень</a:t>
            </a:r>
          </a:p>
          <a:p>
            <a:pPr lvl="3"/>
            <a:r>
              <a:rPr lang="ru-RU" noProof="1" smtClean="0"/>
              <a:t>Четвертый уровень</a:t>
            </a:r>
          </a:p>
          <a:p>
            <a:pPr lvl="4"/>
            <a:r>
              <a:rPr lang="ru-RU" noProof="1" smtClean="0"/>
              <a:t>Пятый уровень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9F1B-DCEB-4336-9EB0-63F5002A04E3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4FA9-8002-4F92-A4B5-7AC80F760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r"/>
            <a:fld id="{1BC102A9-C1B1-4354-89E4-F43472216A4F}" type="datetime1">
              <a:rPr lang="en-US" smtClean="0"/>
              <a:pPr algn="r"/>
              <a:t>6/30/2016</a:t>
            </a:fld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l"/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E7F13AF2-DCC4-4842-96BC-1B9869901C37}" type="slidenum">
              <a:rPr lang="en-US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txStyles>
    <p:titleStyle>
      <a:lvl1pPr algn="l" rtl="0" eaLnBrk="1" latinLnBrk="0" hangingPunct="1">
        <a:spcBef>
          <a:spcPct val="0"/>
        </a:spcBef>
        <a:buNone/>
        <a:defRPr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Дипломный проект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000" kern="1200" dirty="0" smtClean="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На тему: «Программное обеспечение веб приложения формирования и управления </a:t>
            </a:r>
            <a:r>
              <a:rPr lang="ru-RU" sz="2000" kern="1200" dirty="0" err="1" smtClean="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фриланс</a:t>
            </a:r>
            <a:r>
              <a:rPr lang="ru-RU" sz="2000" kern="1200" dirty="0" smtClean="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-проектами»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91880" y="5410090"/>
            <a:ext cx="5235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Выполнил: ст. гр. Б-ПИ-12-1 Костюк О.И.</a:t>
            </a:r>
          </a:p>
          <a:p>
            <a:r>
              <a:rPr lang="ru-RU" dirty="0" smtClean="0"/>
              <a:t>Руководитель: доц. Козаченко А.А.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869160"/>
            <a:ext cx="8183880" cy="105156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Главный экран и панель навигации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620688"/>
            <a:ext cx="2470772" cy="4392486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548680"/>
            <a:ext cx="2511278" cy="446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45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Создание задачи и выбор исполнителя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24288"/>
            <a:ext cx="2415749" cy="4294666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306" y="602672"/>
            <a:ext cx="2427909" cy="431628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602672"/>
            <a:ext cx="2427909" cy="431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20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2400" b="1" dirty="0" smtClean="0"/>
              <a:t>Разработанная система может служить основой для разработки как полноценного сервиса </a:t>
            </a:r>
            <a:r>
              <a:rPr lang="ru-RU" sz="2400" b="1" dirty="0" err="1" smtClean="0"/>
              <a:t>фриланс</a:t>
            </a:r>
            <a:r>
              <a:rPr lang="ru-RU" sz="2400" b="1" dirty="0" smtClean="0"/>
              <a:t>-биржи так и для любого другого веб сервиса благодаря своей гибкости и расширяемости.</a:t>
            </a:r>
          </a:p>
          <a:p>
            <a:pPr marL="0" indent="0" algn="ctr">
              <a:buNone/>
            </a:pPr>
            <a:r>
              <a:rPr lang="ru-RU" sz="2400" b="1" dirty="0" smtClean="0"/>
              <a:t>Любой желающий может воспользоваться ей</a:t>
            </a:r>
            <a:r>
              <a:rPr lang="en-US" sz="2400" b="1" dirty="0"/>
              <a:t>.</a:t>
            </a:r>
            <a:r>
              <a:rPr lang="ru-RU" sz="2400" b="1" dirty="0" smtClean="0"/>
              <a:t> Исходный код доступен всем интересующимся на сервисе </a:t>
            </a:r>
            <a:r>
              <a:rPr lang="en-US" sz="2400" b="1" dirty="0" smtClean="0"/>
              <a:t>github.com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https://github.com/okostyuk/diplom_server</a:t>
            </a:r>
          </a:p>
          <a:p>
            <a:pPr marL="0" indent="0">
              <a:buNone/>
            </a:pPr>
            <a:r>
              <a:rPr lang="en-US" sz="2400" b="1" dirty="0"/>
              <a:t>https</a:t>
            </a:r>
            <a:r>
              <a:rPr lang="en-US" sz="2400" b="1"/>
              <a:t>://</a:t>
            </a:r>
            <a:r>
              <a:rPr lang="en-US" sz="2400" b="1" smtClean="0"/>
              <a:t>github.com/okostyuk/diplom_client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83091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941168"/>
            <a:ext cx="8183880" cy="1051560"/>
          </a:xfrm>
        </p:spPr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Разработать программное обеспечение веб приложения формирования и управления </a:t>
            </a:r>
            <a:r>
              <a:rPr lang="ru-RU" dirty="0" err="1" smtClean="0"/>
              <a:t>фриланс</a:t>
            </a:r>
            <a:r>
              <a:rPr lang="ru-RU" dirty="0"/>
              <a:t>-</a:t>
            </a:r>
            <a:r>
              <a:rPr lang="ru-RU" dirty="0" smtClean="0"/>
              <a:t>проектами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305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Обзор</a:t>
            </a:r>
            <a:endParaRPr lang="en-US" dirty="0"/>
          </a:p>
        </p:txBody>
      </p:sp>
      <p:graphicFrame>
        <p:nvGraphicFramePr>
          <p:cNvPr id="4" name="Diagram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6493016"/>
              </p:ext>
            </p:extLst>
          </p:nvPr>
        </p:nvGraphicFramePr>
        <p:xfrm>
          <a:off x="503238" y="530225"/>
          <a:ext cx="8183562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050" y="1772816"/>
            <a:ext cx="2327920" cy="1745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Возможности</a:t>
            </a:r>
            <a:endParaRPr lang="en-US" dirty="0"/>
          </a:p>
        </p:txBody>
      </p:sp>
      <p:graphicFrame>
        <p:nvGraphicFramePr>
          <p:cNvPr id="4" name="Diagram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1849281"/>
              </p:ext>
            </p:extLst>
          </p:nvPr>
        </p:nvGraphicFramePr>
        <p:xfrm>
          <a:off x="503238" y="530225"/>
          <a:ext cx="8183562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12776"/>
            <a:ext cx="1400609" cy="2801218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769" y="1268760"/>
            <a:ext cx="2381677" cy="2811160"/>
          </a:xfrm>
          <a:prstGeom prst="rect">
            <a:avLst/>
          </a:prstGeom>
        </p:spPr>
      </p:pic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47210240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09158" y="553430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Java</a:t>
            </a:r>
            <a:endParaRPr lang="ru-RU" sz="36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666461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Android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79912" y="1988840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REST</a:t>
            </a:r>
            <a:endParaRPr lang="ru-RU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17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Web-</a:t>
            </a:r>
            <a:r>
              <a:rPr lang="ru-RU" dirty="0" smtClean="0"/>
              <a:t>Приложение</a:t>
            </a:r>
            <a:r>
              <a:rPr lang="en-US" dirty="0" smtClean="0"/>
              <a:t> </a:t>
            </a:r>
            <a:r>
              <a:rPr lang="ru-RU" dirty="0" smtClean="0"/>
              <a:t>сервера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48680"/>
            <a:ext cx="7848872" cy="4898081"/>
          </a:xfrm>
        </p:spPr>
      </p:pic>
    </p:spTree>
    <p:extLst>
      <p:ext uri="{BB962C8B-B14F-4D97-AF65-F5344CB8AC3E}">
        <p14:creationId xmlns:p14="http://schemas.microsoft.com/office/powerpoint/2010/main" val="3143239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ru-RU" dirty="0" smtClean="0"/>
              <a:t>приложение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1" y="530224"/>
            <a:ext cx="7776864" cy="4698975"/>
          </a:xfrm>
        </p:spPr>
      </p:pic>
    </p:spTree>
    <p:extLst>
      <p:ext uri="{BB962C8B-B14F-4D97-AF65-F5344CB8AC3E}">
        <p14:creationId xmlns:p14="http://schemas.microsoft.com/office/powerpoint/2010/main" val="833259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Регистрация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908720"/>
            <a:ext cx="2520280" cy="4480499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901218"/>
            <a:ext cx="2524781" cy="448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81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Профиль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804708"/>
            <a:ext cx="2616354" cy="4651297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5" y="804708"/>
            <a:ext cx="2610290" cy="464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88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ductOverviewPresentatio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DDD9E97-A344-4FB3-A699-4D3CBE87AE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ProductOverviewPresentation</Template>
  <TotalTime>0</TotalTime>
  <Words>137</Words>
  <Application>Microsoft Office PowerPoint</Application>
  <PresentationFormat>Экран (4:3)</PresentationFormat>
  <Paragraphs>37</Paragraphs>
  <Slides>12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ProductOverviewPresentation</vt:lpstr>
      <vt:lpstr>Дипломный проект</vt:lpstr>
      <vt:lpstr>Постановка задачи</vt:lpstr>
      <vt:lpstr>Обзор</vt:lpstr>
      <vt:lpstr>Возможности</vt:lpstr>
      <vt:lpstr>Технологии</vt:lpstr>
      <vt:lpstr>Web-Приложение сервера</vt:lpstr>
      <vt:lpstr>Android приложение</vt:lpstr>
      <vt:lpstr>Регистрация</vt:lpstr>
      <vt:lpstr>Профиль</vt:lpstr>
      <vt:lpstr>Главный экран и панель навигации</vt:lpstr>
      <vt:lpstr>Создание задачи и выбор исполнителя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2016-06-30T01:49:42Z</dcterms:created>
  <dcterms:modified xsi:type="dcterms:W3CDTF">2016-06-30T03:05:41Z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TC100902499990</vt:lpwstr>
  </property>
</Properties>
</file>