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1b2317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1b2317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1b2317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21b2317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1b2317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1b2317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455125" y="908425"/>
            <a:ext cx="4075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Syngenta experience with AWS</a:t>
            </a:r>
            <a:endParaRPr sz="5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they do: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Syngenta innovates with world-class science to protect crops and improve seeds. </a:t>
            </a:r>
            <a:endParaRPr b="0"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two core businesses support farmers with technologies, knowledge, and services so they can sustainably provide the world with better food.</a:t>
            </a:r>
            <a:endParaRPr b="0"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company has more than 30,000 employees in over 90 countries</a:t>
            </a:r>
            <a:endParaRPr b="0" sz="26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7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Challenges before AWS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62125" y="1362600"/>
            <a:ext cx="51972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High Operation costs: upscaling challenges surrounding hardware capacity and server sizes</a:t>
            </a:r>
            <a:r>
              <a:rPr b="0" lang="en" sz="1250">
                <a:solidFill>
                  <a:srgbClr val="FFFFFF"/>
                </a:solidFill>
                <a:highlight>
                  <a:srgbClr val="292929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Technological debt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Infrastructure constraints: running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their own data centre.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 </a:t>
            </a:r>
            <a:r>
              <a:rPr lang="en" sz="3600">
                <a:solidFill>
                  <a:schemeClr val="dk1"/>
                </a:solidFill>
              </a:rPr>
              <a:t>Benefits after migrating to AWS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9771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SAP  application performance by up to 20 percent. End user productivity also improved due to that.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Reducing Operating Expenses by 28%: They were able to redirect savings towards innovation now that AWS took care of their scalability and flexibility.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Syngenta will continue to focus on innovation and modernizing its SAP landscape.</a:t>
            </a:r>
            <a:br>
              <a:rPr b="0" lang="en" sz="1050">
                <a:solidFill>
                  <a:srgbClr val="FFFFFF"/>
                </a:solidFill>
                <a:highlight>
                  <a:srgbClr val="292929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perks from AWS:</a:t>
            </a:r>
            <a:endParaRPr sz="24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Autoscaling to handle high loads.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2.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AWS Backint agent for SAP HANA as a SAP-certified backup and restore solution.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3. AWS launch wizard  for easy provision and to easily configure SAP S/4 HANA  applications.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