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5F58-0B57-5E2F-A32D-14AF30AC5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9C93-7823-1251-093B-1467051A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C8D7-614A-EA19-012F-791942DF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B7DF-1911-8E04-A66A-CBBFADB6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35E2-763C-3EE6-CE1B-CC83D00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4EA-7F31-A6DA-A907-0A95B651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1AA50-E856-6B28-D389-D644DF688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769E1-634F-617F-E1F4-93A065D4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0F3B-78E2-6068-6150-405614F5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047C-1CCD-CE2D-C794-CB9282A4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FA6A3-551B-DECF-0C77-9B1327B6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A9040-EA2B-180A-AB18-659865AE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A4FD2-B9DC-23D0-02F5-61E0F177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2FFBC-2C9F-CD12-7AD2-69717E0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9E62-7E00-E824-456C-32028524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2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9DA7-ED7F-E5C7-78A5-66FB33B8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18A0-10BF-3F58-A031-C12CDB5C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5CDD-4346-AAFF-7ABC-E7B870D6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B0F4-FF9C-D7D1-B31A-6CA06223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EE937-D323-3B59-AEAA-CBC97F17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BC02-A747-C5C4-4269-F65E6DC1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CC91F-21E2-82DB-9500-0556E92A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D7B8-E25A-3D46-1674-FE278F07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B895-3264-0DF8-0D50-4DC85ED2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5047-8CA3-470B-EB40-7F22A9A7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2603-A851-81B6-3901-03EE6F6A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8969-1ED1-DCF9-37A3-70663413C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2E79A-78AA-1F8A-AE50-6C93379CE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2FE9-060D-8299-DDBB-659DD90E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C0EE-893E-9FB1-3C6A-37687436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04AD-C5F6-0ADB-69B8-52F92F9A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9AE-2873-DA60-FB16-D2EFA45E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814B-3122-9E97-DA34-F92E2ACF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C40B9-4A45-E3A3-064C-2EC7C58C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38E9A-66AE-B409-52CA-FFC7641A7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1E732-D802-7157-761D-CF35BF0E4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C59AE-CEC1-DBDC-5242-EF444A1B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ACF88-6684-373D-4F3A-3ACC0F16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87E93-A73C-4B42-214F-ABB1BB2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2E1F-9A4E-B535-2DC1-F91D96D2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E13C3-CF3F-819F-6717-820BFC9F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22D51-127B-939F-C46D-AE9E920D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45270-586B-EBE5-8E8A-64C1FC4B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F2CDD-2A41-11ED-21ED-EBD2EE9F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3751D-62A2-D2B0-D673-78EBFB8B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D4695-26F5-614E-DECB-AD7A112F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692B-C84F-BB55-1DF6-42267F12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DAA4-D967-5DD6-B1A8-82FD2B21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72A6C-4BA6-68D0-9C30-5618D8A7C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AE12-CA86-F0ED-E14A-4D973B0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15C8-5EA5-FED5-85D0-5940FBF6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8618-9D3A-454C-1BF0-35326362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11D3-DC3C-1DCF-1C04-D69EFC52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A6371-F5B4-0BDA-BFC7-8675115EC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A855-CFAD-788F-3269-B35F570BF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B8E4-877F-8482-4F98-F332E080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93CF6-81FD-E112-5A2B-BE458E5D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2235-5069-C954-ED6E-E5CA3BA2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CD8ED-0DA3-56DB-57A1-34D48742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42A4-2E75-E90A-1CB1-87078357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F1D5-4AE7-4B42-0BE2-A8CBEC8B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F3CA2-04B1-4156-80C4-4B11891C0D9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3D56-A2FB-DBB9-27F6-9D03A744D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2C5A-B2C2-10FC-DB85-F74153D3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47561-B4D0-439A-8A59-3C411395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268C3C-B407-9A90-28F9-06732C49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1" y="567589"/>
            <a:ext cx="205740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08DEA-5AAD-B221-349A-272352942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1" y="2656162"/>
            <a:ext cx="205740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C5A3A-D624-B6C3-0B09-4B484151B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31" y="4744735"/>
            <a:ext cx="20574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36E37-0427-6980-A916-AB3B327FF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470" y="567589"/>
            <a:ext cx="2057400" cy="205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EF2EC1-E8D4-FF1A-340E-97EED0AC9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470" y="2656162"/>
            <a:ext cx="2057400" cy="2057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CB3CB-9D9D-742B-368D-2EFA073FC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470" y="4744735"/>
            <a:ext cx="2057400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E07EE5-8947-9229-A9EF-94A3D08A80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109" y="567589"/>
            <a:ext cx="2057400" cy="2057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9BEB6C-5D5E-0B52-1CC8-3F1EEE751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2109" y="2656162"/>
            <a:ext cx="2057400" cy="2057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DF118A-8397-D0A1-8307-DD6CF64A9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109" y="4744735"/>
            <a:ext cx="2057400" cy="2057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1FFA96-42AC-DC8B-AFAB-4EBE0C34EF5D}"/>
              </a:ext>
            </a:extLst>
          </p:cNvPr>
          <p:cNvSpPr txBox="1"/>
          <p:nvPr/>
        </p:nvSpPr>
        <p:spPr>
          <a:xfrm>
            <a:off x="1191850" y="198257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6BEBF3-925C-9C3D-F450-7379CC2B714F}"/>
              </a:ext>
            </a:extLst>
          </p:cNvPr>
          <p:cNvSpPr txBox="1"/>
          <p:nvPr/>
        </p:nvSpPr>
        <p:spPr>
          <a:xfrm>
            <a:off x="2731406" y="198257"/>
            <a:ext cx="173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BG_subtraction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767A87-3933-9BE9-5D82-C344C68868D0}"/>
              </a:ext>
            </a:extLst>
          </p:cNvPr>
          <p:cNvSpPr txBox="1"/>
          <p:nvPr/>
        </p:nvSpPr>
        <p:spPr>
          <a:xfrm>
            <a:off x="5175707" y="198257"/>
            <a:ext cx="105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Skeleton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4265321-4BF1-7759-8D09-A2D7636126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3502" y="2115389"/>
            <a:ext cx="5174785" cy="3352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7407D-F7BD-CFDD-77E7-20EF947F5F98}"/>
              </a:ext>
            </a:extLst>
          </p:cNvPr>
          <p:cNvSpPr txBox="1"/>
          <p:nvPr/>
        </p:nvSpPr>
        <p:spPr>
          <a:xfrm>
            <a:off x="8348885" y="1746057"/>
            <a:ext cx="226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Histograms with KDE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B8BB4-C747-4014-22DF-3493CE68D05D}"/>
              </a:ext>
            </a:extLst>
          </p:cNvPr>
          <p:cNvSpPr txBox="1"/>
          <p:nvPr/>
        </p:nvSpPr>
        <p:spPr>
          <a:xfrm rot="16200000">
            <a:off x="-183008" y="1411623"/>
            <a:ext cx="9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A6E46-D12A-D276-1EA2-D860EBEEC105}"/>
              </a:ext>
            </a:extLst>
          </p:cNvPr>
          <p:cNvSpPr txBox="1"/>
          <p:nvPr/>
        </p:nvSpPr>
        <p:spPr>
          <a:xfrm rot="16200000">
            <a:off x="-184611" y="3500196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7262-37DA-2716-A62F-999539BB613C}"/>
              </a:ext>
            </a:extLst>
          </p:cNvPr>
          <p:cNvSpPr txBox="1"/>
          <p:nvPr/>
        </p:nvSpPr>
        <p:spPr>
          <a:xfrm rot="16200000">
            <a:off x="-195030" y="5588769"/>
            <a:ext cx="100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 C</a:t>
            </a:r>
          </a:p>
        </p:txBody>
      </p:sp>
    </p:spTree>
    <p:extLst>
      <p:ext uri="{BB962C8B-B14F-4D97-AF65-F5344CB8AC3E}">
        <p14:creationId xmlns:p14="http://schemas.microsoft.com/office/powerpoint/2010/main" val="11289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856D32-A1D2-65D4-CC31-09FAB1D4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6251"/>
            <a:ext cx="11430000" cy="40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6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2400FC-B030-D791-ED89-F392E08F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2979"/>
            <a:ext cx="9144000" cy="5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Kovtun</dc:creator>
  <cp:lastModifiedBy>Oleg Kovtun</cp:lastModifiedBy>
  <cp:revision>13</cp:revision>
  <dcterms:created xsi:type="dcterms:W3CDTF">2025-01-13T21:08:24Z</dcterms:created>
  <dcterms:modified xsi:type="dcterms:W3CDTF">2025-01-14T04:26:26Z</dcterms:modified>
</cp:coreProperties>
</file>