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8" y="837127"/>
            <a:ext cx="12050332" cy="234327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NATIONAL ASSOCIATION OF COMPUTER SCIENCE STUDENT (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NACOSS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BAYERO UNIVERSITY CHAPTER</a:t>
            </a: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2018/2019</a:t>
            </a:r>
            <a:b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PRESIDENTIAL DEBATE / PEACE ACCORD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996" y="4931924"/>
            <a:ext cx="8915399" cy="158478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 CIT THEATRE, FCSIT</a:t>
            </a:r>
          </a:p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TIME: 10: 30AM 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19" t="10404" r="66909" b="45274"/>
          <a:stretch/>
        </p:blipFill>
        <p:spPr>
          <a:xfrm>
            <a:off x="2199860" y="1032408"/>
            <a:ext cx="8415131" cy="5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734" y="270456"/>
            <a:ext cx="116038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INTRODUCTION OF MODERATOR, ELCOM OFFICALS, STAFF ADVISER AND INVITED GUESTS.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INVITATION OF PRESIDENTIAL ASPIRANTS.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PRESIDENTIAL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DEBATE (20 MINS).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GENERAL QUESTIONS FROM THE AUDIENCES (10MINS).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7099" y="270456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SECTION ONE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8664" y="270456"/>
            <a:ext cx="3873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SECTION TWO	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3645" y="1429555"/>
            <a:ext cx="89250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PEACE ACCORD SIGNING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STAFF ADVISER SPEECH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ELECTION BREIFING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VOTE OF THANKS</a:t>
            </a:r>
          </a:p>
        </p:txBody>
      </p:sp>
    </p:spTree>
    <p:extLst>
      <p:ext uri="{BB962C8B-B14F-4D97-AF65-F5344CB8AC3E}">
        <p14:creationId xmlns:p14="http://schemas.microsoft.com/office/powerpoint/2010/main" val="271406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57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Wisp</vt:lpstr>
      <vt:lpstr> NATIONAL ASSOCIATION OF COMPUTER SCIENCE STUDENT (NACOSS)  BAYERO UNIVERSITY CHAPTER 2018/2019 PRESIDENTIAL DEBATE / PEACE ACCORD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ASSOCIATION OF COMPUTER SCIENCE STUDENT (NACOSS)  BAYERO UNIVERSITY CHAPTER 2018/2019 PRESIDENTIAL DEBATE/ PEACE ACCORD</dc:title>
  <dc:creator>michael okpisa</dc:creator>
  <cp:lastModifiedBy>michael okpisa</cp:lastModifiedBy>
  <cp:revision>7</cp:revision>
  <dcterms:created xsi:type="dcterms:W3CDTF">2019-04-18T06:20:34Z</dcterms:created>
  <dcterms:modified xsi:type="dcterms:W3CDTF">2019-04-18T08:21:24Z</dcterms:modified>
</cp:coreProperties>
</file>