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0T13:45:10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 11937 2538 0,'5'-8'198'16,"-5"8"-48"-16,0 0-30 15,1 0-13-15,9 23-25 16,-5 8-7-16,-2 20-13 16,1 6-4-16,-1 6-15 15,1-5-13-15,-3-12-7 16,2-9-6-16,2-15-7 15,1-6-6-15,1-8-7 16,1-3 4-16,0-6 1 0,0-7-1 16,2-12 4-16,2-5-3 15,4-17 1-15,0-9-3 16,4-19 0-16,0-3 0 16,0 2 1-16,-3 14 1 15,0 20 0-15,-7 15-2 16,-2 16 0-16,-6 6 3 0,-1 23 0 15,1 9 2-15,-2 24-5 16,1 7 0-16,1 6-2 16,-1-5 1-16,4-14 4 15,3-8-2-15,3-18 0 16,4-5-2-16,2-15-4 16,0-4 5-16,0-13 2 15,2-8-3-15,-2-14 2 16,1-9-2-16,1-15 2 15,0-5 1-15,0 3-1 16,-2 5-1-16,-4 20 0 16,-3 10 0-16,-5 16-1 15,-2 10 3-15,-2 21-2 16,1 12-1-16,1 25-2 16,2 5 0-16,2 7-28 0,2-3-13 15,6-16-70-15,2-6-28 16,5-14-97-16,1-3-40 15,3-13 96-15</inkml:trace>
  <inkml:trace contextRef="#ctx0" brushRef="#br0" timeOffset="1016.762">2384 11808 2313 0,'0'0'181'16,"0"0"-8"-16,-19 0-61 16,6 9-10-16,-2 5-32 15,-2 3-6-15,2 1-10 16,1 1-11-16,6-6-14 15,2-1-4-15,4-4-6 16,2-2-5-16,4-4-8 16,1-2-6-16,3-4-3 0,-1 0 1 15,0 1 4-15,0-3 1 16,-2 0 4-16,0-2-4 16,0 1 3-16,-1-2 1 15,-1 2 0-15,-2 0 3 16,0 0-6-16,-1 7 4 15,0 0-5-15,0-1 1 16,1 0-1-16,0 0-3 16,0 0-2-16,0-2 1 15,1 1-3-15,-1 0 3 0,20-34 1 16,-21 36 1-16,0 0 0 16,0-1 2-16,1 0-3 15,0 0 0-15,0 0-1 16,0-1 2-16,0 0-1 15,0 0 2-15,26-34 1 16,-27 36-3-16,0 0 0 16,0-1 0-16,0 0-2 15,0 0 0-15,0-1 3 16,0 0-1-16,0 0 4 16,0-1-1-16,7-32-1 15,-7 35 0-15,0 0-2 16,0 0 4-16,0-1 5 15,0-1 9-15,-1 1 3 16,0 0 0-16,-1 0-2 0,1 0-7 16,0 1-2-16,0 0 2 15,-1 0-2-15,-38 9 0 16,31 4-3-16,-3 5-1 16,0 3 0-16,-1-3 1 15,3 3 7-15,1 0 2 0,3-4 0 16,4 2-3-16,3-3-6 15,1-4-2-15,7 2-2 16,2-6 0-16,7-2-2 16,2 1-4-16,2-7 1 15,5 1 0-15,2-2 1 16,3 1 3-16,4 0-2 16,3 3 0-16,-1 4-2 15,0 1 0-15,-2 7 3 16,-5 2 1-16,-9 6-1 15,-3 2 1-15,-12 4-3 16,-4 0 0-16,-8 3 1 16,-5-2 2-16,-11-4-1 15,-4-1 4-15,-11-8 0 16,-5-2-3-16,-3-8 2 16,-1-3-4-16,8-4-1 0,6-1 0 15,10-3-31-15,5-2-24 16,11-4-84-16,8-2-22 15,12-5-102-15,9-5-63 16,12-6 108-16</inkml:trace>
  <inkml:trace contextRef="#ctx0" brushRef="#br0" timeOffset="1783.59">2948 11778 2808 0,'-16'7'200'0,"-3"9"-74"16,-1 8-37-16,0 12-27 15,3 6-6-15,7 14-16 16,6 3-5-16,7 2-16 16,8-3-5-16,8-13-11 15,7-5-1-15,8-16-2 16,8-3 0-16,10-10 1 15,1-5 0-15,0-6 2 16,-6-6-4-16,-10-7 1 16,-4 0-2-16,-10-5 0 15,-5 0 2-15,-9 2-3 16,-3-2 3-16,-6 3-9 0,-4 0-14 16,-7 0-17-16,-6 2-10 15,-3-2-14-15,-5-2 9 16,4 5 1-16,1 0 11 15,2 3 22-15,3 3 7 16,2 2 17-16,12 4-2 16,0 0 0-16,-1 0 1 0,1-2 2 15,-2-15 10-15,13 9 15 16,7-1 4-16,7 2 7 16,0-1-1-16,6 2-8 15,2-1 0-15,-3-1-10 16,0 5-2-16,-3-1-13 15,-2 4-1-15,-5 1 1 16,-2 1-2-16,-7 2 3 16,-1 0-2-16,-9-4-2 15,0 0-21-15,0 1-46 16,-2 0-22-16,1 0-73 16,-1 0-35-16,-36 18-4 15,38-19-72-15,-1 0 99 0,0 0 58 16,-2 0 92-1,-37 7 24-15,40-7 81 16,-1 0 54-16,0 1 50 0,-1 0 0 16,1 0-49-16,0 0-7 15,1 0-23-15,-2 33-9 16,8-8-13-16,-2 9-1 16,0 10-28-16,-3 3-17 15,-1 2-24-15,0-5-10 0,1-6-4 16,1-7-15-16,1-9-63 15,1-5-47-15,1-13-136 16,2-6-39-16,1-23 82 16</inkml:trace>
  <inkml:trace contextRef="#ctx0" brushRef="#br0" timeOffset="2319.451">3788 12363 1516 0,'-1'5'243'16,"1"-5"298"-16,0 0-243 15,0 1-111-15,19 11-46 16,-3-10-66-16,5 1-24 0,8-3-35 16,3-2-10-16,5-5-35 15,2-3-68-15,0-5-98 16,0-5 91-16</inkml:trace>
  <inkml:trace contextRef="#ctx0" brushRef="#br0" timeOffset="2695.877">4289 11868 1262 0,'0'0'136'0,"0"0"288"16,0 0 6-16,0 1-132 15,-6 23-99-15,9-6-48 16,3 17-51-16,0 8-9 15,1 14-29-15,1 7-13 16,-1-3-20-16,3-6-14 0,-4-13-10 16,0-7 1-16,-4-9-43 15,-1-5-31-15,-1-13-147 16,-2-8-21-16,2-20 52 16</inkml:trace>
  <inkml:trace contextRef="#ctx0" brushRef="#br0" timeOffset="2934.158">4017 11789 2184 0,'0'0'267'0,"19"5"-4"15,15-5-90 1,4-2-39-16,8-4-43 0,0-3-34 15,1-2-38-15,3 1-10 16,2 2-8-16,2 0 2 16,5 3-64-16,-2 0-70 15,-4 3-106-15,-7 2-153 16,-12 5 66-16</inkml:trace>
  <inkml:trace contextRef="#ctx0" brushRef="#br0" timeOffset="3251.392">4683 11880 1361 0,'-12'15'105'0,"4"3"239"16,-2 1 104-16,4 9-154 16,0 8-109-16,4 12-61 15,2 7-27-15,5 1-31 16,5-6-9-16,4-12-27 16,2-9-15-16,7-15-9 15,1-6-6-15,3-14-3 16,3-6 0-16,-4-14 2 15,1-7 1-15,-10-11 3 16,-2-7-3-16,-13-5-4 16,-6 1 0-16,-12 5 3 15,-7 9 1-15,-6 13 6 0,-3 8-1 16,2 17-1-16,0 3-4 16,3 10-21-16,6 3-24 15,6 1-63-15,5 0-51 16,10-3-99-16,8-2 66 15</inkml:trace>
  <inkml:trace contextRef="#ctx0" brushRef="#br0" timeOffset="4253.508">5597 11876 1533 0,'0'0'196'0,"0"0"253"15,0 1-106-15,1 25-99 16,-3 0-63-16,2 16-77 16,-2 10-18-16,-1 17-31 15,1 3-9-15,-4-3-10 16,-1-6-3-16,5-13-11 16,-1-8-5-16,7-17-14 15,4-8-1-15,3-18-3 16,1-9-4-16,5-17 3 15,0-5-1-15,2-12-1 16,3-3 5-16,-6-11-1 16,3-4 0-16,-6-5 0 15,-4 3-1-15,1 14-3 16,-1 10 6-16,-3 20 1 0,-1 6-1 16,-4 16 4-16,-1 12 0 15,0 21-5-15,0 14 4 16,0 17-5-16,1 4 0 15,3 3 3-15,-1-7-2 16,2-15 2-16,4-6-3 16,0-18 1-16,4-8 2 15,2-16-7-15,1-10 4 16,1-16-1-16,3-3-2 0,2-14 0 16,1-2 3-1,1-9 0-15,0-5 0 16,-3-4 3-16,2 1-3 0,-6 5-3 15,-2 9 3-15,-4 16 1 16,-6 8 1-16,-5 21 3 16,0 0 0-16,7 24-3 15,-3 12 2-15,0 27-5 16,0 7 1-16,5 2 0 16,3 1-1-16,-4-17-6 15,0-6-36-15,-1-12-49 16,-5-7-40-16,6-10-128 0,-2-6-71 15,4-13 81-15</inkml:trace>
  <inkml:trace contextRef="#ctx0" brushRef="#br0" timeOffset="5353.012">6500 11851 1400 0,'-9'-6'95'0,"-6"0"145"0,-7 2 125 16,-4 6-34-16,-4 4-91 15,0 4-92-15,3 5-30 16,0 0-21-16,7 1-18 16,1 1-18-16,6-3-16 15,4-1-12-15,7-3-17 16,4 0-10-16,11 3-5 15,9 2-1-15,11 6-2 16,9 2 1-16,8 2 1 16,5 2 0-16,-7-1 1 15,-5 0-1-15,-12 0 1 16,-13 1 1-16,-9-1 1 16,-7 2 2-16,-13-1 4 15,-4 3-1-15,-14-1 2 16,-2 0 2-16,-15-4-3 15,-2-6-5-15,-2-5 1 0,2-9-7 16,13-5-9 0,4-3-10-16,15-9-38 0,7-1-24 15,14-8-61-15,10-2-45 16,14-7-36-16,9-4-100 16,17-2-78-16,8-5 61 15,7-3 98-15,-1 1 142 16</inkml:trace>
  <inkml:trace contextRef="#ctx0" brushRef="#br0" timeOffset="5632.929">6855 11936 960 0,'44'-26'143'0,"-2"1"90"16,-2 3-43-16,-14 4 178 15,-3 4 47-15,-10 8-116 16,-10 4-85-16,-5 10-34 16,-5 4-32-16,-6 15-42 15,3 5-26-15,-5 18-35 16,0 9-4-16,2 14-17 15,4 5-5-15,7-3-6 16,3-9-5-16,15-10-10 16,1-9 2-16,12-9-1 15,-1-6-1-15,0-11-14 16,0-6-16-16,-3-13-62 0,0-3-17 16,-7-10-20-1,-1-7-31-15,-6-3-38 16,-2-3-64-16,-4-2-104 0,-4-2-71 15,-2 1 314-15</inkml:trace>
  <inkml:trace contextRef="#ctx0" brushRef="#br0" timeOffset="6150.773">7057 12192 1431 0,'16'-3'97'16,"0"0"260"-16,2-2-2 15,3-1-73-15,6 2-92 16,0-1-72-16,4 2-56 16,-2-1-26-16,-2 3-23 15,-1-1-9-15,-5 1-7 16,-2 0-26-16,-9 1-98 15,-4 3-43-15,-9 6-185 16,-5 3-186-16,-6 2 364 16</inkml:trace>
  <inkml:trace contextRef="#ctx0" brushRef="#br0" timeOffset="6309.756">7260 12238 1435 0,'0'0'100'0,"0"1"306"16,-3 20 4-16,3-4-128 0,0 4-114 15,1 6-47-15,1 6-49 16,0 0-42-16,-1-1-15 16,1-5-26-16,2-4-63 15,-1-8-125-15,5-2 107 16</inkml:trace>
  <inkml:trace contextRef="#ctx0" brushRef="#br0" timeOffset="7240.151">7693 12428 1338 0,'-7'-1'120'15,"1"-2"426"-15,6 3-181 16,0 0-122-16,0 0-81 15,7-8-41-15,11 10-43 16,13 3-32-16,10 1-9 0,12 1-25 16,8-2-8-16,6-5 0 15,-2-4-3-15,-6-6-17 16,-9 1-31-16,-14-3-107 16,-6 0-55-16,-12 0 29 15</inkml:trace>
  <inkml:trace contextRef="#ctx0" brushRef="#br0" timeOffset="7524.623">8320 11915 1545 0,'0'0'298'16,"0"0"225"-16,0 0-191 16,-9 15-141-16,8 7-54 15,1 15-81-15,3 10-22 16,3 11-20-16,1 4 0 0,-4-2-4 16,2 1-7-16,-3-7 1 15,1-4-2-15,2-11-14 16,4-8-24-16,-1-15-97 15,0-8-55-15,0-16-108 16,1-13 26-16</inkml:trace>
  <inkml:trace contextRef="#ctx0" brushRef="#br0" timeOffset="7751.919">8200 11819 1810 0,'0'0'209'16,"2"0"114"-16,25-4-117 15,-1-3-46-15,9-6-46 0,8-1-32 16,7-3-49-16,-1 2-13 16,-5 0-11-16,-4 3-5 15,-9 3 4-15,-8 2-26 16,-3 6-122-16,-8 2-47 15,-3 6 3-15</inkml:trace>
  <inkml:trace contextRef="#ctx0" brushRef="#br0" timeOffset="7977.989">8412 12157 1522 0,'17'2'168'0,"-1"-1"179"16,3-2-96-16,4-4-103 15,-2-1-23-15,2-1-58 16,-3 0-37-16,-6 1-20 16,-3 2-32-16,-2 0-146 15,-1 2-97-15,3-2 47 16</inkml:trace>
  <inkml:trace contextRef="#ctx0" brushRef="#br0" timeOffset="8710.602">8630 12098 1092 0,'0'7'124'0,"0"5"143"0,3 1 27 16,1 9 50-16,0 4-49 15,-1 8-92-15,1 3-84 0,-3 7-39 16,0 0-15-16,-2-1-22 16,-3-5-9-16,3-8-13 15,1-5-9-15,-1-11-8 16,1-13 0-16,0 0-4 16,0-1 0-16,0 0 0 15,0-21-3-15,-3-9 3 16,-4-2 3-16,-1-8-3 15,0-3 3-15,3-3 0 16,4-4-3-16,2-3 2 16,5-2 2-16,4 1-3 15,4 2 4-15,3 8-3 16,2 8 1-16,-2 9-4 16,-1 8 1-16,-3 7 0 15,-2 1 1-15,-3 4 6 16,-1 3-5-16,-1 1 3 0,1 2 2 15,2 5 3-15,2-1 0 16,0 5 1-16,3 1-5 16,1 3-4-16,-1 2 5 15,0 2-2-15,-1 2-2 16,-2 7 1-16,-3 1-1 0,-2 6-3 16,-5 2 3-16,-6-1 1 15,-3 3 3-15,-9-3-1 16,-6 3 2-16,-4-1-2 15,-2-2-8-15,3-4 4 16,2-3-2-16,6-7 0 16,3-6 0-16,7-5 0 15,8-8-4-15,0 0 0 16,0 0-3-16,0 0 1 16,20 5 3-16,-3-7-1 15,3 1 3-15,6 1 1 16,3 0 0-16,6 5 5 15,0-1 3-15,0 4 0 16,-2 2 2-16,-6 2-4 16,-9 0-5-16,-6-4 4 15,-5 1-5-15,-4-1 3 0,-1 1-6 16,-2 1-42-16,-4-4-44 16,-4-3-118-16,8-3 99 15</inkml:trace>
  <inkml:trace contextRef="#ctx0" brushRef="#br0" timeOffset="12699.841">1759 12860 1726 0,'0'0'398'0,"0"0"-51"0,0 0-109 15,-2 19-96-15,1 3-29 16,1 23-50 0,2 11-12-16,4 22-23 0,-3 5-5 15,1-3-9-15,-1-2-5 16,-2-7-3-16,4-7-1 15,0-10-2-15,-1-7-26 16,-3-21-80-16,-1-7-59 0,-7-19-104 16,-3-13-536-16,-4-14 496 15</inkml:trace>
  <inkml:trace contextRef="#ctx0" brushRef="#br0" timeOffset="12916.46">1472 12871 2630 0,'44'-4'116'16,"16"-2"-11"-16,20-4-32 16,0-2-22-16,2-5-22 15,-5-2-12-15,-4-4-11 16,0-2 0-16,-5 1 0 15,-7 5-2-15,-15 4-11 0,-9 5-48 16,-14 10-127-16,-7 5-67 16,-2 11 34-16</inkml:trace>
  <inkml:trace contextRef="#ctx0" brushRef="#br0" timeOffset="13352.012">2352 13163 2767 0,'-1'0'196'0,"0"0"-53"16,-2 0-37-16,-36 6-48 15,32 10-7-15,3 11-30 16,-1 4-10-16,6 8-7 16,1 2 1-16,8-2-3 0,2 0 5 15,8-10-3 1,4-6-1-16,5-19 0 0,4-4 0 16,1-16 4-16,2-8-4 15,-5-6 3 1,-6-4 0-16,-12-6 3 0,-10 2-1 15,-18-2 0-15,-9 2 1 16,-11 7-8-16,-2 5 4 16,5 15-4-16,6 5 1 15,6 12-9-15,5 4-28 0,10 4-60 16,5 2-31-16,11-1-111 16,6-2-42-16,6-6 372 15,8-5-161-15</inkml:trace>
  <inkml:trace contextRef="#ctx0" brushRef="#br0" timeOffset="13849.164">2760 13180 2646 0,'17'21'196'0,"-11"-1"-42"15,1 5-34-15,-2 10-42 16,-1 1-9-16,1 1-12 15,3-2-6-15,0-9-25 0,3-3-7 16,4-13-11-16,-1-6-4 16,4-10 7-16,1-11-6 15,2-8-2-15,2-5 3 16,0-4-5-16,4 3 3 16,-3 5-2-16,2 7 1 15,-4 10 0-15,-7 3 1 16,4 12 1-16,-9 5-1 15,2 8 0-15,4 7 2 16,-7-2 0-16,5 0 4 0,-4-2-3 16,-3-8 1-16,2-5-5 15,-1-2-3-15,7-7 4 16,-3-5-2-16,0-12 1 16,3 0 2-16,-3-11-3 15,5 0 1-15,3-8-3 16,-1-6-1-16,3 2 0 15,1 5-2-15,-1 15 0 16,1 10 1-16,-2 19 2 16,2 11 1-16,-4 19-2 15,-1 8 2-15,1 2-5 16,2 0 0-16,3-11-27 16,2-4-41-16,6-7-131 15,-1-4-79-15,16-7 124 0</inkml:trace>
  <inkml:trace contextRef="#ctx0" brushRef="#br0" timeOffset="14789.519">5703 12985 439 0,'-1'-6'11'16,"-1"0"-30"-16,-3-3-68 16,2 4 54-16</inkml:trace>
  <inkml:trace contextRef="#ctx0" brushRef="#br0" timeOffset="15137.218">5730 12861 1303 0,'-11'-1'103'0,"-1"-1"92"0,-2 0 74 15,0-1 21-15,4 1-13 16,2 0-56-16,0-2-80 16,2 2-18-16,6 2-53 15,0 0-24-15,1 0-29 16,19-6-10-16,-1 3 6 15,6 3 6-15,11 0 6 16,9-3 1-16,19 0-1 16,9-4-4-16,13-3 0 0,-3-3-5 15,-8-2-8-15,-5 0 0 16,-10 1-4 0,1 3 0-16,-5 4-3 0,-5 1 3 15,-13 4-2-15,-5 2-8 16,-20-3-69-16,-8 3-53 15,-21-1-115-15,-11-2 99 16</inkml:trace>
  <inkml:trace contextRef="#ctx0" brushRef="#br0" timeOffset="15465.189">5976 12914 1355 0,'18'6'95'15,"11"1"229"-15,12 2-100 16,5 2 27-16,3 1-54 16,-7 1-41-16,6 6-65 15,0 1-24-15,-1 8-21 16,3 3-4-16,-11 5 7 16,-3 2-3-16,-18 1 12 15,-11-1 0-15,-17-3-5 0,-13 0-4 16,-12-3-12-1,-5-5-5-15,-2-4-9 16,-2-4-6-16,3-7-8 0,-1-5-3 16,4-3-3-16,-1-7-9 15,7-2-27-15,8-1-31 16,14-4-110-16,15-2-70 16,18-4 652-16,11-5-389 0</inkml:trace>
  <inkml:trace contextRef="#ctx0" brushRef="#br0" timeOffset="16570.244">6690 13167 1291 0,'10'10'115'0,"0"6"283"16,-5 3 145-16,1 7-210 16,-1 6-134-16,-1 0-73 15,3 0-30-15,0-4-39 16,4-3-9-16,4-11-22 15,4-4-8-15,3-11-9 16,2-13-4-16,-1-6 7 16,0-7 2-16,-1-6 2 15,-3 3-5-15,-4-1-2 16,-6 3-2-16,-4 12-4 0,-5 15 0 16,0-1-3-16,12 0-4 15,0 22 0-15,-2 3 0 16,4 8-13-16,3 2-11 15,3-5-18-15,8-3-7 16,3-6-1-16,1-4 7 16,5-6 20-16,1-3 6 0,0-6 16 15,5-6 2 1,-5-7 1-16,-1-1 2 0,-2-4 3 16,-5-4 10-16,-5 1 34 15,-6-2 6-15,-13 5 15 16,-4 4 1-16,-13 0-11 15,-4 6-1-15,-11 7-11 16,-1 3-19-16,-1 17-12 16,0 4-7-16,8 8-13 15,5 2 3-15,7-4-4 16,8 0 1-16,10-8 6 16,6-6-7-16,12-7 1 15,3-8-2-15,7-13-1 16,1-4 5-16,-2-12 1 15,1-4 3-15,-9-10-2 16,-2-7 1-16,-3-12 2 0,-12-5-2 16,0-5 3-16,-5 1-2 15,-7 10 2-15,0 7 1 16,-7 19 8-16,-5 12-1 16,-3 21 5-1,-1 10-7-15,1 26-8 0,1 7 0 16,7 14-5-16,4 5 3 15,6 7 1-15,8 4 0 16,5-3 0-16,5-5 1 0,3-18-1 16,4-10-4-16,3-15 3 15,2-11-5-15,4-5 3 16,-1-10 3-16,-2-13-7 16,1-1 10-16,-9-8-3 15,1 3 0-15,-11 1 6 16,-2 1-6-16,-10 7 0 15,0 4 1-15,-4 12 16 16,0 0 8-16,0 0 9 16,0 0-2-16,0 0-16 15,-13 22-10-15,13 1-3 16,-4 1-1-16,4 4-4 16,4-2 6-16,1-1-1 15,-1-5-1-15,8-6 3 16,-3-6-4-16,6-8 2 15,4-2 2-15,-2-8 0 0,6 0 2 16,5 0-7-16,-4-2 2 16,8 7-3-16,-3-1 1 15,2 6 3-15,6 7-4 16,1 9 1-16,6 8 1 16,-3 17-5-16,-1 8 4 15,-9 25-3-15,-11 8 3 0,-7 20 0 16,-2 8 0-16,-17 1 3 15,-6-8-4-15,-10-17 6 16,-4-16-9-16,-4-24-30 16,-2-7-22-16,-9-19-56 15,-3-9-56-15,-5-18-84 16,-5-9-41-16,-13-11 104 16</inkml:trace>
  <inkml:trace contextRef="#ctx0" brushRef="#br0" timeOffset="17332.732">1528 13979 2022 0,'13'-15'314'0,"9"11"-107"16,9-1-41-16,22 0-56 15,9-2-13-15,10-2-35 16,3-4-15-16,5-4-26 15,5-1-6-15,0 0-8 16,-2 2 1-16,-14 8-1 16,-14 0-47-16,-18 8-137 15,-10-2-32-15,-12 4-20 16</inkml:trace>
  <inkml:trace contextRef="#ctx0" brushRef="#br0" timeOffset="18789.321">1964 14083 2436 0,'25'-4'140'0,"8"8"-34"15,7 9-26-15,10 12-5 16,-4 5-7-16,-2 9-5 15,-7 3-7-15,-12 16-5 16,-3 5-13-16,-10 11-15 16,-5-1 5-16,-11-16 3 15,-5-7 9-15,-10-19 0 16,-5-9 3-16,-13-11-8 16,-8-3-8-16,-13-10-14 15,-7-6-7-15,4-7-2 16,1-7-1-16,15-7-1 15,4-1 1-15,16-3-32 16,11 0-30-16,20 0-53 16,12 0-38-16,17 3-76 15,9 2-35-15,16 3-106 16,10 5-51-16,10 4 172 0,1 5 161 16,-9 4 38-16,-8 2 16 15,-16 7 28-15,-6 2 4 16,-8 11 29-16,0 3 18 15,-6 9 67-15,0 6 208 16,-6 8 107-16,-2 3-131 16,-3 3-116-16,-3-6-33 0,0-9-51 15,-4-6-25 1,0-12-37-16,2-4-15 16,-3-5-16-16,1-5 1 0,0-6-5 15,-2-7 7-15,1-13-4 16,2-6-3-16,2-9 5 15,-1-5-2-15,2 6-1 16,-5 3-2-16,1 14-2 16,-3 6 2-16,-4 12-1 15,4 8 3-15,-2 14-4 16,0 10-1-16,2 11 1 16,-1 2 2-16,5 1 0 15,-1-6-1-15,3-12-1 16,2-4-1-16,0-9 4 15,0-3-18-15,1-4-53 0,0-1-38 16,1-3-114 0,4-3-34-16,7-3-96 0,2-1-83 15,9-6 172-15,4-3 166 16,-3-4 29-16,2 1 18 16,-14 0 65-16,-7 4 34 15,-8 7 51-15,-13 9 162 16,0 0 262-16,0 0-154 15,0 0-135-15,-8-7-44 0,-7 7-84 16,-1 1-38-16,-9 5-28 16,-1-1-8-16,-9 12-18 15,3 2-4-15,-1 9-10 16,6 1-1-16,13-3-6 16,4-3 1-16,19-8-2 15,10-4-2-15,17-11 1 16,9-6-1-16,5-14 2 15,-3-5 0-15,-6-17 3 16,-7-7-1-16,-5-15 0 16,-3 1 3-16,-5-2-3 15,-1 4 3-15,-11 6-3 16,-5-6 1-16,-13-6 2 16,-4-1 0-16,-5 9 13 15,1 8 5-15,3 25 15 16,3 12 12-16,1 21-18 15,1 13-4-15,3 26-16 0,5 13-7 16,4 17-3-16,4 4 3 16,6 9 1-16,2 2-3 15,8-3 3-15,3-9-1 16,5-25-3-16,6-18 6 16,4-25-6-16,4-13-4 0,-1-17 7 15,-4-9-4-15,-8-12 7 16,-7-5-3-16,-10 1 0 15,-6 5 1-15,-4 18-2 16,-5 20 16-16,0 0 13 16,-8 0 3-16,-2 16-2 15,-1 3-7-15,5 4-20 16,3 0-1-16,4-2 2 16,10-1-6-16,3-7 6 15,1-3-6-15,9-7 3 16,1-6 0-16,3-10 0 15,0-2 0-15,1-2 2 16,2 3-2-16,1 3 0 16,4 2-1-16,-1 7 1 0,3 4-1 15,-3 11 0-15,0 5 1 16,-4 15 0-16,-8 9-1 16,-9 14 0-16,-8 6 1 15,-7 10-4-15,-7 10 7 16,-6 14-3-16,0 2-11 15,-8-17-35-15,-1-15-31 16,4-31-82-16,3-8-89 16,7-23-14-16,3-9 94 0</inkml:trace>
  <inkml:trace contextRef="#ctx0" brushRef="#br0" timeOffset="19359.789">6281 14005 2237 0,'-12'-18'161'15,"4"4"64"-15,4 3-75 0,4 11-12 16,0 0-29-16,7 18-52 15,3 11-21-15,5 19-13 16,1 11 3-16,-2 6 4 16,-3 3-8-16,-1 5-12 15,0-4-1-15,0-9-7 16,2-8 0-16,-2-24-45 16,-2-10-34-16,-2-21-104 15,-4-13-57-15,-5-19-142 16,-5-8 21-16</inkml:trace>
  <inkml:trace contextRef="#ctx0" brushRef="#br0" timeOffset="19565.904">6081 14102 1475 0,'-28'-19'263'16,"8"3"296"-16,10 1-235 0,12 1-135 16,19-3-61-16,3-5-24 15,21-4-32-15,4-1-19 16,10 1-15-16,8-1-15 15,10 6-14-15,10 2-2 16,-10 4-1-16,-4 5-25 16,-20 4-67-16,-13 5-61 15,-3 9-104-15,-7 7-98 0,-7 18 102 16</inkml:trace>
  <inkml:trace contextRef="#ctx0" brushRef="#br0" timeOffset="19917.007">6730 14255 2231 0,'-8'3'240'0,"-2"3"27"16,-2 1-76-1,2 11-60-15,-3 0-27 0,8 17-46 16,-1 5-19-16,6 7-15 15,6 1-7-15,5-9-4 16,6-6-2-16,5-13-6 0,7-8 0 16,2-16 1-16,7-10 3 15,-1-16 9-15,-3-9-2 16,-8-11 5-16,-11-2-8 16,-15 4-6-16,-12 2 1 15,-18 9-8-15,-5 6 7 16,-7 9-6-16,4 9-13 15,7 11-40-15,4 4-31 16,9 12-38-16,6 1-65 0,13 4-63 16,7-2-126-16,17 1 54 15</inkml:trace>
  <inkml:trace contextRef="#ctx0" brushRef="#br0" timeOffset="20422.023">7112 14356 1214 0,'2'15'114'0,"2"6"225"16,-4 5 189-16,0 10-136 16,-1 4-165-16,0 5-79 15,1-3-38-15,0-5-29 16,1-4-15-16,0-17-24 16,3-6-8-16,6-10-19 15,2-8-2-15,4-10 7 0,1-7 1 16,-2-7 2-16,-2-1-2 15,-1 5-11 1,-3 7 0-16,-2 13-5 0,-7 8 0 16,1 0 0-16,0 1 1 15,16 24-1-15,-11-7-3 16,1 3 2-16,1 0-4 0,-1-6 3 16,1-3-2-16,3-6-2 15,0-4 1-15,3-6 0 16,3-6 3-16,4-10 0 15,1-7 1-15,3-6-2 16,-3-3-2-16,1 8 4 16,5 6-2-16,-12 11 0 15,3 7 0-15,-4 13-4 16,-4 4 2-16,8 16 2 16,-2 7 1-16,-2 9 1 15,0 3-2-15,1 3-1 16,1-3 2-16,2-1-4 15,-2-2-1-15,2-6-19 16,-1 0-25-16,0-11-82 16,1-7-55-16,3-10 283 15,-1-11-136-15</inkml:trace>
  <inkml:trace contextRef="#ctx0" brushRef="#br0" timeOffset="28066.107">9576 11885 832 0,'0'-15'205'15,"0"-1"136"-15,0-3-178 16,0 1 199-16,2 2-28 16,0 1-90-16,-1 4-41 15,-1 11-66-15,0 0-14 16,0 0-16-16,4 3-39 16,-4 15-25-16,3 18-11 0,1 10-4 15,-4 16 2-15,2 13 0 16,-2 9-7-16,0 5-7 15,0-9-8-15,1-12 1 16,2-21-6-16,2-9 2 16,2-21-1-16,0-7 0 15,5-19-2-15,2-11-1 16,5-21 1-16,4-11-1 16,3-20 5-16,0-8-1 0,-1-4-1 15,0 3-1-15,-1 13 1 16,-4 6 2-16,-4 18 11 15,-1 9 4-15,-8 17 4 16,-7 18 2-16,0 0-11 16,9 14 2-16,-9 17-13 15,3 11-1-15,1 20 2 16,-1 10-7-16,4 11 5 16,-1 3-6-16,2-11 3 15,3-8-1-15,8-26-3 16,3-11 3-16,-1-18-4 15,-1-11 6-15,0-17-2 16,-1-8 1-16,2-21 2 16,2-7-3-16,-3-15 3 0,-3-5-2 15,-3 1 3-15,-4 4-4 16,-2 26 4-16,-2 7-5 16,-6 33 1-16,0 1 0 15,6 7 0-15,-5 21 0 16,1 19-3-16,0 8 2 15,1 9-2-15,2-2 4 16,3-11-26-16,3-8-20 0,1-7-95 16,2-5-42-16,-1-1-84 15,4 1 334-15,-8 2-92 16</inkml:trace>
  <inkml:trace contextRef="#ctx0" brushRef="#br0" timeOffset="30819.968">10545 12311 1431 0,'4'-15'58'0,"4"-4"81"16,-2-4 55-16,3-8 48 15,1-3 7-15,-2 0-80 16,-1-3 4-16,-3 7-51 16,-4 3-1-16,-4 8-21 0,-4 6-7 15,-5 7-30-15,-2 5-12 16,-2 11-24-16,-1 4-11 15,-1 13-13-15,3 4-3 16,2 7-4-16,0 2 1 16,9-2 2-16,5 2 1 15,8-6-2-15,6 1-2 16,6-9 4-16,-1-3-1 0,5-9-31 16,5-6-11-16,2-8-27 15,5-7-16-15,2-9 29 16,1-6 14-16,4-9 27 15,2-1 3-15,-6-6 10 16,-2-1 1-16,-11-2-2 16,-7 1 6-16,-6 3 0 15,-2 2-1-15,-8 8 17 16,2 6 11-16,-6 10 31 16,-5 5 5-16,-4 6-3 15,-7 3-18-15,1 8-29 16,1 4-6-16,-2 6-5 15,4 5-3-15,9 3 1 16,5 1-2-16,16-3-2 16,9-1-3-16,6-7 5 15,4-4 1-15,2-7-4 0,0-3 1 16,-3-4 1-16,1 3-1 16,-8-1 3-16,-4 2 2 15,-10 2-2-15,-6-1-2 16,-10 5 3-16,-8 2 1 15,-9 3-1-15,-8 2 1 0,-3 1 5 16,-2 1-8-16,1-1 1 16,2-2 1-16,4-1-4 15,3-3-5-15,7-7-23 16,4-2-24-16,14-3-103 16,8-3-38-16,12-6-87 15,5-6-143-15,3-8 66 16,3-5 136-16,-2-1-35 15,2 1-64-15,-2 0 8 16,-2-1 125-16,-4-2 256 16,-2-2 134-16,2 0 98 15,-1 0-43-15,-4 1-85 16,-5 1-16-16,-7 4 155 16,-2 5 34-16,-9 10-80 15,-8 2-51-15,-10 11-114 16,-11 3-18-16,-2 8-32 15,1 4-16-15,2 10 6 0,4 2 3 16,8 2 8-16,4 1-4 16,11-4-21-16,6-4-8 15,14-1-17-15,7-1-4 16,14-5 0-16,9-1-1 0,6-5 5 31,-3-1 0-31,-5-3 0 0,-8 0 2 0,-9 3 2 16,-3-2-3-16,-13-1 1 15,-1 3-2 1,-10-6 2-16,-2 2 4 0,-10 0 1 16,-1-2-1-16,-11 3-1 15,-3 1 0-15,0 1-3 16,-2 1 0-16,6 1-5 16,5-3-9-16,9 3-33 15,8-2-31-15,11-4-51 16,8-2-23-16,11-9-8 15,-2-5-45-15,8-2 83 16,0-2 1-16,-5-3 92 16,1 0 24-16,-5-4 15 15,-4 2 30-15,-3-1 80 16,-3 0-6-16,-6 3 71 16,0 0-45-16,-8 5-2 15,1 3-14-15,-7 6-19 16,-5 1-21-16,-4 10-39 0,-6 6-12 15,-1 11-25-15,-1 6-5 16,2 4-1-16,1 0-1 16,9-2 2-16,3-2-4 15,7-3 2-15,4-7-3 0,8-12-2 16,2-5 4-16,7-12 1 16,1-8-2-16,0-11 2 15,2-6-1-15,-5-7-2 16,0-1 7-16,-6 4-4 15,-2 3 2-15,-7 12 3 16,-4 4-4-16,-2 13 2 16,-6 3-4-16,2 11 1 15,-2 5-3-15,1 16-1 16,5 5-1-16,0 6-2 16,6 1 1-16,5-11 3 15,8-5-1-15,4-12-2 16,0-6-2-16,4-7-2 15,-1-5 1-15,-2-4 0 16,0-1 3-16,-5-3 3 16,-9-3 0-16,-2 1 3 0,-5-1-3 15,-3 2 10-15,-4 2-1 16,0 5 13-16,-1 2-1 16,-3 3-4-16,1 2 0 15,-2 6-11-15,-3 1-4 0,5 8 1 16,0 6-3-1,5-3 0-15,2 1 3 0,7-5-6 16,6-3 3-16,4-2-3 16,1-4 1-16,2-3 4 15,1-4-5-15,0-4 2 16,2 2-2-16,-1-6-1 16,1 0 6-16,-2 1-7 15,3-5 5-15,-3 2-1 16,-1 0-1-16,-3-1 5 15,1 1-3-15,-9 3 6 16,-2 0 6-16,-7 2 6 16,-3-1 8-16,-5 0 5 15,-2 1-10-15,-4 1-5 16,-3 1-7-16,-2 1-2 16,3 2 1-16,0 1 0 15,0-1-2-15,2 5-6 0,0 5 0 16,1 2-4-1,-1 6 1-15,-2 9 0 0,-2 1 1 16,4 5 3-16,2-1 0 16,4-3 1-16,4-1-1 15,8-3-2-15,3-2-1 16,10-7 1-16,1-5-3 16,7-11 3-16,2-4 0 0,1-9-2 15,3-2 4 1,-6-6-2-16,0-3-3 15,-8 4 6-15,-1 3 3 0,-3 4 14 16,-3 0 2-16,-2 6 1 16,-8 9-2-16,1 0-13 15,0 0-2-15,20-3-4 16,-5 17-2-16,3 11 3 16,0 9-5-16,1 11 3 15,-4 6 0-15,-4 11-1 16,-4 5 3-16,-3 4 0 15,-5-4-1-15,-5-8 3 16,-4-4-2-16,-11-13 2 16,4-5-1-16,-7-13-6 15,-3-10-5-15,6-12-12 0,2-3-2 16,7-15-2-16,5-5 4 16,8-10 8-16,8-6-1 15,7-3 11 1,2-7 2-16,10-3-2 0,-5-9 2 15,4-9 0-15,3-2-2 16,-8-2 5-16,3 4-4 16,-7 6 5-16,-1 4 0 0,-5 9 3 15,-2 5 9-15,-8 13 3 16,-2 8-2-16,-4 12 4 16,-2 7 1-16,0 12-12 15,-1 7 1-15,1 16-11 16,5 7-2-16,5 9 2 15,4 2-4-15,9-6 4 16,6-2-2-16,4-16-12 16,6-4-11-16,6-14-57 15,7-12-34-15,8-17-123 16,-1-14-53-16,13-27 143 16</inkml:trace>
  <inkml:trace contextRef="#ctx0" brushRef="#br0" timeOffset="31948.017">9556 12949 1791 0,'4'9'796'0,"-1"12"-745"0,-1 0-12 16,5 5-6-16,0 1-4 0,4-3-22 16,-2-3-6-16,1-4 8 15,-1-2-43-15,1-5-107 16,0-2-82-16,-1-8 10 16</inkml:trace>
  <inkml:trace contextRef="#ctx0" brushRef="#br0" timeOffset="32128.034">9737 12931 1454 0,'0'0'91'16,"0"0"249"-16,0 0-116 16,0 1-27-16,12 28-94 15,-7-12-25-15,2 1-39 0,0 2-7 16,2-4-103-16,0-2-65 15,-3-1 61-15</inkml:trace>
  <inkml:trace contextRef="#ctx0" brushRef="#br0" timeOffset="32551.724">10093 12949 1216 0,'0'0'116'15,"0"0"257"-15,0 0-86 0,0 0 43 16,4 20-91-16,-2-3-76 16,2 15-69-16,0 9-19 15,-1 7-34-15,1 6-7 16,0 3-15-16,-1-3-5 15,2-7-9-15,-3-5 1 0,0-8-96 16,2-2-72 0,1-8 161-16,5-5-101 0</inkml:trace>
  <inkml:trace contextRef="#ctx0" brushRef="#br0" timeOffset="32792.24">10473 12891 2106 0,'-3'-5'285'0,"3"5"47"15,0 0-133-15,0 0-58 16,-4 20-44-16,6 10-69 16,3 7-8-16,2 20-1 15,-3 3 0-15,0 5-8 16,3 5-1-16,-4-9-6 15,2-8-3-15,0-12 0 16,0-4-28-16,1-13-69 0,-2-2-81 16,2-13-99-16,2-5 47 15</inkml:trace>
  <inkml:trace contextRef="#ctx0" brushRef="#br0" timeOffset="33006.56">10172 13213 1753 0,'-11'2'278'0,"11"-2"123"16,0 0-192-16,14-1-122 15,13-5-26-15,25-4-47 16,12-4 1-16,5-2-6 16,-1 0-2-16,-12 2 0 15,-10 1-29-15,-5 3-82 16,0 2-75-16,-4 1-200 15,-3 2 985-15,-3 4-512 16</inkml:trace>
  <inkml:trace contextRef="#ctx0" brushRef="#br0" timeOffset="33281.492">10867 13082 1082 0,'0'0'132'0,"0"0"133"15,1-2-15-15,0 1 79 16,0 0-36-16,1 0-83 16,-1 1-68-16,1 0-34 15,37 7-14-15,-28 7-21 16,2 8-18-16,1 8-7 0,-5 9-23 16,-4 5-6-16,0 4-7 15,-5-1-7-15,1-11 2 16,2-5-6-16,-3-16-22 15,5-3-34-15,2-10-121 16,1-10-49-16,6-20 43 16</inkml:trace>
  <inkml:trace contextRef="#ctx0" brushRef="#br0" timeOffset="33516.949">10680 13026 1458 0,'0'0'125'0,"0"0"353"15,14 0-191-15,14-4-77 0,6-7-49 16,16 1-58-16,-2-2-21 16,2-1-52-16,-2 3-13 15,-11 1-10-15,1 2-2 16,-8 4-22-16,-3 2-49 15,-5 3-108-15,-5 6-135 0,-4 14 48 16</inkml:trace>
  <inkml:trace contextRef="#ctx0" brushRef="#br0" timeOffset="33726.691">10941 13442 1398 0,'31'2'104'15,"0"-2"201"-15,2-5-72 16,3 0-6-16,0-3-137 16,0 1-45-16,-4 0-19 15,-1-1-79-15,-2-2 45 16</inkml:trace>
  <inkml:trace contextRef="#ctx0" brushRef="#br0" timeOffset="34058.321">11438 12799 1846 0,'0'9'203'0,"1"4"94"16,0 3-109-16,6 3-39 15,-1-3-69-15,2-1-58 16,1 1-12-16,-1-1-2 16,-1 1-19-16,-3 4-117 15,-2-5-114-15,8 2 63 16</inkml:trace>
  <inkml:trace contextRef="#ctx0" brushRef="#br0" timeOffset="34573.001">11631 12829 1390 0,'-5'1'140'0,"5"-1"585"16,0 0-473-16,0 1-67 15,0 1-100-15,1 22-42 0,8-8-40 16,2 1-3-16,3 6 3 16,-1-2-1-16,0 3-83 15,-2 3-65-15,-6-1 298 16,2 4-193-16</inkml:trace>
  <inkml:trace contextRef="#ctx0" brushRef="#br0" timeOffset="35036.782">11243 12939 1415 0,'0'-6'130'15,"0"6"362"-15,0 0-107 16,0 0-128-16,0 0-141 16,12 4-29-16,1 18-37 15,2 5-5-15,2 5-9 16,3 3-3-16,-4-2-18 15,5 1-11-15,1 0 7 16,-5-1-48-16,4 0-112 16,-5-1-55-16,2-3 14 15</inkml:trace>
  <inkml:trace contextRef="#ctx0" brushRef="#br0" timeOffset="35556.838">11528 13531 1301 0,'0'0'77'0,"0"0"46"16,0 0 141-16,0 0 140 15,0 0-95-15,0 0-104 16,-2 0-82-16,1 0-30 16,0 0-16-16,0 0-16 15,0 0-10-15,0-1-25 16,-1 0-17-16,2 0-6 16,9-13-3-16,4 9-3 15,2 4 6-15,0 2-4 16,-2 3 1-16,-5 2 0 15,-1 2-1-15,-6-3 2 16,-2 3 2-16,-2 1 2 16,-4-4 0-16,0 0 2 0,-1-5 4 15,0-2 11-15,0-3-1 16,2-4-1-16,3 0-6 16,3-2-11-16,4 2-3 15,3 2-1-15,-3 2 1 16,4 3-3-16,-1 3 1 0,-1 4 0 15,-1 1 0-15,-3 3-13 16,-2-3-13-16,0 1-49 16,0-7-80-16,0 0-80 15,0 0-859-15,1 0 829 16</inkml:trace>
  <inkml:trace contextRef="#ctx0" brushRef="#br0" timeOffset="36397.892">9660 13844 1001 0,'0'-2'155'0,"0"1"133"0,0-1-54 16,11-42 134-16,-11 44-26 15,0-1-88-15,2 1-133 16,-1 0-20-16,18 7-42 16,-12 10-20-16,0 7-7 15,0 3-2-15,0 2-17 16,0-4-2-16,2-2-22 15,2-3-41-15,2-9-94 16,3-3-49-16,3-8 9 16</inkml:trace>
  <inkml:trace contextRef="#ctx0" brushRef="#br0" timeOffset="36613.732">9956 13776 1891 0,'0'0'278'0,"0"0"54"0,0 0-123 16,0 13-98-16,8 1-35 15,3 6-49-15,-1 4-6 16,0 6-11-16,1 2 0 16,0 1-2-16,1-5-30 15,2-3-116-15,-1-5-45 16,11-7-6-16</inkml:trace>
  <inkml:trace contextRef="#ctx0" brushRef="#br0" timeOffset="37887.216">10451 13885 1353 0,'-5'-11'117'0,"-2"-1"331"0,1 1-33 16,1 6-118-16,5 5-121 16,0 0-39-16,-10 14-73 15,10 3-16-15,6 19-32 16,1 5-10-16,8 11 4 16,4 0 2-16,2-9 5 15,1-5 1-15,4-15-6 16,-1-5-4-16,2-14-5 15,3-4 1-15,1-15 2 16,2-7 2-16,2-13 2 16,-1-6-2-16,-3-4 2 15,-3-1 2-15,-9 5 15 16,-7 6 3-16,-4 8 15 16,-7 3 2-16,-1 12 2 0,-2 2-4 15,2 10-9-15,0 0 2 16,-1 0-8-16,0 0-8 15,0 0-8-15,-10 24-8 16,13 11-6-16,0 12 1 16,7 19-1-16,-3 5-3 0,-4 11 4 15,-2 1-5 1,-8-2 1-16,2-2 4 0,-2-7-38 16,2-5-19-16,5-15-75 15,-2-12-41-15,6-18-53 16,7-10-44-16,9-15-90 15,5-7-564-15,12-11 780 16</inkml:trace>
  <inkml:trace contextRef="#ctx0" brushRef="#br0" timeOffset="38280.984">11089 14387 1514 0,'0'0'206'0,"0"0"201"15,0 0-97-15,0 0-92 16,0 1-95-16,-3 18-29 0,2-4-16 16,1 4-26-16,2 4-11 15,4 1-15-15,2 0-11 16,4-6-7-16,2-6-1 16,6-8-5-16,3-5 1 15,0-11 0-15,0-5 1 16,-2-7 10-16,1-2 6 15,-8-4 6-15,-3 3 5 16,-4-2 4-16,-8 1-1 16,-9-1 5-16,-4 2 5 0,-9 2-8 15,-1 1-4-15,2 11-11 16,0 3-6-16,3 10-8 16,3 2-3-16,5 5-4 15,1 5-5-15,7 1-24 16,2 4-29-16,4 0-50 15,3-2-16-15,6-6-96 16,1-3-29-16,5-7 74 16</inkml:trace>
  <inkml:trace contextRef="#ctx0" brushRef="#br0" timeOffset="38716.719">11589 13893 1504 0,'0'-7'273'16,"0"7"263"-16,0 0-190 15,0 0-116-15,0 0-74 16,-5 6-45-16,10 13-62 15,-1 6-11-15,5 14-10 16,2 8-4-16,-1 8 1 16,2-1-10-16,-1-5-9 15,-1-7 0-15,-1-10-1 16,0 2-30-16,-2-13-74 0,1 4-81 16,-1-5-90-16,-3 5 84 15</inkml:trace>
  <inkml:trace contextRef="#ctx0" brushRef="#br0" timeOffset="39167.301">11730 14666 1470 0,'-6'2'110'0,"-3"0"281"16,4-1-71-16,-2-1-80 16,7 0-63-16,0 0-74 15,0 0-19-15,0-1-42 16,0 0-6-16,0 0-13 16,14-28-2-16,-1 19-1 15,5 1-1-15,0 3-11 16,-2 2 2-16,-2 4-3 15,-3 1-1-15,-3 6 0 0,1 3 7 16,-9-1-3-16,2 2 3 16,-5-3 10-16,-2-1 1 15,3-2 10-15,2-5-5 16,-1 0-7-16,-1 0-6 16,1 0-11-16,0 0-3 15,0-1-2-15,0 0-6 16,0-1 4-16,0 0-21 15,-9-34-36-15,10 36-26 16,1 0-105-16,1-1-37 0,29-22-114 16,-17 7 3-16</inkml:trace>
  <inkml:trace contextRef="#ctx0" brushRef="#br0" timeOffset="39481.403">11952 13746 1470 0,'-3'-23'137'0,"-1"2"413"0,2 2-180 16,0 8-111-1,2 11-58-15,0 0-72 0,0 0-39 16,2 2-41-16,3 15-6 16,6 11-12-16,-3 9-8 15,4 1-8-15,0-4-4 16,-2-2-8-16,2-7-9 16,-4-2-76-16,1-3-32 0,-3-9-134 15,2-6-60-15,2-9 78 16</inkml:trace>
  <inkml:trace contextRef="#ctx0" brushRef="#br0" timeOffset="39675.257">12137 13595 1537 0,'0'0'366'0,"0"0"220"15,0 0-307-15,0 0-118 16,8 13-44-16,2 5-54 15,2 5-22-15,5 7-9 16,-2 2-15-16,-1 5-6 16,0-1-28-16,4-1-143 15,-3-3-51-15,-2-6 69 16</inkml:trace>
  <inkml:trace contextRef="#ctx0" brushRef="#br0" timeOffset="56998.041">13267 11922 1553 0,'-3'-5'290'16,"3"5"131"-16,0 0-138 15,0 0-82-15,0 0-78 0,0 0-38 16,12 5-27-16,2 12 2 16,-2 14-6-16,-8 8-10 15,0 18-11-15,-2 4-14 16,-3 1-13-16,1-3 1 0,3-13-3 16,-1-8-15-1,1-9-53-15,-1-6-59 16,-2-13-110-16,0-10-66 0,-3-6 88 15</inkml:trace>
  <inkml:trace contextRef="#ctx0" brushRef="#br0" timeOffset="57229.724">13032 11879 1714 0,'-10'2'213'0,"10"-2"139"16,0 0-126-16,11 13-50 15,15-9-64-15,17-1-32 16,12-5-6-16,15-9-7 16,1 0-17-16,-1-10-27 15,-7 0-10-15,-14-2-7 16,-1-1-3-16,-14 7 8 0,-3 1-30 16,-13 8-95-16,-6 5-54 15,-10 6-101-15,-4 2 32 16</inkml:trace>
  <inkml:trace contextRef="#ctx0" brushRef="#br0" timeOffset="57780.638">13701 12087 1349 0,'-1'-26'93'15,"-1"2"212"-15,1 0 78 16,2 5-60-16,-1 2-86 15,4 4-90-15,-1 5-18 0,1 4-30 16,-4 4-16-16,1 0-27 16,0 0-7-16,12 15-1 15,-6 3-4-15,0 15-10 16,5 8-8-16,-9 13-9 16,-5 5-4-16,-1 1-6 15,-6-2-4-15,6-10-3 16,2-6-8-16,4-11-62 15,-2-9-40-15,8-14-110 16,6-6-65-16,8-19 118 16</inkml:trace>
  <inkml:trace contextRef="#ctx0" brushRef="#br0" timeOffset="58397.191">13943 11954 1161 0,'-5'-2'132'0,"5"2"328"0,0 0-68 16,0 0-88-16,0 0-74 15,0 0-114-15,-7 17-33 16,5 10-38-16,-3 8-13 0,-2 18-14 16,1 6 4-16,-1 3-11 15,-1-2-3-15,5-15-3 16,1-4 0-16,8-16-3 15,2-8-2-15,6-13-2 16,-2-11 1-16,4-15 1 16,2-8 1-16,-3-13 3 15,1-5-4-15,-5-7 1 16,0-3 1-16,-3 4 11 16,-1 4 15-16,-3 14 2 15,1 6 4-15,-4 19-8 16,-1 11-7-16,0 0-4 15,0 14-4-15,-2 18-6 16,-1 11-2-16,2 12-3 16,0 4-1-16,1-2 1 15,4-3-2-15,1-15 2 16,3-8 0-16,4-16 0 0,2-6-2 16,3-16 0-16,3-8 2 15,0-18-5-15,4-10 5 16,3-12-2-16,-3-6 3 15,3-2 0-15,-7 0 0 16,-2 5-1-16,2 5-1 16,-3 13 1-16,1 9 0 0,-6 14 0 15,-5 10 1-15,-3 12 3 16,0 13-2-16,-3 17 0 16,0 8-3-16,-2 19 0 15,-4 5 1-15,2 5-7 16,-4-3-24-16,6-13-92 15,8-6-81-15,5-17-873 16,10-13 678-16</inkml:trace>
  <inkml:trace contextRef="#ctx0" brushRef="#br0" timeOffset="58715.894">14598 11907 1655 0,'0'0'322'16,"0"0"114"-16,-2 0-230 0,-18 16-68 15,10 6-53-15,1 6-20 16,0 12-21-16,0 1-4 16,3 10-17-16,3-1-10 0,6-2-1 15,4-1 0-15,6-11-12 16,7-1 4-16,9-17-3 15,4-6-6 1,10-10 5-16,1-10 0 0,-7-9-3 16,-5-2 6-16,-10-5-1 15,-7 2 4-15,-7 1-48 16,-3 3-47-16,-7 2-100 16,-5 3-119-16,-1 5 93 15</inkml:trace>
  <inkml:trace contextRef="#ctx0" brushRef="#br0" timeOffset="58920.618">14631 12246 1506 0,'13'-1'172'0,"3"-3"259"15,13-7-164-15,3-4-50 16,0-7-94-16,-3-2-58 15,-7 2-39-15,-5 2-14 16,-7 10-54-16,-10 10-57 16,0 0-136-16,1 0 71 15</inkml:trace>
  <inkml:trace contextRef="#ctx0" brushRef="#br0" timeOffset="59113.367">14600 11976 2252 0,'6'9'219'15,"4"0"10"-15,19-6-126 16,5-3 10-16,9-7-64 16,0-7-17-16,-5-2-5 15,-4 0-64-15,-1-2-129 16,4 6 104-16</inkml:trace>
  <inkml:trace contextRef="#ctx0" brushRef="#br0" timeOffset="59406.176">14949 12306 1458 0,'13'0'79'0,"4"0"260"16,4 1-17-16,5-1-26 15,3 0-87-15,5 0-116 16,0-1-19-16,-6 1-46 15,-6-1-15-15,-7 2-88 16,-8 0-49-16,-7-3 66 16</inkml:trace>
  <inkml:trace contextRef="#ctx0" brushRef="#br0" timeOffset="60033.892">15590 11937 1254 0,'-41'12'90'0,"-1"1"146"15,4 1-42-15,2 3 45 16,6 2 79-16,2-2-109 0,9-5-56 16,5-3-53-16,14-9-42 15,0 0-24-15,17 11-22 16,6-6-9-16,15 2-5 15,5-3 3-15,14 7-1 16,7 0 0-16,-7 5 0 16,-5 5-1-16,-18 3 2 15,-12 3 0-15,-17 1-1 16,-5 2 5-16,-12 2 4 16,-9 0-2-16,-13 2 1 15,-7-3 0-15,-14-5-2 16,1 0-3-16,5-9-11 15,3 1-21-15,11-5-85 16,5-4-24-16,16-4-148 16,8-6-51-16,24-9 197 0</inkml:trace>
  <inkml:trace contextRef="#ctx0" brushRef="#br0" timeOffset="60414.792">15892 12056 1520 0,'-1'-9'215'0,"0"3"257"16,1 6-139-16,0 0-105 16,0 0-70-16,0 1-80 15,-12 18-22-15,4 3-26 16,0 5-11-16,-1 6-6 15,2 5-3-15,1 4-8 16,2 0-2-16,4-4 2 16,0-4-2-16,9-9 0 15,4-3 0-15,9-9 0 16,4-3 0-16,4-9-2 16,4-3 2-16,-3-7 4 15,1-5-2-15,-7 0-2 16,0 0 0-16,-12 3-2 15,-5-1-2-15,-6 2-39 0,-6-3-33 16,-7 2-113 0,-4-2-65-16,-2-2 74 0</inkml:trace>
  <inkml:trace contextRef="#ctx0" brushRef="#br0" timeOffset="60621.796">15858 12256 1427 0,'11'-2'101'16,"3"-2"256"-16,9-5-38 15,4-2-37-15,5-7-94 16,5-4-87-16,-1-1-51 16,-2 1-19-16,-5 2-16 15,-4 1-35-15,-11 3-115 16,-7 2-74-16,-13 9 33 15</inkml:trace>
  <inkml:trace contextRef="#ctx0" brushRef="#br0" timeOffset="60808.472">15842 12071 1732 0,'13'-3'171'15,"8"-5"124"-15,9-3-105 16,12-10-21-16,3-2-56 16,5-3-83-16,6-1-26 0,-9 8-111 15,-1 1-105-15,-3 4 70 16</inkml:trace>
  <inkml:trace contextRef="#ctx0" brushRef="#br0" timeOffset="61303.608">16296 11860 1409 0,'-5'5'123'15,"1"6"355"-15,0 6-164 16,-3 3-95-16,1 14-72 16,-2 5-58-16,4 17-28 15,-3 7-17-15,2 3-26 16,2 0-8-16,2-13 0 15,4-10-8-15,2-18 2 16,6-7-4-16,0-17-7 0,-3-3 2 16,1-12-2-16,-6-11 2 15,4-10 5-15,-1-8 0 16,2-8 1-16,-4-6-1 16,1-1 1-16,1 5 2 15,0 15-3-15,2 7 2 16,1 23-7-16,-2 6 2 15,1 16-3-15,-1 15-6 16,-1 13-19-16,-2 10-10 16,2 1-10-16,1-2 3 15,3-10 18-15,4-10 10 0,0-16 9 16,2-9 2-16,-1-14 6 16,1-8-1-16,-3-14 23 15,-1-7 8-15,-4-11 10 16,-3-4 10-16,-5-1-7 15,-2 1-7-15,-5 7-11 16,-1 7-8-16,-1 13-16 16,1 6-29-16,8 19-104 15,0 0-77-15,-4 16 58 16</inkml:trace>
  <inkml:trace contextRef="#ctx0" brushRef="#br0" timeOffset="61547.288">16712 12018 1355 0,'0'0'136'16,"0"0"551"-16,-1 1-376 16,-8 30-142-16,2-1-64 0,0 18-46 15,1 10-14-15,-4 5-8 16,5-1-13-16,0-12-20 15,1-11 1-15,4-17-89 16,3-7-61-16,6-15-62 16,2-7-3-16</inkml:trace>
  <inkml:trace contextRef="#ctx0" brushRef="#br0" timeOffset="61797.342">16592 11970 1528 0,'12'-9'258'0,"1"-4"184"16,9 3-149-16,5 2-63 15,-1 1-79-15,-1-1-52 16,0 0-34-16,-2-5-19 15,2 2-35-15,5-1-2 16,-3-4-3-16,2 2-24 0,-5-3-101 16,0 1-66-1,-4 1 68-15</inkml:trace>
  <inkml:trace contextRef="#ctx0" brushRef="#br0" timeOffset="63797.198">13523 12958 839 0,'0'-23'148'16,"0"4"123"-16,0 0-121 16,-1 5-40-16,-1 3 86 15,-5 5-4-15,-2 3 5 0,-6 5-3 16,-3 5-64-16,-2 8-9 15,-4 6-12-15,0 10-41 16,-1 4 0-16,5 13-13 16,2 1-9-16,9 4-19 15,6-2-7-15,15-12-10 16,6-9-6-16,16-17-3 16,6-11-1-16,5-19-3 15,7-11 1-15,0-17 1 16,2-4-1-16,-6-3 3 15,-3 2 0-15,-17 13-1 16,-8 5 19-16,-16 11 32 16,-5 7 23-16,-7 9 18 15,-5-1-6-15,-3 6-17 16,-1 3-17-16,4 9-28 0,3 9-11 16,6 11-10-16,4 8-6 15,5 14-2-15,2 9 2 16,0 6 0-16,0-1 3 15,-3-8 1-15,1-1-13 0,4-9-72 16,2 0-29 0,4-6-138-16,5-6 349 0,6-20-119 15</inkml:trace>
  <inkml:trace contextRef="#ctx0" brushRef="#br0" timeOffset="64008.324">14027 13017 1553 0,'-7'-11'329'0,"2"4"336"16,5 7-430-16,0-2-110 15,0 1-22-15,0 0-74 16,0-1-16-16,0 0-84 0,2-1-88 15,22-13 86-15</inkml:trace>
  <inkml:trace contextRef="#ctx0" brushRef="#br0" timeOffset="64224.816">14057 13394 1858 0,'-13'6'242'0,"3"0"111"15,2-2-161-15,8-4-104 16,0 0-26-16,0 0-55 16,0 0-73-16,0 0-129 15,0 0 90-15</inkml:trace>
  <inkml:trace contextRef="#ctx0" brushRef="#br0" timeOffset="64601.898">14352 13261 1750 0,'0'0'320'15,"0"0"151"-15,-13 18-249 16,4 1-80-16,0 2-42 16,2 9-47-16,-1 5-10 15,7-4-6-15,3 0-10 16,13-11-19-16,1-9-3 0,8-11-4 16,1-8-3-16,-2-14 0 15,2-2 0-15,-8-10-2 16,-2 1 1-16,-10-6 2 15,-5-4 0-15,-8-3 0 16,-6-4 1-16,-6 7-5 16,-3 5-3-16,-2 13-10 15,1 13-18-15,1 14-36 16,3 12-24-16,7 12-59 16,4 5-47-16,10 1-111 15,7-2 749-15,25-14-378 16</inkml:trace>
  <inkml:trace contextRef="#ctx0" brushRef="#br0" timeOffset="64929.865">14674 13189 1264 0,'0'0'176'0,"-6"15"409"16,-4 0-173-16,-1 4-155 15,-3 9-130-15,4 1-26 16,8 3-31-16,2-2-14 15,9-3-35-15,8-8-9 0,11-8-11 16,4-6 0-16,6-9-1 16,-4-8 2-16,-8-10 0 15,-2 2-5-15,-13-8 0 16,-1-2 2-16,-11-1 1 16,-11-3 4-16,-7 3 6 15,-4 4-1-15,-15 6 0 16,-4 5-4-16,-2 11-6 15,1 5-14-15,13 10-22 16,7 3-15-16,12 1-74 16,8 1-47-16,12-6-97 15,8-5 31-15</inkml:trace>
  <inkml:trace contextRef="#ctx0" brushRef="#br0" timeOffset="65629.959">15237 13023 1268 0,'-4'-3'141'0,"4"3"535"16,0 0-284-16,-6 13-183 15,3 9-78-15,-1 18-73 0,3 10-16 16,-8 12-18-16,3 4-2 16,-4 0-8-16,-2-5-8 15,10-10 0-15,0-11 0 16,4-17-6-16,7-9 2 15,0-19-8-15,5-8 0 16,1-20 2-16,-3-6-1 16,6-13 8-16,-4-6-2 15,-1-4 6-15,-1-4 5 16,-6-2 12-16,3 5 6 0,-5 12 12 16,0 12-7-16,0 21-4 15,-4 16-2-15,0 2-4 16,9 3 1-16,-3 20-7 15,4 9-3-15,6 15-10 16,-2 5-1-16,5 6-2 16,-3 2-1-16,2-7-2 15,1 0 0-15,-2-11-2 16,2-2 2-16,-2-7 0 16,-1-10 5-16,-4-3-28 15,-1-5-24-15,-5-9-44 16,-6-6-58-16,0 0-69 15,0 0-62-15,-21-13 90 16</inkml:trace>
  <inkml:trace contextRef="#ctx0" brushRef="#br0" timeOffset="65824.657">15237 13339 1349 0,'-18'-3'107'15,"6"0"307"-15,14 1-26 16,9-3-152-16,8-2-55 15,12-1-120-15,-6-4-14 16,11 1-22-16,-2-2-13 0,1 3-61 16,1 2-44-16,-3-1-132 15,2 2-167-15,-1-4-110 16,1 2 397-16</inkml:trace>
  <inkml:trace contextRef="#ctx0" brushRef="#br0" timeOffset="66281.649">15671 13165 705 0,'0'-10'230'0,"-4"3"200"15,0 1-90-15,-2 3 168 16,6 3-149-16,0 0-152 16,-13 12-61-16,12 9-75 15,1 6-22-15,4 11-23 16,0-1 6-16,3 1-2 16,-1-3 1-16,6-5-6 15,0-4-6-15,2-10-8 0,1-5-2 16,-1-11-7-1,1-7-3-15,-4-17 0 0,6-4-4 16,-4-15 1-16,0 0 4 16,2 1 0-16,0 2 1 15,-6 11 3-15,2 7-4 16,-9 13 1-16,-2 9 2 16,0 0 1-16,3 22 4 15,0 6 1-15,-1 5 1 16,-2 2-3-16,0-2-3 15,1-11-3-15,4-2 0 16,1-9-3-16,2-7 0 0,1-4-2 16,1-8-3-16,2-11-1 15,-2-4 4-15,3-10 2 16,-1 0 1-16,2-2 3 16,1 4-1-16,-2 10 2 15,0 8-2-15,-4 11-1 16,-2 7-1-16,-1 17-21 15,-3 8-14-15,-3 17-66 16,-2 9-70-16,-8 12-71 16,0 4 33-16</inkml:trace>
  <inkml:trace contextRef="#ctx0" brushRef="#br0" timeOffset="67049.488">13994 14074 1471 0,'-21'-37'130'15,"-2"2"306"-15,-12-2-149 16,1 7-64-16,-10 12-37 15,-5 13-56-15,-4 19-52 16,-3 9-25-16,7 20-35 16,8 5-6-16,14 2-6 15,8 0-5-15,13-7-3 16,7-3-8-16,13-3 2 16,6-5 2-16,13-13 6 15,9-10 0-15,9-22-1 16,7-9-3-16,-4-11-4 15,-5-5-2-15,-10-1 5 16,-8-4 2-16,-9 4 8 0,-5 2 7 16,-11 7 24-16,-4 6 17 15,-5 7 23-15,-5 5 0 16,-3 8-5-16,0 7-4 16,0 15-35-16,1 11-8 0,4 15-20 15,-1 4-4-15,5 10 3 16,-3 1-5-16,2 18-3 15,1 5-21-15,1 0-51 16,5-3-21-16,4-24-129 16,3-13-37-16,8-25 96 15</inkml:trace>
  <inkml:trace contextRef="#ctx0" brushRef="#br0" timeOffset="67357.333">14244 14060 2175 0,'0'0'196'0,"0"0"30"16,0 0-135-16,0 0-44 16,11-1-22-16,-2 1-90 15,3 0-80-15,5 8 57 16</inkml:trace>
  <inkml:trace contextRef="#ctx0" brushRef="#br0" timeOffset="67551.7">14289 14411 2034 0,'-1'9'242'16,"-5"-3"38"-16,6-6-204 0,0 0-34 16,0 0-61-16,0 0-102 15,1-1 55-15</inkml:trace>
  <inkml:trace contextRef="#ctx0" brushRef="#br0" timeOffset="67913.735">14671 14131 1427 0,'-21'3'165'0,"-5"8"616"15,3 2-471-15,-2 10-152 16,1 5-12-16,3 4-67 15,3 5-24-15,13 1-28 16,5-10-13-16,16-10-14 16,8-13-8-16,13-16-2 15,6-9-2-15,4-11 4 16,-4-5 3-16,-8 3 6 16,-4 1-1-16,-21 3 2 15,-2 2-1-15,-19 2-1 0,-9 2 6 16,-16 5-8-1,-7 8-12-15,-3 10-49 16,1 7-37-16,14 8-91 16,8 0-70-16,17-3 96 0</inkml:trace>
  <inkml:trace contextRef="#ctx0" brushRef="#br0" timeOffset="68135.134">14977 14053 1142 0,'0'0'176'0,"0"0"648"16,0 0-350-16,0 0-248 15,1 17-41-15,-2 3-87 16,-3 9-35-16,0 9-39 16,-2 7-7-16,-1 13-9 15,4 4-8-15,3 1-27 16,0-4-27-16,4-18-120 15,6-13-62-15,3-18 93 16</inkml:trace>
  <inkml:trace contextRef="#ctx0" brushRef="#br0" timeOffset="69146.271">15526 14138 1291 0,'0'0'124'16,"0"0"211"-16,0 0 158 15,0 0-160-15,2 10-148 16,-9 4-54-16,-1 7-73 16,-1 6-9-16,1 10-11 15,0 5-4-15,3 6-12 16,2-4-8-16,3-8-4 15,3-8-7-15,4-18-6 16,6-10 0-16,5-21-4 16,4-15 0-16,3-17 3 15,1-3-2-15,0-5 3 16,-4 5 3-16,-2 4 2 16,-5-2 3-16,-4 7 12 0,4 5 5 15,-9 16 14-15,1 7 3 16,-7 19 14-16,0 0 4 15,-1 8-4-15,0 14-11 16,2 18-22-16,6 7-13 16,1 4-2-16,1 2 6 15,5-2 7-15,-2 1-5 0,7 13-1 16,2-3-3-16,-1-5-7 16,2-8 0-1,1-19-3-15,-2-9 2 16,-6-13-21-16,-3-4-23 0,-7-10-79 15,-3-6-54-15,-7-4-106 16,0-1 127-16</inkml:trace>
  <inkml:trace contextRef="#ctx0" brushRef="#br0" timeOffset="69327.801">15473 14389 1556 0,'23'-7'158'0,"9"-8"129"0,8-5-42 16,15-5-75-16,0-1-36 15,1-1-76-15,-6 4-23 16,-11 5-122-16,-3 3-67 16,-10 2 83-16</inkml:trace>
  <inkml:trace contextRef="#ctx0" brushRef="#br0" timeOffset="69864.049">15966 14113 1200 0,'0'0'192'16,"0"0"641"-16,0 0-460 16,0 0-161-16,0 21-75 15,8-4-38-15,1 9-42 16,2 4-9-16,-3 8-6 15,1 6-11-15,-2-2-4 16,1-1-9-16,2-13-7 16,1-8-5-16,4-18-10 15,4-6 0-15,2-23 1 16,2-10 0-16,3-6 4 16,-7-6 1-16,1 9 1 15,-4 5 0-15,-6 11 0 16,3 4-1-16,-6 12 2 15,-7 8 6-15,0 0 19 16,0 0 3-16,-5 25 0 0,2-6-5 16,2 6-19-1,1 1-2-15,1-4-6 0,5 4 4 16,-2-8-2-16,5-5-2 16,4-10 1-16,1-10-7 15,1-10-1-15,1-9-1 0,1-8 3 16,1-4 5-16,1-9-2 15,2 1 2-15,1-1 0 16,2 2 0-16,0 10 3 16,0 9 0-16,-4 17-3 15,-3 10-1-15,-3 25 0 16,-3 11 1-16,-1 19-20 16,-3 4-18-16,-2 0-48 15,-2 4-13-15,-1 11-125 16,6 2-22-16,-8-10 83 15</inkml:trace>
  <inkml:trace contextRef="#ctx0" brushRef="#br0" timeOffset="79467.79">17275 11976 1130 0,'0'-8'111'0,"0"1"118"15,0 7 123-15,0 0 105 16,0-1-155-16,0 0-132 15,0 1-47-15,9 14-35 16,-1 13-17-16,3 22-17 16,-3 9-12-16,1 19-19 15,-1 4-4-15,-4-1-11 16,0-7 3-16,0-16-7 16,0-8-2-16,2-22 1 0,0-7 1 15,0-16-9-15,0-7 4 16,1-20 3-16,-1-14-3 15,1-16 9-15,3-10 3 16,0-11-1-16,3-1 0 16,3-8-2-16,4 6 2 15,-1 13-2-15,2 14 7 16,-4 24 2-16,-3 9 2 0,-2 17-1 16,0 10-5-1,0 19 6-15,-2 13-6 0,-2 22-5 16,-3 5 3-16,-3 7-10 15,1-2 2-15,4-16 3 16,1-7-4-16,7-23-1 16,3-8 0-16,2-18-1 15,-1-10 0-15,2-24 0 16,-1-10 2-16,0-20-5 16,1-7 2-16,-4-7 5 15,0 1-4-15,-4 12 3 16,-1 10 3-16,-3 24-8 15,-4 7 3-15,-5 22 4 16,0 0-2-16,4 15 3 16,-3 14-5-16,-1 18 2 15,0 6-5-15,0 9-14 0,3 0-26 16,0-4-61-16,2-5-19 16,3-7-107-16,1-3-26 15,3-9 67-15</inkml:trace>
  <inkml:trace contextRef="#ctx0" brushRef="#br0" timeOffset="80401.689">18019 12407 1571 0,'16'-2'176'0,"3"-7"105"16,2-6 3-16,6-12-35 16,2-4-81-16,-2-10-61 15,2-2-14-15,-10-4-17 16,-4 3-12-16,-7 7-9 16,-8 6-2-16,-4 17-1 15,-8 6 1-15,-8 12-6 0,3 10-12 16,-7 19-19-16,2 8-9 15,5 13-7-15,-1-1 1 16,16-3-5 0,6-4-2-16,15-11-13 0,10-4-12 15,7-9-4-15,2-9 3 16,3-6 17-16,-3-5 5 16,-1-12 3-1,0-1 4-15,-6-9-1 0,-2-1 3 0,-5 2 2 16,-3-2 2-16,-8 3 17 15,-6-3 4-15,-10 2 17 16,-6 1 3 0,-11 4-4-16,0 6-10 0,-4 8-10 15,-2 7-9-15,5 14-8 16,2 6 2-16,5 13-5 16,2-2 0-16,10 1-1 15,2-6-7-15,12-9-10 16,6-3-6-16,7-20-12 15,9-2 3-15,3-21 11 16,3-6 4-16,1-13 10 16,-8-10 5-16,-1-11-2 15,-8-7 3-15,-9-9 2 0,-2 2-3 16,-8 8 9-16,-1 8-1 16,-4 19 7-16,0 11 6 15,-4 20 5-15,-4 10 6 16,-3 21-11-16,1 12-5 15,-4 21-7 1,6 10-7-16,5 12 1 0,0-1 0 16,14-6-34-16,1-9-12 15,10-18-17-15,5-6 7 16,0-16 16-16,2-4 13 16,0-8 15-16,-2-8-3 0,-2-9 10 15,-3-7 1-15,-3-11 3 16,1-2 1-16,-4-5 8 15,-1 0 8-15,-2 5 19 16,-4 4 12-16,-3 11 6 16,-3 4 3-16,-3 10-9 15,0 0-8-15,0 0-8 16,7 13-15-16,-2 11-5 16,-1 6-3-16,-2 7-6 15,0 2 2-15,-1-2-2 16,0-3 2-16,1-7-33 15,1-8-39-15,0-7-95 16,2-9-71-16,-2-10-60 16,2-9 46-16</inkml:trace>
  <inkml:trace contextRef="#ctx0" brushRef="#br0" timeOffset="80554.939">18911 12021 1678 0,'0'0'240'15,"0"0"82"-15,0 0-156 0,8 9-90 16,7 2-47-16,8 5-86 16,3 3-55-16,13 2-235 15,3-1 168-15</inkml:trace>
  <inkml:trace contextRef="#ctx0" brushRef="#br0" timeOffset="80880.906">19283 12208 960 0,'3'8'169'0,"-2"1"179"15,-1 1 107-15,-8 4 10 16,-4 5-170-16,-6 5-134 16,-2 5-27-16,0 6-37 15,3 0-18-15,3-7-14 16,2-9-16-16,10-9-20 16,3-9-14-16,10-6-15 15,6-4 0-15,0-13-5 0,4-7 5 16,3-7 1-16,-1-1-2 15,-1 5 1-15,-2 7 1 16,-8 10-1 0,-2 7 3-16,-5 11 4 0,1 11-6 15,2 13 6-15,1 6-1 16,4 10-6-16,4 0 3 0,7 4-3 16,2-7-2-16,6-5-20 15,3-7-23 1,0-9-38-16,-2-2-90 0,6-8-128 15,-1-3 105 1</inkml:trace>
  <inkml:trace contextRef="#ctx0" brushRef="#br0" timeOffset="92691.655">19844 11939 999 0,'1'-15'128'16,"2"-1"77"-16,0 2-17 0,1 3 195 16,0-1 45-16,-1 6-111 15,-3 6-106-15,0 0-31 16,0 0-36-16,0 0-57 16,4 11-14-16,-1 13-28 15,0 9-5-15,0 15-10 16,-1 5-7-16,-1 12-12 15,-1 5-6-15,0 2-3 16,-1-2-2-16,-1-7 3 16,0-11-18-16,0-13-57 15,0-7-69-15,2-13-116 16,1-7-56-16,8-7 86 16</inkml:trace>
  <inkml:trace contextRef="#ctx0" brushRef="#br0" timeOffset="92891.203">20088 12296 1756 0,'-4'11'344'15,"2"7"113"-15,-3 5-230 16,1 7-67-16,-1 3-47 16,-5-6-53-16,2-1-19 0,3-6-25 15,1 0-7-15,2-6-35 16,-5-4-34-16,5-7-140 15,-4-8-49-15,4-9 32 16</inkml:trace>
  <inkml:trace contextRef="#ctx0" brushRef="#br0" timeOffset="93020.92">20062 11985 1622 0,'0'0'176'0,"0"0"-9"15,0 0-50-15,0 1-66 16,14 22-120-16,-4 2 48 16</inkml:trace>
  <inkml:trace contextRef="#ctx0" brushRef="#br0" timeOffset="93345.005">20202 12496 1493 0,'1'9'141'16,"0"-3"232"-16,1-7-51 16,2-11-63-16,2-6-90 15,3-18-57-15,6-2-19 0,2-9-38 16,0 1-15-16,1 10-12 16,-3 6-5-16,-7 17-15 15,-1 10-2-15,-5 11 4 16,-1 11 0-16,-1 16 0 15,-3 7 1-15,-2 8-8 16,-2 2-1-16,2-2 3 16,2-3-2-16,3-9-5 15,2-7-18-15,5-12-42 16,2-8-33-16,5-13-83 16,2-7-40-16,2-12-164 15,0-3 69-15</inkml:trace>
  <inkml:trace contextRef="#ctx0" brushRef="#br0" timeOffset="94029.124">20590 11765 1249 0,'-2'-10'153'0,"-2"2"673"15,4 8-446-15,0 0-149 16,0 0-37-16,-1 4-93 16,2 12-30-16,1 20-28 15,-6 10-9-15,-2 15-1 16,-1 11-5-16,-4 12-14 16,3 2-7-16,-4-4-4 0,5-7-1 15,5-24-1 1,2-11 0-16,6-19-2 0,-1-7-5 15,3-13-9-15,3-2-2 16,1-12 2-16,4-1 4 16,-2-12 4-16,-1-5 4 15,5-7 0-15,-3-7 0 16,1-3 2-16,-1-1-1 16,-1 5 3-16,0 4 1 0,-4 12 1 15,-3 7-3-15,-6 10 2 16,-1 11 4-16,0 0 1 15,-14 4 2-15,3 16-5 16,-3 4-2-16,1 14-2 16,0 1-2-16,6 6 2 15,6 3-1-15,8-7 1 16,4-4-1-16,6-9-1 16,3-10-2-16,1-11-1 15,5-3 2-15,-3-10 2 16,1-3 1-16,-1-4-47 15,-2-6-31-15,-3-1-138 16,-2-2 336-16,-7-8-141 16</inkml:trace>
  <inkml:trace contextRef="#ctx0" brushRef="#br0" timeOffset="127473.875">21534 11983 744 0,'-9'5'113'16,"0"0"95"-16,-1-1-131 15,-1-1-11-15,1-3-20 16,-1-1-11-16,5-4-2 16,0-3 6-16,5-1 13 15,1-2 12-15,1 0 30 16,0 2 112-16,-1 9 51 16,0 0 9-16,0 0-59 15,0 0-37-15,0 0-73 16,0 0-16-16,-1 0-36 15,1 0-13-15,0 0-17 16,0 0-5-16,0 0-2 16,0 0 3-16,1 0-5 0,0 0 3 15,0 0-3-15,-1 0-4 16,0 0 4-16,0 0-1 16,0 0-6-16,0 0 1 15,0 0 0-15,0 0 1 16,0 0-2-16,0 0-1 15,1 0-4-15,-1 0-1 16,0 0-13-16,2 0-9 16,-1-1-7-16,0 1-13 0,0 0-3 15,0 0-4-15,0 0-8 16,0 0-27-16,1 0-57 16,0 0-13-16,-1 0 592 15,0 1-379-15</inkml:trace>
  <inkml:trace contextRef="#ctx0" brushRef="#br0" timeOffset="128316.289">21328 11945 1545 0,'0'-1'178'0,"0"0"229"15,0-1-91-15,0 1-78 16,0 1-70-16,0 0-50 16,7 13-19-16,-4 9-19 15,1 4-8-15,-2 9-25 16,1 3-4-16,-2 8-16 16,1 5-13-16,-2 4-4 15,0 2-6-15,-1-2-1 16,-4-5 0-16,2-7-2 15,-1-5 2-15,2-11-3 16,1-4-1-16,1-14-47 16,0-9-27-16,0 0-56 0,-6-15-71 15,1-10-42-15,0-9-155 16,-2-14 112-16</inkml:trace>
  <inkml:trace contextRef="#ctx0" brushRef="#br0" timeOffset="129837.301">21167 11985 1324 0,'-7'-2'105'0,"7"2"369"16,0 0-143-16,0 0-100 15,11-7-29 1,15 1-102-16,9 2-8 0,18-6-19 16,12 2-12-16,15-1-16 15,-2-2-9-15,-8 5-13 16,-11 0-9-16,-22 8-7 15,-7 5-1-15,-20 8-4 16,-6 7 4-16,-17 13-2 16,-8 6 2-16,-13 15-1 15,-5 6-1-15,-4 4-1 16,1 0-1-16,5-10 0 16,9-11 1-16,16-13 1 15,13-4-5-15,23-12 2 16,11-4 4-16,15-9-5 0,-2-7 1 15,9-11-2 1,1-2 2-16,7-8 0 16,1-2 1-16,-6-3 1 15,-6 1-4-15,-19 4 2 0,-8 0 1 16,-14 5-2-16,-8-2 4 16,-7 1-4-16,-2-3 3 15,-9 0 1-15,2 1-5 0,-5 3 3 16,-4 9-3-16,-5 6 6 15,-2 5-1-15,-3 9 0 16,1 10 3-16,2 11-7 16,3 7 1-16,9 10-1 15,7-1-1-15,9 1-2 16,6-5 4-16,15-9 2 16,7-5-2-16,16-14-1 15,3-6 2-15,3-13-6 16,-4-5 6-16,-4-9-3 15,-3-1 0-15,-6-7 3 16,-1 1-2-16,-10-4-1 16,-3 2 0-16,-9 4-2 15,-3 0 3-15,-6 5 3 16,-4 1-3-16,-2 4 4 16,-3 2-2-16,-1 3 1 0,-3 2 1 15,0 4 2-15,-1 3 1 16,0 4 1-16,0 7 0 15,0 8-7-15,-1 7 1 16,2 9-4-16,2 7-1 16,2 3 2-16,5 1-2 0,2-6 4 15,7-3 1-15,7-7-1 16,3-4-1-16,10-9-1 16,3-7-2-16,5-6 3 15,2-5 0-15,1-9-2 16,0 1 0-16,-3-5-4 15,-3 2 2-15,-7 1-16 16,-5 1-2-16,-11 2-5 16,-1 4 2-16,-5-1 11 15,-1 1 4-15,-2-1 10 16,0 5-5-16,0-1 5 16,0 0 2-16,0 0-6 15,10-32 4-15,-5 18-1 16,0 2-1-16,5 1 2 15,-5 0 3-15,3 3-2 16,0-5-1-16,-7 2 3 0,3 4-5 16,-1-1 4-16,-3 1 8 15,1 1 3-15,0-1-1 16,-1 8 8-16,0 0-3 16,0-1 3-16,0-1 5 15,0 1-6-15,0 0 0 16,-1 0-1-16,-27-15-5 15,13 16-2-15,-2 3 0 0,2 8-7 16,-5 1-1 0,2 10 1-16,-2 3-4 15,2 4 0-15,4 4 0 0,4-2 0 16,4 2-2-16,12-5 2 16,10-4-1-16,10-8 1 15,7-6-1-15,-1-10-1 16,-2-8 1-16,0-10-1 15,0-1 2-15,-2-4 0 16,-1-2 0-16,-6 3-1 16,-3-2 2-16,-5 2-1 15,-3 2 0-15,-4 5 2 16,-2 4-2-16,-4 11 4 16,0 0 2-16,0 8 3 15,-3 10 1-15,1 10 1 0,0 5-2 16,2 6-2-16,0 1-1 15,2-3-6-15,5-2 2 16,1-10-5 0,4-4-3-16,3-13-66 0,1-8-27 15,3-12-81-15,1-10-61 16,3-13-37-16,-1-6-127 16,-3-8 103-16,-5-5 114 15,-8-9 116-15,-6-4 61 0,-8-2 58 16,0 5 75-16,-2 13 159 15,4 11 63-15,-1 17-50 16,-1 6-102-16,2 11-46 16,6 6-37-16,0 0-58 15,-10 10-23-15,11 7-42 16,5 4-38-16,6 7-126 16,1 0-46-16,10-2 25 15</inkml:trace>
  <inkml:trace contextRef="#ctx0" brushRef="#br0" timeOffset="130663.15">23050 12234 1640 0,'-2'5'236'0,"2"9"194"0,-1 2-167 15,1 13-61-15,6 9-50 16,-2 0-47-16,2 1-19 15,2-7-39-15,0-9-12 16,4-8-19-16,2-8-4 16,-4-11-7-16,5-6 6 0,-5-12 8 15,1-3 0-15,-4-11 1 16,-3-4-4-16,-3-5-9 16,-1 1-2-16,-2 12-27 15,0 8-21-15,2 24-29 16,0 0-26-16,1 2-29 15,4 15 3-15,4 11 18 16,2 3 28-16,8-1 41 16,4 1 14-16,1-8 20 15,1-2-5-15,5-7-1 16,0-7 21-16,-1-5 56 16,-3-5 2-16,-13-9 45 15,1 1 4-15,-11-4-23 16,-5 1-14-16,-9 5-38 15,-11 0-16-15,-6 12-19 0,2 6-3 16,6 12-6-16,6 1-6 16,14 4-10-16,10 1-10 15,11-8-18-15,8 1-11 16,10-11-4-16,3-3 9 16,1-5 22-16,-4-3 13 15,-7-8 15-15,-2 0 2 16,-9-3-2-16,-4-2 6 0,-10 0 23 15,-5 2 15 1,-9 2 17-16,-4 4-5 16,-9 10-28-16,2 5-12 15,-2 7-16-15,1 8 1 0,9 1-4 16,2 0 1 0,10-1 2-16,7-3-3 0,7-10-17 15,5-3-10-15,7-14-16 16,4-9 0-16,0-17 14 15,0-10 15-15,0-18 11 16,0-8 2-16,-6-10 4 16,-5 1 1-16,-10 1 10 15,-6 4 9-15,-6 8 13 16,-5 6 4-16,-2 20-3 16,0 13-5-16,-2 27-11 0,-1 14-3 15,0 20-3-15,0 8-8 16,1 22-4-16,2 11 0 15,5 8-2-15,3 2-34 16,11-14-140-16,3-9-37 16,5-15 40-1</inkml:trace>
  <inkml:trace contextRef="#ctx0" brushRef="#br0" timeOffset="130968.597">24087 12053 1992 0,'-1'-7'281'0,"3"0"-22"16,5-1-76-16,7-2-53 15,3 0-37-15,6-1-26 16,4 1-7-16,-1 5-19 15,-2 2-9-15,-6 2-6 16,-6 1-7-16,-8 9-2 16,-4 5-5-16,-8 12-5 0,-6 9 2 15,-5 10-6-15,-1 2 1 16,4 1-40 0,2-1-27-16,6-9-143 0,3-4-55 15,10-12 64-15</inkml:trace>
  <inkml:trace contextRef="#ctx0" brushRef="#br0" timeOffset="131121.867">24183 12527 1532 0,'-12'15'541'16,"4"-2"205"-16,8-13-634 15,0 0-46-15,17-7-189 16,2-7-101-16,0-22 42 15</inkml:trace>
  <inkml:trace contextRef="#ctx0" brushRef="#br0" timeOffset="134931.769">25237 12026 1192 0,'3'-36'101'16,"5"-1"54"0,5 0 64-16,6-1 160 0,1 2-37 0,-2 7-80 15,-1 4-106-15,-4 18-40 16,0 11-29-16,-3 23-18 15,-2 12-7-15,0 21-15 16,-1 8 1-16,-7 19-15 16,0 7-8-16,-3 4-10 15,-2-3-5-15,5-22-7 16,7-10-1-16,0-20 2 16,1-10-2-16,2-14-39 15,0-14-20-15,0-21-21 16,2-10-5-16,-6-23 30 15,-3-7 25-15,-3-23 22 16,-4-6 4-16,1-7-1 16,-3 0 7-16,4 10 8 0,2 9 8 15,12 11 8-15,8 8-3 16,10 13-2-16,1 8-5 16,4 14-8-16,1 8 1 15,-3 14-4-15,-2 10-2 16,-12 16-1-16,-8 9 1 15,-18 10 2-15,-9 5-3 16,-13 11-1-16,-3 3-2 16,1 17 0-16,-2 2 2 0,10-2 5 15,5-5-1 1,12-26 0-16,11-9-3 0,16-19-3 16,6-7 2-16,18-14-3 15,7-10-1-15,14-19 1 16,1-9 1-16,-4-16 0 15,-5-6 2-15,-18-5-2 16,-5-3-1-16,-15 8 3 16,-8 6 0-16,-13 15 2 15,-5 13 1-15,-10 19-3 16,-5 7 4-16,-3 22-5 16,-4 13 0-16,-1 22-2 15,2 8-2-15,5 7 0 16,9-7-3-16,15-16 3 15,15-8 0-15,17-15-3 0,5-8 5 16,12-13 0-16,2-9-2 16,6-12 2-1,2-9-1-15,4-11-1 0,-3-3 1 16,-15-8 0-16,-8-3 2 16,-19 1 2-16,-10-1-3 15,-14 11 5-15,-9 7 2 0,-20 12 2 16,-9 9 0-16,-7 14 2 15,-2 8-2-15,6 12 0 16,7 6 2-16,11 7-4 16,10-3-2-16,14 0-4 15,6-4-2-15,15-10-1 16,9-2-1-16,14-9 3 16,8-6 0-16,12-6-2 15,-2-3 2-15,-5-5-1 16,-6-1-1-16,-14-5-1 15,-4 0-2-15,-8 0 2 16,-3 0-4-16,-3 5 3 16,-1 1-3-16,-2 2-2 15,-1 2 1-15,-2 3-1 16,3 1-1-16,-1 0-3 16,2 3-4-16,3-1-9 0,1 3-5 15,-3 0-1-15,-1-2-5 16,-5 12-1-16,-5 0 3 15,-2 2 11-15,-4 4 2 16,-2-8 17-16,2 1 1 16,0-5 4-16,2-9 1 0,0 0-1 15,2-9 0-15,1-6 0 16,2 1 1 0,-5-5 0-16,-2 4 1 0,-4 4 7 15,-8 0 2-15,-5 11 10 16,0 5 2-16,-6 8-5 15,1 3-6-15,5 6-6 16,-1 0-1-16,13 3-5 16,5-1 0-16,10-4-1 15,9-3-5-15,10-7-1 16,6-4 4-16,6-9-1 16,0-8-1-16,2-8 4 15,-7-7-8-15,-8-6 4 16,-2-2 1-16,-7-14-1 15,-1-7 5-15,1-18 0 16,-6-6 1-16,-5-5 2 0,-3-2-2 16,-6 1 18-1,-5-3 8-15,-5 7 20 0,0 7-1 16,4 28 3-16,2 16-3 16,0 26-13-16,7 16 0 15,-7 27-20-15,2 13-9 16,2 24 0-16,-1 7 0 0,5 22 1 15,4 16 2 1,-2 15-3-16,0 2-1 16,2-17 16-16,1-19-46 15,11-33-182-15,17-21-208 16,5-36 74-16</inkml:trace>
  <inkml:trace contextRef="#ctx0" brushRef="#br0" timeOffset="145831.827">28977 11729 1537 0,'6'-8'183'0,"0"4"86"0,1 2 6 16,1 11-31-16,0 9-46 15,1 20-52-15,0 10-25 16,-2 17-31-16,-2 4-25 16,-2 14-26-16,1 4-11 15,2 0-13-15,3-3-6 16,3-22-9-16,6-12 6 0,11-15-6 15,2-9 4-15,4-10-2 16,-2-6 2-16,-6-11 3 16,0-4-4-16,-4-8 3 15,-2-4-5-15,-3-7 0 16,1 2 5-16,-6-4-4 16,0 5 1-16,-5 2-2 15,-3 2-1-15,-3 5-6 16,-2 12-12-16,0 0-26 15,0-1-13-15,1 1-21 16,29-7-8-16,-6 7 7 16,10-1-3-16,11-7 22 15,8-5 17-15,6-6 21 16,3-4 13-16,-7-4 6 16,-7-6 3-16,-16-1 1 15,-13 2-1-15,-15 2 25 0,-10 10 19 16,-19 11 22-16,-14 6 10 15,-26 17-11-15,-4 17-8 16,-11 19-4-16,7 13 6 16,15 6-8-16,8-5 0 0,23-12-9 15,9-9-13-15,19-19-13 16,12-10-10-16,18-15-5 16,13-12 3-16,23-17 0 15,10-12-2-15,7-13 3 16,-4-1-1-16,-19-3-4 15,-13 5 6-15,-21 16-4 16,-10 8-1-16,-14 20 5 16,-3 7 0-16,-11 16-2 15,-3 15-1-15,-6 18-3 16,-1 6-3-16,0 7 0 16,6-4-1-16,9-12 1 15,6-3 1-15,10-15-17 16,3-8-12-16,8-7-14 15,0-9 2-15,4-9 3 16,-1-5 2-16,3-11 13 0,1-6-3 16,-2-8 15-16,1-4 11 15,-4 0 3-15,-4 4 0 16,-3 10 0-16,1 9-2 16,-10 17 1-16,-3 10 12 15,-5 18 26-15,-9 6 3 16,-1 13 14-16,-3-4-4 15,4-10-11-15,4-3-1 16,6-13-18-16,6-3-4 16,8-9-8-16,2-5 0 15,5-16 0-15,5-6-4 0,3-9-2 16,-2-6-3-16,-1-2-3 16,-5 4-9-16,-4-3-23 15,0 9-13-15,-2 14-8 16,2 12 5-16,-5 22 14 15,0 11 8-15,-1 12 13 16,1 4 6-16,3 1 8 16,4-3 2-16,2-6 0 15,2-7 0-15,4-9-4 16,-1-4 4-16,0-8 0 16,-3-6 0-16,-5-3 4 15,-2-5-2-15,-6-6 2 0,-6-3 4 16,-11-5 2-16,-8 1-2 15,-12-1 1 1,-6 7-6-16,0 11 8 0,-2 2 4 16,5 8 9-16,4 4 2 15,8-2-7-15,6 4-5 16,12-5-10-16,7-1 0 16,15-7-4-16,6-3 0 15,19-5 0-15,8-6 0 0,12 3 1 16,-4-4-2-16,-7 4-2 15,-9 3-1-15,-24 6 2 16,-5 7 1-16,-6 14-1 16,-5 10 0-16,1 16 0 15,0 11 0-15,1 18-2 16,1 9 2-16,3 13-2 16,0 3 1-16,-4 0 2 15,-2-5 2-15,-7-11-12 16,-5-6-8-16,-6-19-15 15,-3-9-16-15,-4-20-8 16,-1-8-6-16,2-20-24 16,2-7-12-16,6-17-1 15,3-10 6-15,9-16 23 0,4-16 41 16,11-19 27 0,3-10 2-16,8-10 2 15,6 4 0-15,5 10 13 0,4 11 19 16,4 15 18-16,0 10-2 15,-5 17 0-15,-8 8 3 16,-12 19 13-16,-10 6 6 16,-10 12 18-16,-3 8 3 15,-4 7-10-15,-3 4-6 0,-1-3-27 16,3-4-4-16,5-7-19 16,7-5-5-16,8-9-13 15,3-3-2-15,10-11-1 16,1-5-2-16,1-6 0 15,0-3 0-15,-4 1 0 16,-1 1 1-16,-8 6-3 16,-2 2 1-16,-9 6-7 15,-4 1-5-15,-2 11-7 16,0 0-3-16,0 0 0 16,-9 19 3-16,8-3 5 15,1 5 4-15,8-3 3 16,4-2-7-16,10-7-9 15,1-2-12-15,7-7-10 0,1-2 4 16,3-7 8 0,0 0 13-16,-2-5 12 0,-7 0 7 15,-2 1 2-15,-8-2-2 16,-4-1 4-16,1 1-5 16,-11 4 2-16,-1 0 4 15,-11 7 3-15,-4 1 1 16,-6 2 3-16,-1 1 0 15,5 1 2-15,6 4 2 16,10 1-7-16,1-2-2 16,15 2-5-16,4-4-2 0,7 1 3 15,12-2-3-15,1-4-1 16,1 1 1-16,-1-5-2 16,-5 0 4-16,-5 3 1 15,-4 0-1-15,-7 1 0 16,-1 2-3-16,-5 1 0 15,-4 0 1-15,-1 2 1 16,-7-2-1-16,0 0 3 16,0 0-4-16,0 0 9 15,0 0 12-15,-20 13 2 16,-2-6 0-16,-10 2-8 16,-3 0-7-16,-2 4-7 0,2-1 4 15,6 2-4 1,6-2-1-16,15-7-1 0,8 0-4 15,19-3 6-15,9-2-2 16,16-4 2-16,8-5 0 16,3-4-2-16,0-2 4 15,-3 3-2-15,-8 4 2 16,-13 3-2-16,-7 5 0 16,-11 5 0-16,-6 8-2 15,-1 17 2-15,-2 13-2 0,-3 22 2 16,1 13 2-16,-6 14-1 15,2 1 2-15,-13-2-3 16,-4-5 0-16,-12-14-22 16,-10-4-15-16,-3-19-27 15,1-10-25-15,11-18-21 16,7-11-15-16,17-14-6 16,9-8-46-16,17-15 45 15,9-5 20-15,19-16 67 16,6-7 39-16,10-13 30 15,4-7 39-15,-8-17 44 16,-2-8 27-16,-8-3 12 16,-6 3-36-16,-9 16-12 15,-3 7-24-15,-16 24-14 16,-7 9-9-16,-20 24-10 16,-12 16-4-16,-17 22-3 0,-4 14-1 15,4 12-8-15,9 2-3 16,16-1-9-16,15-6-3 15,17-4-6-15,5-5-4 16,23-13 0-16,9-4-1 16,21-13 2-16,7-6-1 0,-5-9-52 15,-7-2-19-15,-15-3-149 16,-11-2-54-16,-9 4 86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3:15:16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24258 1725 1142 0,'-7'0'120'16,"-1"0"-21"-16,3 2-31 15,1 1-8-15,2 1-12 16,2-4 46-16,0 1 19 16,0 0-2-16,0 0 2 15,-1 2 4-15,0-1 17 16,-19 38-5-16,20-40-9 16,0 0 13-16,0 0-45 15,0 0-8-15,23-15-1 16,-1-11-6-16,24-24-7 15,10-10-15-15,23-16-20 0,10-7-11 16,25-14-12-16,15 3-4 16,15-8-3-16,15 2 0 15,13 7 2-15,3-3-1 16,18 19-1-16,-9 9-1 16,-21 29 0-16,-11 14 0 0,-34 30 0 15,-16 16 0-15,-28 32 0 16,-17 15 0-16,-22 15 0 15,-3 1 2-15,0-7-2 16,7-5 2-16,19-14 1 16,12-5-3-16,14-16-1 15,7-9-3-15,8-10-3 16,0-3 5-16,5-3 0 16,-5-5 3-16,-5-5 1 15,-5-3-2-15,4-10 0 16,6-3 3-16,-6-12-5 15,-6-2 5-15,-26-2 1 16,-16 2-1-16,-15 7 4 16,-8 4-1-16,-14 4 3 15,-5 2-7-15,-6 3-46 16,-7-12-41-16,-8 3-112 16,-4-1-75-16,-8 3 84 0</inkml:trace>
  <inkml:trace contextRef="#ctx0" brushRef="#br0" timeOffset="770.688">24367 1289 1435 0,'5'-6'157'16,"-1"3"88"-16,-4 3-18 0,0 0-24 15,0 0-59-15,1 0-34 16,1 0-15-16,-1 0-37 16,8 8-16-16,-17 11-10 15,-3 8 0-15,-7 11-9 16,-2 3-3-16,-3 7 7 15,0 0-3-15,-2 3 7 16,0 2-6-16,5 2-1 16,3 1-4-16,6-8-5 15,4-4 1-15,7-12-4 16,4-7 0-16,9-8-2 16,6-8 0-16,9-7 9 15,9-2 5-15,9-10 8 16,6-2 0-16,-3-3-6 15,-3-3-7-15,-5-1-6 0,-8 1 0 16,1-4-1-16,-6 0-2 16,-5 4-2-16,-3 0-1 15,-10 7-3-15,-1 3 2 16,-9 8 0-16,0-1 2 16,0-1-47-16,0 1-39 15,0 0-144-15,0 1 291 0,0-1-108 16</inkml:trace>
  <inkml:trace contextRef="#ctx0" brushRef="#br0" timeOffset="1828.05">28538 1000 1810 0,'0'0'170'0,"0"0"-41"16,0 0-7-16,-11 13-26 15,0 7-30-15,-3 18-3 16,-2 6-11-16,-6 9-3 15,-1 6-9-15,1-9-7 16,0 2-12-16,9-10-6 16,2-8 3-16,8-11-3 15,0-5 0-15,8-9 5 16,0-4 1-16,3-7 23 16,3-5 18-16,3-12 9 15,1-8-6-15,4-14-22 16,-1-11-14-16,4-18-20 15,3-3-3-15,-1-8 2 16,3-2-6-16,0 5 1 0,-3 2-1 16,-5 14 0-1,0 9-1-15,-7 21 5 0,-3 10 7 16,-7 14 6-16,-2 8 2 16,0 0-1-16,0 0-11 15,1 10-6-15,2 12-2 16,0 24-1-16,1 14 2 0,3 23 3 15,3 1-5-15,3 6 2 16,3-5 0-16,4-10-1 16,3 0 5-16,3-17 0 15,-5-5-3-15,2-12-1 16,-3-4 0-16,-4-8 0 16,0-3 1-16,-6-8 2 15,-5-2-1-15,-2-7 1 16,-3-2-5-16,0-7-27 15,0 0-13-15,-2 0-55 16,1 0-50-16,-30-4-64 16,17-2-105-16,-3-5 92 15</inkml:trace>
  <inkml:trace contextRef="#ctx0" brushRef="#br0" timeOffset="2083.141">28560 1225 2169 0,'35'-1'193'0,"4"-1"-113"15,3-1-24-15,10-3-33 16,-2-1-10-16,5-1-30 15,-1 2-84-15,-11 1-203 16,-1 3 145-16</inkml:trace>
  <inkml:trace contextRef="#ctx0" brushRef="#br0" timeOffset="2477.037">29154 1198 1983 0,'7'30'233'0,"-3"9"-57"0,-1 1-39 16,-1-3-28-16,4-2-45 15,3-13-17-15,4-3-10 16,-1-7 4-16,0-4-3 0,-1-6 10 15,-1-3-3-15,2-9-4 16,4-9-1-16,5-7-21 16,-1-8-3-16,2-7-8 15,-2-5-8 1,0 3 3-16,0 7-1 16,-7 3-1-16,1 9-1 0,-3 9-5 15,-2 14-1-15,-2 24-5 16,-2 4 10-16,1 15 1 15,1-10 4-15,4 6-4 16,0 1-17-16,1 0-67 16,0 1-61-16,-2 2-133 15,-4 4 60-15</inkml:trace>
  <inkml:trace contextRef="#ctx0" brushRef="#br0" timeOffset="3514.251">30483 1054 1547 0,'-33'0'206'0,"-10"5"-101"15,-4 6-28-15,-5 19-17 16,1 3 0-16,3 16-6 15,7 3 15-15,10-5-13 16,7-3 1-16,17-10-22 16,4-4-13-16,14-13-13 0,6 1 7 15,11-14 7-15,4-4-1 16,6-10 6-16,0-5 2 16,2-11-6-16,-3-4 5 15,-3-8-15-15,1-3-4 16,-9 7-1-16,-3 2-9 15,-10 14 4-15,-4 5-1 16,-9 13-6-16,0 0-7 0,7 13-5 16,-3 5 3-1,0 12 5-15,3 4 2 16,8 3-1-16,5-2-13 0,13-5-19 16,6-1-5-16,4-7-15 15,-4-1-16-15,-4-8-7 16,-4-4 13-16,-8-8 23 15,0-3 18-15,-7-8 24 16,-1-2 3-16,-3-7 3 16,-1 2 3-16,-5-1 0 15,0 1 0-15,-4 8-3 16,-2 9-3-16,0 0 0 16,0 0-6-16,0 0-6 15,0 0 9-15,0 1-3 16,-1 27 6-16,1-14 6 15,0-1-6-15,0-3 3 16,1-1-3-16,-1-3 15 0,1-1-3 16,-1-5 57-1,0 0 26-15,0 0 20 0,-1 0-4 16,-21-21-13-16,13 7-21 16,0-9-46-1,3-6-6-15,0-10-12 0,3-7-6 16,3-15-2-16,0 3-3 15,3 7-2-15,3 5 0 0,1 19-1 16,1 1-1-16,1 9-2 16,1 1-4-16,4 6-4 15,4 8-8-15,1-1-53 16,4 6-60-16,5 8-56 16,4 0-140-16,3 8 201 15</inkml:trace>
  <inkml:trace contextRef="#ctx0" brushRef="#br0" timeOffset="3980.044">31352 1434 1243 0,'5'9'52'0,"-1"-3"-7"15,1 1 7-15,-4-1 6 16,2-2 4-16,-3-4 45 15,0 0 54-15,0 0-6 16,0-1-11-16,0-30-39 16,1 8-25-16,2-9-50 15,3-7-12-15,0-9-12 16,-1-5-3-16,1-2 0 16,-2 2-3-16,1 8-24 15,0 7-24-15,0 18-35 16,2 4-7-16,0 8-15 15,1 4 10-15,1 6 2 16,2 6-3-16,3 6-35 16,2 3 61-16,6-3-44 0,4 2-169 15,2 12 160-15</inkml:trace>
  <inkml:trace contextRef="#ctx0" brushRef="#br0" timeOffset="4911.208">31873 1230 1452 0,'0'0'85'0,"0"0"56"16,-18-8-12-16,-4 14-24 16,-6 1-16-16,-4 3 1 15,-5 3 0-15,5 2-1 16,0 1-23-16,9 1-20 15,4 3-8-15,8-2-11 16,8-3-6-16,8-1-16 16,4-5 0-16,14-8-1 15,3 1 6-15,9-9 5 16,6-4-5-16,-6 0 2 16,1-5-5-16,-7-4-5 15,-3 3 1-15,-6 1-1 16,-5 4-2-16,-7 7 0 0,-7 5-9 15,-8 9 6-15,-4 3 1 16,-6 8-5-16,0 3 8 16,7 0 2-16,4 0-3 15,10-3 1-15,4-3 1 16,9-7-10-16,4-5 0 16,5-5 2-16,3-4-5 15,1-6 13-15,1-2-4 16,-2-7 7-16,-1-4 2 15,-6-5-7-15,-4-2 8 0,-4-1-2 16,-6 1-1-16,-6 8-3 16,-4 5-2-16,-8 13-8 15,-4 4-5-15,-6 10 10 16,2 6-4-16,-2 8 16 16,5 3 6-16,7 4 6 15,6-4 8-15,13-5 1 16,8-3-4-16,7-8-1 15,8-4-8-15,1-7-2 16,-1-3 2-16,2-10 5 16,-3-4 2-16,-1-4 10 15,-1-3 1-15,-9 0-10 16,-1 2-2-16,-7 4-5 16,0 4-2-16,-4 9-2 15,1 0-2-15,2 10-9 0,5 4-3 16,4 14 0-16,4 8-2 15,5 12 2-15,4 3 0 16,-9 8 3-16,-8 3-2 16,-9 12 4-16,-10 8 0 15,-5 9-2-15,-3 0 4 0,-19-12-1 16,-5-10 3-16,-15-15-1 16,0 2-2-16,-1-3 2 15,4-3-3-15,3-7 3 16,3-12 1-16,2-14-1 15,2-10 3-15,6-12-5 16,-1-11 4-16,8-9-6 16,5-6-6-16,6-1-8 15,5 4-8-15,9 4-18 16,8 7-10-16,11 5-28 16,8 2-21-16,13 1-34 15,4 1-91-15,15 0-62 16,1-4-74-16,7 2 231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3:30:15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2629 1479 0,'0'-2'110'16,"0"1"66"-16,0 0-14 16,0 0-1-16,0 0 3 15,0 0-40-15,0-1-29 16,0 1-21-16,0 0-29 15,0 0-3-15,0 1-7 16,0 0 1-16,0 1 5 16,0 0-2-16,11 28-15 15,-4-17-5-15,0-1-4 0,-1 1 0 16,3 3 0-16,-2-3-2 16,7 3-1-16,-2-1 1 15,0-3-1-15,4 2 4 16,-2-3 2-16,2-1 1 15,2-3 4-15,0 1-6 16,5-3-3-16,0 1-1 16,2 1-2-16,3-5-1 0,1 1 4 15,1 1-2 1,5 0-5-16,0 0 4 0,3 1-11 16,0-2 3-16,-1-3-1 15,3 0 2-15,3-4 2 16,1 2-5-16,2 0 5 15,-1 1-7-15,0-1-1 16,6-1 4-16,-2 3-2 16,1-1 0-16,-3 2 1 15,-6 1 0-15,2-1 0 16,-3 1-1-16,4 0 0 16,0 0 2-16,5 0-1 15,1 2 0-15,6-3 2 16,2 1-3-16,2 1-5 0,-2 0 5 15,-2 1-3 1,-2 1 2-16,0-1 3 0,3-1-3 16,6 4 4-16,0-2-3 15,-1 2 0-15,-4-1 0 16,-4 2 0-16,-3-2 2 16,2 3 0-16,0 2-2 0,0 0 2 15,3 3 0 1,0-1-4-16,-3 2 4 15,-4-1-2-15,-1 0 0 0,-6 0 0 16,1 2 0-16,-5 3 0 16,-3-1 0-16,-2-1 0 15,-1 1 0-15,-3 0 0 16,0-4 0-16,-5 0 2 16,-3-4 1-16,-3-2-3 15,1-1 0-15,-8-2 1 16,-10-4 2-16,1 0 2 15,-1 0-1-15,0 0 1 16,1 0-2-16,1 0 0 16,35-9 0-16,-38 9-2 15,18-11 4-15,-8 6-2 16,0 0 3-16,-1-1-1 16,-3 2-2-16,3 1-1 0,0 1 0 15,-2 0-2-15,2 2 0 16,-3 0-1-16,1 0 1 15,0 0 0-15,1 0-3 16,2 0 7-16,2-1-5 16,4-2 2-16,2-3 0 15,4-2-1-15,4-4 3 0,4-1-3 16,4-2-2-16,11-4-1 16,5 0-1-16,10-7 4 15,2-1 2-15,8-5 1 16,3-1-3-16,8 0-1 15,4-1-3-15,6 3-3 16,1 2-2-16,2 4-11 16,2 1 0-16,5 7-1 15,-2 2-2-15,1 6 7 16,-2 3 3-16,-1 8-6 16,6 5 2-16,-2 6-3 15,0 6-1-15,4 5 10 16,0 0-2-16,6 2 4 15,0-1 5-15,-6-5-1 16,1-1 3-16,-5-5 4 16,-1-2-5-16,0-8 0 15,-8-2-12-15,-12-4-26 0,-5-2-23 16,-19-5-56-16,-14 1-69 16,-17-4-106-16,-13 0 77 15</inkml:trace>
  <inkml:trace contextRef="#ctx0" brushRef="#br0" timeOffset="1282.06">21949 3169 1293 0,'12'1'95'16,"-6"-1"-27"-16,-3 2-4 0,-3-2 50 15,1 0 26-15,1 0 1 16,-1 0-7-16,0 0 1 15,-1 0-19-15,0 0-41 16,0 0-12-16,-22 6 7 16,7-3 15-16,-6 1-10 15,-3 0-14-15,0 0-5 16,-2 0-6-16,-1-1-7 16,-4 0-4-16,-2-2-9 15,-4 1-2-15,-4-2 5 16,-3 4-1-16,-9-3 0 15,-5 1-3-15,-11-1-10 16,-7-1 2-16,-3 0-6 16,-6-2 3-16,-2 0 0 15,-8-2-5-15,-10 0 5 16,-5-1-4-16,-8-2-4 0,-3-1 0 16,-7-1-3-16,-2-1 2 15,-8-1-4-15,-4-1 1 16,-2-3 0-16,-1-3 1 15,-4 0 1-15,0-2-3 16,-3-1-2-16,-10 2 0 16,2-1-1-16,2-1-1 0,-14 3 1 15,1 0-2-15,-9 2 0 16,-8 3 0-16,9 2-1 16,-8 0 1-16,6 6 3 15,0 2-3-15,-12 3 0 16,9 4 0-16,-10 3 0 15,-2 5 0-15,8 4 0 16,-8 4-2-16,11 8 0 16,0 2 2-16,2 8 2 15,10 4 0-15,-5 8-1 16,6 8-4-16,11 11 2 16,-2 3-3-16,13 0 0 15,6 1 4-15,3 2-1 16,10 2 1-16,17-3 3 15,9-1-6-15,27-10 3 16,13-4-1-16,17-4-3 0,5-1 6 16,12-4-2-1,2-5-2-15,14-7 2 0,5-4-4 16,7-12 0-16,4 0 3 16,1-10 1-16,5-4-16 15,-7-8-47-15,0 0-28 16,0 0-133-16,1-8-35 0,0-15 57 15</inkml:trace>
  <inkml:trace contextRef="#ctx0" brushRef="#br0" timeOffset="2188.257">10776 4788 1200 0,'0'-22'116'16,"1"1"78"-16,1 6 118 15,2 3 85-15,-2 7-151 16,-2 5-69-16,0 0-103 15,14 18-10-15,-9 14-5 16,-4 4 0-16,-4 17-7 16,-5 10-3-16,-4 9-18 15,-2 7-5-15,-2 0-10 16,1-7-7-16,1-13 1 16,1-12-4-16,4-16-4 15,1-7 8-15,2-12-51 0,6-12-15 16,-1 0-72-16,-16-15-50 15,6-11-57 1,-1-3-103-16,-6-14-72 0,-2-5 232 16</inkml:trace>
  <inkml:trace contextRef="#ctx0" brushRef="#br0" timeOffset="2416.335">10341 4947 1235 0,'-31'-7'114'0,"7"1"93"15,7 1 205-15,17-1-110 16,9-1-130-16,25-1-73 15,15 0-8-15,17-4-29 16,4-1 1-16,11-2 3 16,7-2-6-16,17-6-24 15,1 0-11-15,-9-2-9 16,-12-1-7-16,-25 9-3 16,-5 2 4-16,-19 6-2 15,-9 5-33-15,-27 8-73 16,-14 9-54-16,-25 13-150 15,-12 7-176-15,-13 15 260 16</inkml:trace>
  <inkml:trace contextRef="#ctx0" brushRef="#br0" timeOffset="2632.329">10256 5448 1278 0,'-14'33'99'15,"13"-7"40"-15,8-5 83 16,27-11-33-16,14-7-13 15,15-13 45-15,3-8-67 16,4-11-34-16,-1-2-45 0,7-1-56 16,7 1-5-16,-1 4-4 15,-8 1-5 1,-16 0-71-16,-11 2-86 16,-12-1-153-16,-3-3-173 0,-3 2 299 15</inkml:trace>
  <inkml:trace contextRef="#ctx0" brushRef="#br0" timeOffset="3015.558">11240 5020 1165 0,'4'-6'113'0,"-1"0"123"16,-3 6 159-16,0 0 12 16,2 0-182-16,16 7-90 15,-6 10-50-15,-1 16-2 16,-6 6-4-16,0 14-22 15,-5 3-4-15,-2-3-2 0,1-3-10 16,-4-16-9-16,5-6-7 16,3-11-16-16,2-5 1 15,2-9-8-15,0-3 5 16,7-11-1-16,3-5-1 16,6-11 3-16,0-5-4 15,3-10-2-15,-3-4-2 16,3-2 0-16,-3 3 1 15,-3 14 0-15,-3 10 1 0,-6 21-2 16,-2 7-6-16,-6 21 4 16,-3 7-4-1,-2 13 9-15,-2 1-3 0,0-4-7 16,2-3-21-16,2-8-48 16,0-5-46-16,6-6-84 15,4-4-57-15,6-12 85 16</inkml:trace>
  <inkml:trace contextRef="#ctx0" brushRef="#br0" timeOffset="4068.75">12120 4991 1287 0,'1'-6'124'0,"-3"0"99"16,-10 5 81-16,-5 2 1 0,-12 11-170 15,-5 4-50-15,-9 8 8 16,-1 5 0-16,0 4-40 15,5 1-3-15,13-3-14 16,8-2-9-16,18-6-20 16,11-2-8-16,13-3-5 15,7 0-3-15,6-3 6 16,1 3 3-16,-1-2 0 16,-2 1-1-16,-8 2 1 15,-4 0 3-15,-10 2-1 16,-6 2 8-16,-12 2 6 15,-7 2-3-15,-11-1 2 16,-4 1-2-16,-8-5-7 16,-3-3-2-16,0-7-11 15,1-5-18-15,5-7-28 0,9-4-16 16,6-2-18-16,4-4-62 16,15-1 12-16,8-2-36 15,13-2-1-15,4-1 34 16,10 1 41-16,1 1 30 15,2 1 48-15,3 3 18 16,-2-1-5-16,1 0 8 0,6 1 56 16,-2-2 28-16,3 0 68 15,-3-2 19-15,-5-2 17 16,-4-4-60-16,-10-2 6 16,-2-2-33-16,-7-4-36 15,-3-1-9-15,-9-4-20 16,-5 1-4-16,-10 4-11 15,-4 6 2-15,-9 14-8 16,-1 6-6-16,-2 14-4 16,-1 7-5-16,7 7 0 15,4 3-4-15,11 2-1 16,5 0 0-16,16-1-1 16,3-2 3-16,7-7-2 15,3-4 0-15,1-4 1 16,-1-4 0-16,0-5 3 15,-4-3 0-15,-3-4 3 0,-1-2-1 16,-3-2 0-16,-1-1 3 16,-3 1-3-16,-1 0 2 15,-1 3 0-15,-2 2-2 16,-2 3-1-16,2 4-2 16,-4 3-2-16,-1 1 2 0,-4 4 3 15,-1-1 3-15,-1 0 3 16,-2-4 7-1,2-2 9-15,0-6 15 0,0 0 10 16,0 0-2-16,0-1-10 16,10-24-15-16,4 0-12 15,2-6-4-15,6-13-7 16,1-4-1-16,2-5 1 16,-3 1-1-16,-2 13 4 15,-3 7-1-15,-4 17-14 16,0 7-20-16,-3 10-72 15,3 3-40-15,-2 3-51 16,4 2-102-16,4-5 98 16,1-2 51-16</inkml:trace>
  <inkml:trace contextRef="#ctx0" brushRef="#br0" timeOffset="4353.697">13312 4777 1293 0,'11'-48'115'16,"-5"-3"138"-16,-4 1 183 16,-1 5-111-16,0 9-96 15,-1 16-97-15,0 19-8 16,0 1-44-16,-4 9-26 0,-1 24-25 16,0 8-16-16,-1 17-4 15,-5 3 7-15,0 7-4 16,-4 0 2-16,4 6-5 15,6 3-3-15,2 4-5 16,3-3 3-16,4-8-6 16,1-8-18-16,-1-15-71 15,-3-5-59-15,-8-9-86 16,-5-6 339-16,-4-8-114 16</inkml:trace>
  <inkml:trace contextRef="#ctx0" brushRef="#br0" timeOffset="4566.49">13030 5188 1055 0,'18'-2'167'0,"5"-3"412"15,13-1-289-15,10-2-3 16,8 1-143-16,4 0-45 15,-2-2-66-15,0 0-17 0,-2-5-23 16,1-3-104-16,3-9 71 16</inkml:trace>
  <inkml:trace contextRef="#ctx0" brushRef="#br0" timeOffset="7123.789">11302 6194 616 0,'8'-9'48'16,"-3"-1"38"-16,-3 4-79 16,-6-1-55-16,-2 4 35 15</inkml:trace>
  <inkml:trace contextRef="#ctx0" brushRef="#br0" timeOffset="7416.3">11255 6154 482 0,'0'0'102'0,"0"0"112"0,0 0 5 15,0-1-49-15,0 0-21 16,0 0-27-16,0-1 3 16,0 1 63-16,0 0-9 15,0 0-23-15,0 0-10 16,0 0-31-16,0-1-11 15,0 1 1-15,0 0-16 16,0 0-35-16,0 0-11 16,0 0-17-16,-1 0-4 0,0-1-7 15,0 1-3-15,0 0-5 16,1 0-1-16,0 0-6 16,0 0 1-16,0-1-6 15,0 1-10-15,-1 0-74 16,0 0-45-16,-1 0-148 15,1 0-656-15,0-2 777 16</inkml:trace>
  <inkml:trace contextRef="#ctx0" brushRef="#br0" timeOffset="9675.035">8957 5663 1342 0,'5'-15'89'0,"1"1"138"0,-2 4 131 16,-1 5 13-16,-3 5-109 15,0 0-108-15,9 16-25 16,-6 15-49-16,-2 11-11 16,-1 24-29-16,-3 10-7 15,-3 16-4-15,-5 8-7 16,-2 2-10-16,0-3-2 0,1-9-5 16,1-10-2-1,4-15-1-15,1-7 2 0,6-21-55 16,3-9-64-1,12-18-106-15,0-13-76 0,16-23 66 16</inkml:trace>
  <inkml:trace contextRef="#ctx0" brushRef="#br0" timeOffset="9896.837">9338 6038 1499 0,'0'0'263'0,"0"0"332"15,-6 23-250-15,-6 7-158 16,-1 8-53-16,-3 12-67 16,-2 5-9-16,0 1-17 0,3-1-10 15,4-6-18-15,3-5-6 16,2-11-5-16,2-4 2 16,3-13-49-16,1-4-47 15,5-16-122-15,2-12-67 16,7-19 52-16</inkml:trace>
  <inkml:trace contextRef="#ctx0" brushRef="#br0" timeOffset="10045.422">9381 5738 1504 0,'-9'4'55'0,"4"5"53"16,2 3-97-16,4 5-37 15,5 2-19-15,3 2 21 16</inkml:trace>
  <inkml:trace contextRef="#ctx0" brushRef="#br0" timeOffset="10371.548">9607 5946 1326 0,'4'14'103'0,"1"5"215"16,1 4 101-16,-3 14-94 0,0 5-119 16,-5 15-104-16,-1 3-7 15,-2 2-29-15,1 0-1 16,3-9-18-16,2-7-12 16,5-14-13-16,-1-9-13 15,2-12-2-15,1-4-1 16,0-8-1-16,2-7 3 15,0-13 0-15,4-10 3 0,2-17-3 16,4-9-2-16,-2-7-4 16,0-1-2-16,-1 7-29 15,-2 6-25-15,-6 13-89 16,-2 7-54-16,-5 11-92 16,-2 6 538-16,6 7-218 15</inkml:trace>
  <inkml:trace contextRef="#ctx0" brushRef="#br0" timeOffset="10670.715">9998 6215 1301 0,'23'16'93'0,"1"-8"54"16,1-4 191-16,-2-12-33 16,0-10-47-16,-3-8-46 0,0-8-87 15,-4-4-24-15,-2-3-32 16,-9-1-36-16,-3 2-8 15,-11 8-12-15,-4 6 1 16,-7 16-4-16,-2 10-2 16,-1 18-2-16,-1 12-4 15,1 19 1-15,4 7 0 16,5 14 7-16,4-1 7 16,15-4 4-16,5-6-1 15,12-16-6-15,8-10-6 16,3-14-2-16,7-9-4 0,7-14-85 15,4-10-98-15,10-16 91 16</inkml:trace>
  <inkml:trace contextRef="#ctx0" brushRef="#br0" timeOffset="11684.881">11096 5820 1105 0,'-9'-1'113'16,"0"1"115"-16,0-2 1 15,4 2 103-15,5 0-6 16,0 0-87-16,0 0-77 16,0 0-52-16,2 4-17 15,15 3-29-15,8 2-1 0,11 4-7 16,11 0-11-16,13 0-24 16,6 0-7-16,-4-5-6 15,-3-1-4 1,-12-4-2-16,-7-3 0 0,-6-3-35 15,-8-3-33-15,-11-2-138 16,-6 0 198-16,-9 8-57 16</inkml:trace>
  <inkml:trace contextRef="#ctx0" brushRef="#br0" timeOffset="12047.805">11311 5946 1693 0,'2'18'275'0,"7"1"135"0,2 4-125 15,4 5-115-15,7 2-46 16,-5 4-54-16,2-1-13 16,-1 5-16-16,-7 2-8 15,1 5-6-15,-5 4-2 16,-4 1-7-16,0 1-1 15,-9-1-2-15,-2-3-4 16,-6-4-3-16,-3-3 1 16,-2-8-4-16,-4-4 5 0,-7-8 0 15,-1-7 0-15,-8-9 3 16,2-4-8-16,0-13-20 16,-2-6-16-16,5-8-45 15,1-4-19-15,9 2-69 16,2-1-36-16,11 4-68 15,6 0-115-15,15-1 195 16</inkml:trace>
  <inkml:trace contextRef="#ctx0" brushRef="#br0" timeOffset="12480.836">11893 6019 1121 0,'38'-7'126'0,"-13"4"246"0,-7 2 10 16,-18 5 63-16,-7 5-168 16,-17 10-126-16,-8 4-28 15,-11 8-51-15,-5 1-17 16,1 2-9-16,4-2-6 16,16-7-13-16,7 0-1 0,20-6-15 15,8 1-3-15,21-2-8 16,8-2 0-16,17 1 2 15,5-2 0 1,4 0 0-16,2 2-2 16,-5 0 0-16,-4 2 1 0,-6 0 0 15,-6 2 2-15,-13-1-1 16,-9-2-1-16,-18 2 1 16,-8-1 1-16,-23 3 2 15,-8 2-1-15,-15-2-2 16,-4 0 3-16,-6-6-5 15,-2-2 1-15,-5-5-1 16,-1-4-10-16,3-3-25 16,5-2-13-16,15-2-41 15,7-5-60-15,19-3-74 16,7-4 344-16,19-14-144 0</inkml:trace>
  <inkml:trace contextRef="#ctx0" brushRef="#br0" timeOffset="13024.487">12985 6174 1637 0,'6'-11'221'0,"-1"4"90"16,5 6-62-16,-1 14-14 16,2 11-114-16,0 21-24 15,-3 10-4-15,-6 12-39 16,-2 1-13-16,-2-4-24 16,-1-8-9-16,2-17-5 15,1-8-25-15,5-26-106 0,4-13-64 16,7-30 74-16</inkml:trace>
  <inkml:trace contextRef="#ctx0" brushRef="#br0" timeOffset="13181.627">13046 5783 1586 0,'-6'6'122'0,"4"5"-14"16,3 3-63-16,8 4-21 15,4 3-39-15,5-1 811 16,4-1-694-16</inkml:trace>
  <inkml:trace contextRef="#ctx0" brushRef="#br0" timeOffset="13765.254">13296 6261 1210 0,'8'42'112'0,"-1"0"125"15,1 0 226-15,-1-5-43 16,1-7-165-16,2-12-121 16,-3-6-33-16,6-10-55 15,-1-4-5-15,0-13-4 0,2-7-6 16,2-15-7-16,3-6-7 16,0-7-16-16,2-2 2 15,-4 4 1-15,-1 6-2 16,-4 15 3-16,-2 10-3 15,-4 17-5-15,-1 13-1 16,-4 21-6-16,-1 15 6 16,0 16-3-16,-1 7-1 15,1-3 3-15,0-2 0 16,6-16-23-16,3-10-16 0,8-17-29 16,3-13-21-16,6-18 0 15,4-9 11-15,6-21 3 16,3-7-5-16,4-16 39 15,-2-7 15-15,-6-11 26 16,-5-6 6-16,-8-12 11 16,-6-6 21-16,-9-4 68 15,-5 0-4-15,-1 9 3 16,-2 10 0-16,0 27-16 16,-4 16-9-16,1 28-5 15,-1 12-12-15,-1 22-17 16,3 8-7-16,-1 20-17 15,3 11-7-15,1 16-3 16,4 6 6-16,0 17 2 16,2 3-1-16,1 2-4 15,0 1-4-15,2-12-5 0,-1-7-20 16,1-15-44-16,1-7-25 16,-5-20-108-16,1-8-45 15,-5-15 286-15,-1-18-119 16</inkml:trace>
  <inkml:trace contextRef="#ctx0" brushRef="#br0" timeOffset="14248.888">13846 6227 1369 0,'0'0'108'16,"0"0"132"-16,0 0 47 15,0 0 3-15,11-5-130 16,4 7-13-16,4-2-52 16,6 1-22-16,3 3-23 15,5 1-9-15,4 1-12 16,4 0-7-16,4-1-1 16,0-3-3-16,0-1-2 15,-2-1 3-15,-9 5 0 16,-8 2 3-16,-12 4 17 0,-8 8 5 15,-6 7 8-15,-4 5-1 16,-3 6-6-16,-4 0-12 16,3-4-12-16,0-6-6 15,8-5-7-15,6-5-1 16,9-10 0-16,6-7-4 0,6-11-2 16,0-9-1-1,2-9 2-15,-3-4-2 16,-7-4 0-16,-2-1 5 0,-15 0-5 15,-6 1 0 1,-11 4-8-16,-3 1-13 0,-5 9-19 16,-5 4-9-16,2 8-29 15,-3 2-19-15,0 3-64 16,0 3-48-16,0 0 489 16,1 3-276-16</inkml:trace>
  <inkml:trace contextRef="#ctx0" brushRef="#br0" timeOffset="16499.314">11808 7091 1019 0,'-3'-5'113'0,"3"5"75"16,0 0-27-16,0-2 75 16,2 1 69-16,-1 0 19 15,0-1-85-15,0-1-59 16,0 1-28-16,0 0-43 15,0 1-13-15,16-13-40 16,-22 36-11-16,3 18-19 16,2 14-7-16,4 15-3 15,4 5-1-15,5-6-1 16,8-9-3-16,5-21-5 0,3-13 0 16,7-18-3-1,-3-9 2-15,3-16 3 0,-1-9-3 16,-7-11 5-16,0-2-4 15,-7-4 2-15,-2 4-5 16,-7 6 10-16,0 4 7 16,-7 7 6-16,1 6-1 15,-2 5-9-15,-1 3-7 16,5 9-9-16,5 1-1 0,9 13-1 16,5 7 2-16,6 12 3 15,-5 4-1-15,-1 13 2 16,-7 3-4-16,-8 7 3 15,-6 4 1-15,-11 1-2 16,-4-1 4-16,-7-1-8 16,-1-3 0-16,-10-6 5 15,1-7 0-15,-8-12 1 16,1-10-1-16,2-17 1 16,0-7-3-16,5-15-1 15,5-6-3-15,9-12-3 16,5-2-3-16,8-5-1 15,5-2 2-15,10-2-4 16,6 0 4-16,10-1 3 16,7-3 0-16,13 2 5 15,0-2 0-15,5-1 2 0,-3 4-2 16,-6 3 0-16,-3 5-2 16,-9 12 0-16,-5 7 1 15,-11 13-2-15,-5 8 3 16,-7 17 0-16,-3 5 3 15,-2 12-1-15,-1 4 0 0,3-2 0 16,1-3-3-16,12-11 1 16,4-6-1-16,11-14 1 15,5-7 2-15,-1-14-1 16,-4-5 2-16,-6-7-3 16,-7-3 0-16,-9-4 5 15,-3-2 0-15,-14-3 4 16,-5 1-2-16,-18-2-1 15,-9 0-1-15,-14 6-4 16,-2 5-1-16,6 12-9 16,6 5-3-16,18 10-9 15,5 2-2-15,14 7-11 16,5 3-5-16,9 4-7 16,7 3-4-16,14 1-1 15,6-2 3-15,10-5 16 16,5 0 6-16,0-7 21 0,-2-3 0 15,-5-4 0-15,-3-5 3 16,-5-4-1-16,0 0 3 16,-8 1 1-16,-2 1 3 15,-10 4-4 1,-2 3 0-16,-7 4 7 0,-3 7 1 16,-3 9 8-16,-1 5 2 15,-1 10 3-15,-1 4-2 0,1 7-1 16,2-1-1-16,6-6-5 15,7-7-2 1,9-18-1-16,7-8-4 0,7-16-2 16,-3-7 0-16,2-8 1 15,-5-5-2-15,-5-2 1 16,-2-2 0-16,-9 3-3 16,-4 4 0-16,-3 10 3 15,-4 5-1-15,-4 15 0 16,0 0-6-16,-6 13-9 15,5 9-1-15,-3 14-5 16,3 4 6-16,2 3 4 16,4-1-2-16,7-10 7 15,4-4-5-15,6-17 4 0,-1-6 1 16,3-13 2-16,0-7-1 16,-2-11 3-16,0-3-1 15,-4-6 0-15,-1-4 4 16,-4 0 1-16,-3 3 0 15,-3 6-2-15,-3 4 1 16,-3 12-3-16,-1 13 4 16,0 0 1-16,0 1 0 0,0 0-3 15,0 0-2-15,0 0-4 16,13 13 1-16,0-11-1 16,7-2 2-16,2-5 2 15,1-5 0-15,1-4 0 16,-1-3 0-16,-2-3 0 15,-6 3-1-15,-3 1 2 16,-6 1-1-16,-3 6 2 16,-3 9 2-16,0-1-1 15,0 1-2-15,0 0-5 16,0 0-5-16,0 0-11 16,0 0-4-16,1 0 3 15,0 1 0-15,0 0 9 16,13 32 2-16,-11-15 2 15,2 2 3-15,-1 6 2 16,-1 6 0-16,-3 15-4 16,-1 6-9-16,-6 15-16 0,1 0-10 15,3-4-51-15,2-10-29 16,9-16-58-16,4-9-75 16,8-18-531-16,6-5 665 15</inkml:trace>
  <inkml:trace contextRef="#ctx0" brushRef="#br0" timeOffset="17869.111">14546 7114 1535 0,'2'-17'239'16,"0"1"191"-16,1 2-108 0,-3 4-84 16,0 10-67-16,0 0-54 15,-18-5-24-15,3 17-46 16,-3 6-17-16,-3 13-17 15,2 8-3-15,-1 14-4 16,5 6 0-16,3 3 0 16,4-2-2-16,12-13 2 15,5-9-3-15,14-18-3 16,11-8-1-16,11-14-1 16,6-11 2-16,13-14 0 15,-2-7-1-15,-3-8-1 16,-8 0 2-16,-16 5 2 15,-7 7-1-15,-13 12 1 16,-15 17 0-16,0 1 5 16,3 1-1-16,-11 23 2 15,0 4-2-15,1 8-4 0,0 0-2 16,9-7 2-16,3-4-2 16,9-9 0-1,5-7 2-15,5-9-2 0,5-8 0 16,-2-8 4-16,1-5 0 15,-6-3 1-15,-5 0-1 16,-9-4 3-16,-5 1-2 16,-13-1 6-16,-5 0-2 15,-9 4-6-15,-5 2 2 0,-1 11-2 16,2 4 0-16,3 7-12 16,5 2-9-16,9 3-14 15,4-1-8-15,14 4-6 16,7 2-3-16,9 1-2 15,9-1-3-15,8-1 20 16,6-5 9-16,8-3 12 16,2-2 12-16,1-3 1 15,-4-3-4-15,-13 0 3 16,-5-3 0-16,-19 6-1 16,-16 4 2-16,0 0 21 15,-5-1-2-15,-14 15 1 16,-4 4 1-16,-12 10-19 15,2 4-1-15,-2 5 0 16,3-1 1-16,17-5 0 0,9-6-3 16,14-12-5-16,14-7-4 15,13-11 1-15,5-10-3 16,4-13 7-16,-3-7 3 16,1-13-2-16,-4-4 5 15,0-4-1-15,-1 1-1 0,-6-3 1 16,-1-1 0-16,-9-1 9 15,-4 0 7-15,-12 12 15 16,-5 10 5-16,-10 19 2 16,-5 12-4-16,-4 18-16 15,-3 11-5-15,2 17-13 16,2 7-1-16,4 14-2 16,2 3 1-16,4 5 2 15,5 3 1-15,5-6-1 16,6-4 0-16,11-14 0 15,5-9-3-15,12-21 2 16,6-9 1-16,9-17-2 16,1-11 2-16,-4-12-3 15,-6-6 0-15,-11-2 2 16,-6 1-1-16,-12 5 2 16,-4 3 2-16,-12 11-7 15,-9 4 0-15,-8 11-3 0,-5 8-3 16,2 13 4-16,5 7-2 15,5 11-2-15,10 7 2 16,5 8 0-16,7 3-1 16,13 1 4-16,1 0 5 15,13-11 1-15,1-6 0 0,8-16-13 16,5-8-48 0,9-20-123-16,9-14 104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6:27:46.0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11582 14081 1127 0,'0'0'50'15,"0"0"31"-15,1-1-1 0,25-21 11 16,-8 8-12 0,5-5 2-16,8-8 47 0,15-10 31 15,10-8 23-15,18-20 15 16,7-12-45-16,10-10-46 16,8-3-22-16,18-6-33 15,5-2-26-15,13-7-13 16,4 2-4-16,1 12-4 15,2 10-2-15,0 8 0 16,-2 3 0-16,-12 3-4 16,-5 5-24-16,-17 16-91 15,-8 10-59-15,-18 17-160 16,-13 11-67-16,-26 11 286 16</inkml:trace>
  <inkml:trace contextRef="#ctx0" brushRef="#br0" timeOffset="701.254">11608 13766 1055 0,'16'-11'74'16,"3"-3"36"-16,2 0-15 15,2-1-35-15,2 1-17 16,-1 5-24-16,-2 1 6 16,-6 3 10-16,-4 4 29 15,-6 1 73-15,-2 3-8 16,-2 4-10-16,-2 4-11 16,-2 8-15-16,-6 6-7 0,-2 6-25 15,-5 1-28-15,1 4-18 16,0-1-5-1,-4-3 2-15,0 2 3 0,-1-2-6 16,-1-2 0-16,7-4-2 16,2-3-2-16,7-8 8 15,2-3-1-15,7-8 6 16,6-3-3-16,16-5 31 16,9-7 5-16,20-7-7 15,7-3-15-15,11-5-24 16,-1-1-2-16,1 0 3 15,-1-2-21-15,1-1-111 16,5-1-55-16,1-5 28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3:45:49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11743 2880 1783 0,'14'-22'296'16,"0"7"-4"-16,-4 1-57 15,-2 8-70-15,-1 6-26 0,-3 13-29 16,-1 9-15-16,-2 17-27 15,0 10-3-15,-3 14-10 16,1 5-5-16,-4 8-6 16,2 0-8-16,3-5-15 15,2-8-5-15,4-16-9 16,-3-11-2-16,5-15-4 16,2-6 1-16,5-12 2 15,0-4-3-15,-2-14-1 16,5-8 0-16,-4-16 0 15,4-10 2-15,0-11-2 16,-4-4 5-16,5-3-8 16,-2 2 1-16,-1 10 4 15,3 5-2-15,-7 20 0 16,1 10 2-16,-5 14 0 16,-1 9 2-16,0 18 0 15,0 7 2-15,-1 17-6 0,-2 7 2 16,-1 10 0-16,-2 0-1 15,2 0 9-15,6-4-6 16,4-21 8-16,3-6-4 16,7-17-3-16,-1-9-2 0,5-16-5 15,-2-8 2-15,3-17-1 16,-1-9 1-16,1-5 1 16,-3-5 0-16,-4 2-1 15,-2 0 1-15,-9 8-1 16,-2 5-1-16,-5 14 5 15,-1 10-4-15,-2 16 4 16,-3 6-2-16,-2 24-5 16,-5 9 3-16,-1 19-3 15,-2 6 3-15,5 0-1 16,2-3 2-16,9-13-3 16,2-9-1-16,14-12-21 15,5-9-10-15,3-13-5 16,5-4-6-16,-3-16 18 15,-1-6 8-15,4-12 6 16,-1-12 4-16,0-5 4 0,2-4 4 16,-4 3-1-16,-4 2-3 15,-7 3 4-15,-4 5-1 16,-12 13 6-16,-1 8 3 16,-11 17 7-16,-4 6 1 15,-2 19-4-15,-4 10-1 16,6 15-5-16,2 6-5 0,7 5 5 15,4-6-1-15,9-6-4 16,6-8 2-16,12-16 1 16,10-5-3-16,5-15 1 15,-1-5 0-15,-1-11-5 16,-8-10 0-16,-4-8 1 16,-1 0-2-16,-10-2 5 15,-4 2 5-15,-10 3 1 16,-3 1 1-16,-13 4 2 15,-3 6-2-15,-10 3-10 16,-4 2-4-16,-5 8-9 16,-3 4-13-16,1 9-6 15,0 5-7-15,9 7-13 16,7 0-4-16,14 2-25 16,8-2-36-16,19-6-47 0,8-5-10 15,24-10-72-15,7-7-6 16,6-12 123-16,2-2 43 15,-6-7 50-15,-1-1 24 16,-2-1 9-16,1 3 6 16,-7 3 60-16,-9 6 44 15,-17 5 144-15,-10 5-21 16,-17 6 16-16,-9 6-64 16,-16 6-44-16,-6 5-22 15,-3 6-59-15,3 1-5 0,11 1-11 16,7-1-4-16,15-3-20 15,8 1-5-15,20-2-11 16,6 0 1-16,15 1 1 16,0 1-2-16,-1 1 2 15,-7 2-1-15,-10 3 1 16,-5-2 0-16,-14 4 0 16,-7-4 3-16,-17 2 2 15,-10 2 1-15,-13-3-6 16,-7 1-10-16,-13-2-23 15,-3-4-9-15,2-3-17 16,5-2-6-16,21-10-40 16,9-3-34-16,22-10-45 15,12-8-70-15,22-18-74 16,13-8-22-16,15-14 85 16,1-3 163-16,-1-3 28 15,-6 0 16-15,-10 1 39 0,-4 0 17 16,-11 0 66-16,-2-1 27 15,-8 9 86-15,-6 8 220 16,-9 16 0-16,-4 9-112 0,-3 21-65 16,0 0-36-16,-13 11-70 15,3 14-28-15,1 18-50 16,0 7-9-16,3 15-1 16,5 1-3-16,4 1-13 15,4-4-5-15,4-5-4 16,-1-6-5-16,2-7-68 15,0-9-42-15,0-13-121 16,2-5-62-16,-4-18 94 16</inkml:trace>
  <inkml:trace contextRef="#ctx0" brushRef="#br0" timeOffset="179.513">13553 3047 2723 0,'43'7'147'0,"14"-4"-87"0,2-1-24 15,2-6-33-15,-3-2-79 16,-5-4 40-16,0-2-2 16</inkml:trace>
  <inkml:trace contextRef="#ctx0" brushRef="#br0" timeOffset="1049.03">14911 3085 2700 0,'-12'35'162'15,"1"-1"-36"-15,9-4-46 16,3-2-24-16,14-15-35 16,5-7-13-16,7-11-8 15,4-10 1-15,-4-9 3 0,-3-5-1 16,-15-5 4-16,-9 1-2 16,-14-1 1-16,-9 3 1 15,-7 5-22-15,-3 4-16 16,3 9-35-16,5 4-27 15,12 7-31-15,10 4-13 16,16 6-22-16,9 1-33 16,20-1 42-16,7-2 31 15,19-7 56-15,8-6 30 16,2-7 15-16,-3-7 6 0,-14-6 6 16,-9-3 6-16,-14-4 63 15,-6 1 21-15,-15-5 95 16,-6-2-26-16,-15-7 27 15,-6-1-58-15,-10 3-8 16,-3 5-16-16,0 14-21 16,0 11-7-16,5 21-20 15,0 14-13-15,8 27-11 16,2 15-7-16,8 20-6 16,6 10 7-16,4 7 9 15,3 3 3-15,2 2-5 16,0-4-6-16,3-14-14 15,1-8-4-15,-4-25-41 16,-2-11-29-16,-5-21-62 0,-1-11-60 16,-4-19-24-16,-3-8-66 15,-10-20-41-15,-5-9 18 16,-11-16 96-16,-5-5 87 16,-3 2 99-16,0 6 22 15,10 20 51-15,6 7 93 16,16 15 93-16,3 1 33 15,13 9-41-15,6 3-35 0,7 5-80 16,9 3-16 0,11 3-42-16,9-2-21 15,18-2-31-15,8-2-7 0,8-6-131 16,1-4-47-16,-6-6 23 16</inkml:trace>
  <inkml:trace contextRef="#ctx0" brushRef="#br0" timeOffset="1445.262">16848 2602 2704 0,'9'76'166'0,"-2"13"-41"0,-8 10-37 16,-2-1-23-16,-3-9-32 16,0-10-11-16,3-19-23 15,-1-10-28-15,3-21-98 16,1-9-61-16,0-20-87 16,-1-5-235-16,0-16 271 15</inkml:trace>
  <inkml:trace contextRef="#ctx0" brushRef="#br0" timeOffset="2011.9">16752 3001 1547 0,'30'-16'203'16,"3"-3"-26"-16,5-1-46 0,4-5-20 16,7-2-31-16,6-2-11 15,3 1-18-15,0 2-2 16,-8 0 24-16,-11 6 19 15,-11 3 4-15,-12 5-13 16,-7 9 13-16,-1 6-10 16,-6 13-9-16,-2 7-5 0,-4 18-19 15,-3 10-4 1,1 11-2-16,-1 6-2 0,2 2 13 16,1-5-8-16,5-13-11 15,5-7-15-15,5-19-20 16,1-8 0-1,3-16-7-15,-1-10-2 0,3-14-1 16,2-5-4-16,-2-6-20 16,-1 3-11-16,-1 7-17 15,-1 6 0-15,2 9 11 16,5 7 14-16,4 8 12 16,6 5 5-16,9 5 11 15,3 1-2-15,5-3 3 16,-1-3 2-16,-2-10-1 15,-4-4 1-15,-6-13 2 16,-4-3 0-16,-9-6 1 0,-5-4 1 16,-9 2 1-16,-5 0-2 15,-8 7 3-15,-4 3 2 16,-3 11 0-16,1 5 3 16,0 12 0-16,3 7-2 15,4 12-1-15,3 4-4 16,9 3-2-16,6 0 2 15,13-7-2-15,9-1-12 16,13-15-110-16,15-10-66 0,25-18 77 16</inkml:trace>
  <inkml:trace contextRef="#ctx0" brushRef="#br0" timeOffset="2480.249">19379 2958 2644 0,'-40'29'167'0,"-1"3"-23"16,2 5-27-16,3 1-24 15,9-5-27-15,10-7-15 0,15-11-29 16,5-7-12-16,18-12-18 15,6-8-3-15,8-12 1 16,4-5 4-16,-5 0 4 16,-3 4 2-16,-11 9 2 15,-8 5 1-15,-7 14-10 16,-4 7-9-16,-1 14-20 16,0 7-14-16,4 11-36 15,6 0-47-15,11-3-60 16,6-3-65-16,15-10-133 15,6-9-63-15,2-12 326 16</inkml:trace>
  <inkml:trace contextRef="#ctx0" brushRef="#br0" timeOffset="3278.463">19862 3159 2040 0,'7'11'335'0,"1"19"-94"0,-1 11-95 16,-4 19-35-16,-1 5-26 15,-2 5-37-15,-1-4-8 16,-1-7-15-16,0-8-14 0,-3-13-4 16,0-9 0-16,-3-14-2 15,-1-7 3-15,-3-14-8 16,-1-7 2-16,-2-13-6 16,-1-9 0-16,1-14 2 15,0-11 0 1,2-23-1-16,2-12 0 0,9-2 0 15,6 6 0-15,15 22 3 16,8 14 0-16,14 18-3 16,10 8 2-16,10 19 1 15,1 5-3-15,-4 15 4 16,-8 5 1-16,-18 10-1 16,-8 2 7-16,-16 6-3 15,-6 1 2-15,-11-3 0 16,-6-1-5-16,-8-4-9 15,1-6-15-15,3-8-41 16,4-4-26-16,15-10-60 0,5-5-22 16,14-5-58-16,5-4-24 15,7 0 112-15,0 1 40 16,0 1 59-16,-1 2 21 16,-3 5 27-16,-1 0 27 15,-2 7 50-15,2 3 43 16,-3 9 98-16,1 7-45 15,-2 17-1-15,-1 12-67 0,-8 20-23 16,-2 9-26 0,-7 3-26-16,-4-3-10 0,0-9-17 15,-3-8-3-15,3-16-2 16,0-9 0-16,-5-14-3 16,0-6 0-16,-7-14-15 15,0-4-6-15,-1-13-2 16,-1-11-2-16,5-15 11 15,1-7 4-15,2-25 2 16,4-12 0-16,9-14 1 16,8-1 1-16,19 14 2 15,8 13 1-15,10 28-1 16,0 8 1-16,-4 19-1 16,-3 8 3-16,-8 14 5 15,-5 6 5-15,-11 14 12 0,-7 5 2 16,-18 8 4-16,-7 5-5 15,-15 1-5-15,-1 1-9 16,-4-6-6-16,1-5-20 16,3-13-98-16,2-7-54 15,13-10 53-15</inkml:trace>
  <inkml:trace contextRef="#ctx0" brushRef="#br0" timeOffset="3659.234">21254 2603 2697 0,'7'23'201'15,"-7"19"-42"-15,0 6-35 16,-7 12-61-16,0 6-12 15,0 0-25-15,2-2-8 16,5-9-14-16,2-6-3 0,5-15-52 16,3-4-34-16,5-11-135 15,3-5-54 1,2-14 83-16</inkml:trace>
  <inkml:trace contextRef="#ctx0" brushRef="#br0" timeOffset="3876.419">21647 3077 2951 0,'3'29'92'0,"-2"-3"-61"16,-1 0-15-16,2-7-36 15,3-5-71-15,3-13-108 16,7-11 99-16</inkml:trace>
  <inkml:trace contextRef="#ctx0" brushRef="#br0" timeOffset="4039.893">21675 2721 2222 0,'15'1'-83'16,"6"-1"53"-16</inkml:trace>
  <inkml:trace contextRef="#ctx0" brushRef="#br0" timeOffset="4980.006">22293 2911 2425 0,'-36'6'213'0,"-4"9"-95"16,-3 5-5-16,4 8-27 15,2 3-15-15,8-2-20 16,5 1-13-16,14-5-28 16,7-1-2-16,18-1-12 15,13-5-3-15,11-6-1 16,7-7 0-16,9-10 4 16,2-6 1-16,11-7 1 15,3-2-1-15,-11-2-3 16,-10 0 3-16,-16 4 3 15,-15 1 2-15,-8 7 5 16,-11 10 2-16,0 0 6 16,-18-5 0-16,-1 16-3 15,-1 5-3-15,-2 7-5 16,5 3-4-16,7 0-1 0,0-2 1 16,12-5-3-1,8-3 1-15,10-9-2 0,1-6 0 16,6-6 0-16,-1-7 1 15,-2-4 2-15,-1 1 1 16,-11 1 0-16,-3 2 0 16,-5 8 4-16,-4 4-1 0,0 0-3 15,0 0-2-15,8 18-24 16,-3 4-15-16,5 5-26 16,4 1-15-16,8-3-10 15,3-5-3 1,6-8 10-16,4-10-23 0,3-13 34 15,-2-12 21-15,-2-14 33 16,-3-4 4-16,-5-7 10 16,-6-2 3-16,-10-3 41 15,-2-2 38-15,-12-5 45 16,-4-8-23-16,-8-14-13 16,-7-2-4-16,2 7-2 15,2 13 3-15,9 33 1 16,10 30-10-16,0 0-18 15,-5 4-9-15,16 31-8 16,1 11-12-16,4 17-8 0,2 5-3 16,3 5-11-16,6 1 0 15,7-3 0-15,5 1-3 16,-1-14 2-16,-1-2-3 16,-3-15-32-16,-3-4-21 15,-8-16-51-15,-1-6-51 16,-11-14-80-16,-4-8-68 15,-8-14 85-15</inkml:trace>
  <inkml:trace contextRef="#ctx0" brushRef="#br0" timeOffset="5317.264">23106 2908 2431 0,'34'0'141'16,"7"1"-50"-16,-1 0-74 16,5-2-11-16,0 0-6 15,3-5-4-15,-5 2-20 16,-7-3-20-16,-7 3-18 16,-11 0 10-16,-4 4 30 0,-14 0 16 15,1 0 23-15,0 1 57 16,-1 1 60-16,5 30-14 15,-5-11 14-15,0 2-28 16,1 7-31 0,4 2-17-16,0-1-20 0,1-2-10 15,3-6-19-15,1-6-6 16,0-8-31-16,3-5-36 16,2-17-130-16,1-7-36 15,7-14 75-15</inkml:trace>
  <inkml:trace contextRef="#ctx0" brushRef="#br0" timeOffset="5469.638">23462 2694 2366 0,'22'6'-54'0,"10"4"33"15</inkml:trace>
  <inkml:trace contextRef="#ctx0" brushRef="#br0" timeOffset="5808.936">23813 3041 2923 0,'-5'28'146'0,"10"0"-57"16,6-4-28-16,17-8-36 15,6-2-10-15,8-12-11 16,-1-4 0-16,1-13-4 16,-5-7 3-16,-6-9-1 15,-7-5 2-15,-18-4-3 16,-7-3 3-16,-22 3-18 15,-9 0-16-15,-13 5-33 16,-6 2-26-16,1 12-26 16,4 3-21-16,12 14-9 15,11 4-58-15,17 10-22 16,8 8-65-16,17 8 114 16,10 4 71-16</inkml:trace>
  <inkml:trace contextRef="#ctx0" brushRef="#br0" timeOffset="6143.38">24251 3077 1747 0,'13'6'254'16,"0"0"-3"-16,0 0-71 16,3 1-16-16,-1 0-46 15,2 0-19-15,-2-2-2 0,-1-4-19 16,-2-1-10-16,0-6-24 15,2-1-14-15,5-7-13 16,2-3-3-16,1-7-5 16,5-3-4-16,1 0-3 15,1-1 0-15,4 8-5 16,-6 3 5-16,-2 13-2 16,-2 5 3-16,-5 15 10 15,1 9 1-15,-4 12 5 16,1 7-2-16,2 1-6 15,5 0-7-15,7-11-12 16,5-2-29-16,5-15-106 16,0-10-77-16,16-15 90 15</inkml:trace>
  <inkml:trace contextRef="#ctx0" brushRef="#br0" timeOffset="7528.737">26092 2517 2201 0,'0'0'321'0,"0"0"-118"15,0 0-49-15,5 17-34 16,0 11-13-16,0 24-30 16,-3 11-13-16,-2 6-15 15,-2 4-1-15,1-6-3 16,2-4-6-16,7-6-20 15,3-10-7-15,8-14-8 16,2-7-2-16,2-16 0 16,4-3-3-16,-1-14 0 0,2-7-1 15,4-14 3-15,-8-5 2 16,0-10-1-16,-2 0 2 16,-6-1-5-16,0 5 0 15,-7 12-1-15,-2 12-2 16,-7 15-5-16,0 0-7 15,-4 21-17-15,-2 4-3 16,6 17-3-16,0 1 3 0,10 4 3 16,5-2-2-1,6-7 3-15,4-4 1 0,8-7 7 16,2-7 6-16,2-10 8 16,1-5 1-16,-1-8 5 15,-2-4-1-15,-4-7 4 16,-1-2 3-16,-14-6 5 15,-4-2 6-15,-15 0 9 16,-9-3 6-16,-10 9 6 16,-6 3 1-16,-2 10-4 15,1 5 2-15,11 7-3 16,4 5-3-16,11 1-13 16,4-1-4-16,14 1-12 15,9-4-4-15,8-6 3 0,5-3 1 16,0-5 4-16,0-6 2 15,-5 0-1-15,-5-2-2 16,-8 2 1-16,-8 0-2 16,-11 11 3-16,0 0-1 15,0 0-15-15,4 15-9 16,-5 9-26-16,2 6-10 16,5 3-24-16,2-2-22 0,5-6-41 15,3-2-22 1,0-7-11-16,2-4-41 0,2-10 16 15,0-5 11-15,-1-12 19 16,0-5 15-16,-1-3 71 16,-1 0 54-16,0-2 33 15,-1 0 14-15,-1 3 53 16,-3 4 85-16,0 6 75 16,-2 9 30-16,-1 8-22 15,4 8-26-15,0 16-72 16,-3 7-12-16,4 23-37 15,-4 4-17-15,3 9-28 16,6 2-10-16,-2-6-16 16,4-5-8-16,-5-17-7 15,-5-6-2-15,0-20-5 16,-6-6-8-16,-5-14-28 16,0 0-14-16,-3-20-22 0,-9-3-1 15,-9-17 17-15,-9-7 5 16,-8-23 25-16,-5-11 7 15,4-9 17-15,8 1 3 16,17 10-3-16,11 15 3 16,20 19-3-16,8 7 1 15,15 16 3-15,3 6 3 0,4 9 18 16,-3 5 7-16,-5 5 11 16,-4 5 9-16,-10 7-9 15,-4 2-2-15,-13 8-11 16,-7 3-4-16,-12 6-4 15,-6 0-6-15,-9-4-9 16,1-3-15-16,-1-9-72 16,3-5-38-16,15-6-88 15,8-5-156-15,19-9 189 16</inkml:trace>
  <inkml:trace contextRef="#ctx0" brushRef="#br0" timeOffset="8037.437">27703 2981 2496 0,'4'31'225'0,"4"9"-68"16,-3 14-47-16,1 8-22 16,1 8-41-16,0 0-21 15,7-7-19-15,0-5-2 0,0-10-5 16,-3-5-1-16,-3-14-26 15,-1-6-19 1,0-18-67-16,0-3-34 16,-6-11-9-16,4-11-73 0,-7-9 87 15,-2-6 11-15,-9-11 77 16,-6 0 33-16,-2-17 27 16,-2-7 15-16,3-7 39 15,4 3 32-15,12 12-7 16,5 7-2-16,20 16-7 15,7 5-5-15,8 12-2 16,3 4-21-16,-3 7 7 16,-4 8 4-16,0 4-2 15,-4 7-10-15,-3 6-13 16,-6-1-5-16,-10 8-10 16,-4-2-4-16,-12 6 1 0,-4 2-6 15,-10-4 3-15,-3 0-2 16,-1-6-6-16,1-2-4 15,5-5-25-15,4-5-18 16,15-5-43-16,0 0-41 16,1-4-30-16,15-3-95 15,12-6-68-15,5-1-40 16,8-2 234-16</inkml:trace>
  <inkml:trace contextRef="#ctx0" brushRef="#br0" timeOffset="8926.94">28362 2828 1888 0,'-7'-7'266'16,"-4"4"-42"-16,-1 4-66 15,-6 2-23-15,1 6-66 16,2 4-13-16,4 8-24 16,5 5-15-16,12 4-12 15,-1 0-5-15,10-4 0 16,4-3 1-16,-5-7-1 15,2-5-1-15,0-6 1 16,-2-5 0-16,4-8 3 16,0-6 2-16,2-7-1 15,2-4 0-15,1-3-3 16,0 2 2-16,-2 0-3 0,-5 5 3 16,-7 6 1-16,-2 4 1 15,-7 11 4-15,0 0-4 16,0 0 1-16,7 15-2 15,-1 2 1-15,1 3 0 16,4 1-5-16,2 2-1 16,0-5-1-16,0 1-1 0,-5-9 4 15,-3-2 2-15,1-3 2 16,-2-4 2-16,0-3 7 16,3-4 1-16,1-6-1 15,1 0-3-15,2-6-6 16,3 3-3-16,-5-1 0 15,-1 2 0-15,0 10-1 16,-5 0-2-16,7 10-5 16,-3 3 2-16,3 4 2 15,6 2-1-15,1-2 3 16,5-1 0-16,4-4 0 16,-2-4-3-16,-1-5 4 15,1-5-1-15,-3-8-2 16,-3-3 0-16,0-5 1 15,-1 1 1-15,0-1 0 0,2 5 1 16,-2 0-1-16,0 3 2 16,3 6-2-16,-1 0-2 15,6 8 2-15,2 1 0 16,4 6 0-16,1 6 0 16,-4 0 2-16,-3 6 0 15,-4 3-1-15,3 2 1 16,-7-1 3-16,-2 0 0 15,-9-6 4-15,-6-2 4 16,-10-3-3-16,-5-2-1 0,-11-4 0 16,-11-1-3-1,-15-4-5-15,-2 0-1 0,1 0-1 16,10 1 1-16,21 2 1 16,10 2-3-16,24 2-7 15,16 3 3-15,28 2 0 16,8 2 5-16,12-1 6 15,1-2 0-15,6-2-4 16,8-3-1-16,6-6 0 16,-1-2 2-16,-12-6-11 15,-10-3-36-15,-18-2-79 16,-6-1-54-16,-14-1 39 16</inkml:trace>
  <inkml:trace contextRef="#ctx0" brushRef="#br0" timeOffset="9401.724">30680 2836 2808 0,'-4'25'143'16,"4"8"-24"-16,5 2-57 15,-1 0-22-15,4-5-20 16,3-2-11-16,-1-10-7 16,3-4-24-16,2-13-89 0,2-7-74 15,4-10 72-15</inkml:trace>
  <inkml:trace contextRef="#ctx0" brushRef="#br0" timeOffset="9568.261">30557 2594 2255 0,'15'7'-39'16,"3"3"-77"-16,16 8 71 15</inkml:trace>
  <inkml:trace contextRef="#ctx0" brushRef="#br0" timeOffset="9909.584">30936 3004 2883 0,'4'5'192'0,"-4"-5"-60"0,0 0-29 16,1 0-43-16,28-10-15 16,-5-7-26-16,6-2-11 15,10-4-6-15,4-5-4 16,7 4 2-16,0 3 0 16,-2 4 0-16,-1 4 4 15,-9 6-5-15,-2 5 1 0,-7 9 0 16,-2 11-4-1,-7 11-3-15,-3 5-1 16,3 8-16-16,-1 0-24 0,6-2-38 16,1-3-37-16,0-7-94 15,3-5-32-15,5-7 56 16</inkml:trace>
  <inkml:trace contextRef="#ctx0" brushRef="#br0" timeOffset="10685.753">12037 3872 1528 0,'-1'-21'249'0,"-1"3"247"16,-3 3-144-16,2 10-137 16,3 5-42-16,0 0-57 15,0 0-17-15,-11 18-28 16,14 14-10-16,2 24-27 0,1 7-9 15,3 13-3-15,-1 2-8 16,2-3-4-16,1-3-2 16,-1-12-3-16,1-8-24 15,-3-18-61-15,-1-6-46 16,-5-18-100-16,-2-10-33 16,0 0-102-16,-7-18 9 15</inkml:trace>
  <inkml:trace contextRef="#ctx0" brushRef="#br0" timeOffset="11297.497">11892 4233 1295 0,'-7'-5'105'0,"7"5"120"15,0 0 91-15,22-19-53 16,3 8-76-16,12-11-65 16,2-4-8-16,4-4-57 15,0-2-18-15,-1 0-23 16,1 0-7-16,-7-1-3 15,-1 3-1-15,-7 3 4 16,-8 0 11-16,-4 10 26 16,-7 3 16-16,-4 9 21 15,-5 5 7-15,0 0-15 16,4 20-13-16,-3 12-24 0,2 15-14 16,5 21-8-1,-4 6-1-15,1 4 12 0,-2-6 1 16,2-14 0-16,4-10-3 15,6-19-14-15,4-7-7 16,-1-15-7-16,-5-7-1 16,0-14-3-16,-2-4 1 15,-2-14-22-15,4-3-11 16,-3-3-20-16,1-2 1 16,3 14 0-16,3 5 4 15,2 13 16-15,8 9 3 0,4 11 22 16,7 5 11-16,8 3-3 15,4-2 5-15,3-9 4 16,-6-7-1-16,-5-14 9 16,-10-9-1-16,-9-6 4 15,-5-5 2-15,-13-2-1 16,-5 3 2-16,-15 2-2 16,-5 5 1-16,-6 12 2 15,1 8 8-15,0 15 6 16,9 12 5-16,9 15-2 15,7 9-7-15,15 12-9 16,5 1-7-16,23-2-6 16,8-7-4-16,29-17-1 0,19-13-26 15,20-22-126 1,9-12-41-16,1-36 69 0</inkml:trace>
  <inkml:trace contextRef="#ctx0" brushRef="#br0" timeOffset="13813.162">14890 4102 1357 0,'14'-28'87'0,"-6"4"103"16,-6 3 165-16,-8 9 7 16,-9 0-126-16,-9 5-90 15,-8 5-29-15,-9 6-27 16,-3 5-16-16,-7 4-22 16,5 3-3-16,9 2-19 15,7-2-9-15,20 0-8 16,8 1-7-16,18 5-6 15,10 1 1-15,23 2-4 16,5-2 2-16,6-5-2 16,-4 3 1-16,-9-5 3 15,-6 1-1-15,-16 1 1 0,-5-1 2 16,-19 1 0-16,-7 3 0 16,-18 1 1-16,-8 1 1 15,-11-2-2-15,-2-3 1 16,-7-6 0-16,6-4-4 15,5-7-2-15,4-2-14 0,20-6-22 16,9-2-17-16,24-4-43 16,11-3-5-16,22-1-18 15,4-3 20 1,7-1 30-16,-3-2 9 0,3-5 44 16,5 1 11-16,8-6-2 15,7-2 5-15,-8-3 2 16,-4-1 2-16,-19-1 17 15,-12 5 23-15,-13 3 50 16,-9 7-20-16,-15 8 20 16,-9 5-8-16,-15 11-31 15,-4 5-18-15,-11 14-20 16,0 6-4-16,0 17 0 16,3 2-3-16,14 9-4 15,8 1-1-15,23-7-1 16,10-5 0-16,19-17 4 0,7-6-2 15,4-14-3-15,2-9 1 16,-5-11 2-16,-3-6 1 16,-6-4 3-16,-4-4 1 15,-5 1-7-15,-2 1 3 16,-7 6 0-16,-4 5 0 16,-5 8 2-16,-4 5-1 15,1 9-6-15,2 8-2 16,-4 6 0-16,5 7 0 0,-6 2 1 15,-6-1 3-15,6-1 11 16,-2-4 9-16,1-9 20 16,5-3-2-16,-8-10 9 15,5-11-2-15,0-10-2 16,-4-10 2-16,7-9-16 16,-1-5-12-16,0-4-12 15,1 2-2-15,-2 2-3 16,-4 1 3-16,4 11-14 15,3 6-15-15,3 11-37 16,4 7-15-16,2 9-22 16,1 3-37-16,4 10-28 15,2 2-18-15,3 4-76 0,3 0-48 16,0 0-13 0,3-1 311-16,-3-4-53 15</inkml:trace>
  <inkml:trace contextRef="#ctx0" brushRef="#br0" timeOffset="14677.521">16151 4050 1297 0,'-5'0'99'16,"-3"0"82"-16,-3 0 160 15,5 6-64-15,-3 3-79 0,7 12-69 16,1 6-13-16,1 14-39 16,2 4-8-16,2-1 2 15,3-3-7-15,5-12-30 16,1-8-5-16,4-12-12 15,0-5-2-15,-1-8 5 16,-3-7 9-16,1-10 5 16,1-4-5-16,-1-14-8 15,-1-2-8-15,-6-7-8 16,-3-1 0-16,-2 8-18 16,1 6-18-16,-3 12-43 15,2 7-23-15,-2 16-37 16,0 0 8-16,14 16 28 15,-5 7 1-15,5 11 83 16,2 3 14-16,4 2-9 0,4-3 5 16,6-8-1-16,4-6 4 15,5-15 6-15,1-6 9 16,3-13 58-16,-2-7 21 16,-4-10-1-16,-3-7 9 15,-13-2-13-15,-4-1-16 16,-13 4-20-16,-4 4-9 15,-12 10-20-15,-8 6-7 16,-9 14-6-16,-1 6-4 0,-3 16-6 16,4 7-3-1,9 16-2-15,5 8 0 16,15 7 1-16,6-3 0 0,16-5 1 16,6-8 2-16,11-16-1 15,2-3 2-15,-1-16-4 16,-5-5 4-16,-5-9-2 15,-2-5 3-15,-6-10 4 16,0-3 2-16,-8-8-1 16,-3-3-1-16,-3-2-1 15,-3 4 1-15,-1 6-1 16,1 4-1-16,-4 10 3 16,-1 13-1-16,0-1 2 15,0 1 4-15,0 0-8 16,0 0 1-16,0 0-2 0,0 1 4 15,0 1 3-15,1-1 2 16,0-1 7-16,24 1-6 16,-15-14 1-16,5-4-3 15,1 0-8-15,3-3 0 16,-3 5 0-16,-1 2-2 16,-6 9 0-16,-1 3 1 15,-2 10-2-15,-2 7-1 16,1 15-1-16,-4 8 0 0,4 13 0 15,1 2 0-15,6 4 2 16,4-2 0-16,9-8 5 16,0-5-23-16,4-11-53 15,3-5-60-15,4-13-110 16,9-6 113-16</inkml:trace>
  <inkml:trace contextRef="#ctx0" brushRef="#br0" timeOffset="15402.266">18638 3916 1454 0,'0'-12'183'16,"-8"0"181"-16,-23 9-9 15,-11 3-84-15,-14 7-135 16,-4 5-14-16,11 3-14 16,5 4-21-16,19-2-41 15,7 0-15-15,16 1-25 16,8-1-4-16,16 1-2 16,9 0-2-16,17 0 3 15,5-1 1-15,3 1-2 16,-7 1 2-16,-14 1 0 15,-9 2-3-15,-18 2 2 16,-7 2 3-16,-17 1 0 16,-13-1 3-16,-12 0-6 0,-7-3 2 15,-1-6-19-15,3-2-19 16,14-6-48-16,8-4-43 16,24-5-56-16,0 0-53 15,15-17-58-15,13-3-41 16,16-4 104-16,10-6 91 15,4-4 89-15,0 3 15 0,-7-1 31 16,-4 1 16 0,-9 8 38-16,-5 3 44 15,-10 8 178-15,-3 4 33 0,-9 6-5 16,-4 5-75-16,-2 12-75 16,-2 4-19-16,0 11-41 15,-1 5-21-15,0 3-36 16,2-2-9-16,-1-8-16 15,-1-7-4-15,1-9-2 16,0-4 1-16,-1-9-58 16,5-11-70-16,5-21-100 15,3-11 85-15</inkml:trace>
  <inkml:trace contextRef="#ctx0" brushRef="#br0" timeOffset="16178.757">18836 3787 1363 0,'2'11'52'0,"4"0"-7"0,6 4-12 15,13 6-8-15,5 0-15 16,17 3-5-16,7 1-1 16,7-3 2-16,0-1-2 0,-8 0-6 15,-9-1 2-15,-7-1-2 16,-6-4 2-16,-11-6 85 15,-4-3 31-15,-16-6 61 16,0 0 59-16,0 0-27 16,-21-5-67-16,-4 2-29 15,-6 0-55-15,-6 3-19 16,-3 7 2-16,-1 8 5 16,2 5-1-16,2 10-6 15,5 1-9-15,15 1-11 16,10-1-2-16,19-8-9 15,13-3-2-15,15-14-2 16,2-6 4-16,4-13-7 16,2-10 3-16,-3-12 2 15,1-7-2-15,-2-8 2 0,-2-2 3 16,-3 2 13-16,-4 0 8 16,-10 5 13-1,-5 1-1-15,-10 6-1 0,-5 0-7 16,-10 12-5-16,-3 5-8 15,-10 12-12-15,-1 9-3 16,-3 14-8-16,2 4 0 16,4 14-1-16,1 10 1 15,10 8 1-15,5 9 1 0,11 6 2 16,7-2 0-16,13 1 1 16,7-6 1-16,5-10 2 15,-1-8 4-15,2-15 3 16,-6-6-3-16,2-12 3 15,1-8 0-15,-5-11 5 16,-1-10 2-16,-4-11 0 16,-3-3-4-16,-9-7-3 15,-6 1-5-15,-13 0-2 16,-7 1-1-16,-11 11 1 16,-5 7-3-16,0 15-3 15,-1 8-2-15,5 13-5 16,3 8 2-16,10 13 1 15,6 9 2-15,12 9 2 16,9 3-2-16,11-4 0 16,8-6-1-16,9-11 3 0,6-7 0 15,4-9 2-15,0-6-42 16,7-9-101-16,2-6-84 16,15-10 93-16</inkml:trace>
  <inkml:trace contextRef="#ctx0" brushRef="#br0" timeOffset="21680.145">19085 12128 1132 0,'1'-15'64'0,"1"-1"29"16,-3 0-7-16,1 2-1 0,6 0-12 16,-4 0 52-1,1 2 21-15,2-1-9 0,-4 3 4 16,4 0-13-16,1 6-16 15,3-1-51-15,1 1-6 16,10 1 10-16,3 1 8 16,7 2 13-16,3 3-27 15,11 1-2-15,6 3-8 16,14-1-15-16,10-1-8 0,10 2-8 16,6 0-4-16,10 1 4 15,10 4 10-15,13-1 1 16,7 4-4-16,19 1 1 15,5 2-8-15,6 2 1 16,6 1 0-16,6 2 0 16,-1 2-1-16,16-2-2 15,-1-2 3-15,12 1 0 16,4-1 3-16,2 0-4 16,8-3 2-16,-5 0-3 15,9-3-1-15,5-4 2 16,7 1-6-16,7-8 2 15,8 0-4-15,4-7-2 16,4-2 4-16,6-3-8 16,-2-2 6-16,10-2 4 0,-2-2-8 15,11-3 5-15,-6-3-8 16,7-3 0-16,0-4 2 16,-3-7-5-16,4-5 6 15,-2-3-6-15,9-1 2 16,-8 0 2-16,8 0-3 15,-15-4 8-15,-16-5-1 16,10-12 1-16,-11-6 0 0,-1-13-7 16,4-6 2-16,-22-11-4 15,-9-5 1 1,-14-11 6-16,-12-5-5 0,-16-5 5 16,-14-4-4-16,-21-8-2 15,-11-8 5-15,-26-12-3 16,-9-2 3-16,-18-7-3 15,-14-4-1-15,-23 0 0 16,-8-6-3-16,-22-9 3 16,-9 0-3-16,-20-17-3 15,-15 4-1-15,-22 1-6 16,-11 3 5-16,-27-2 0 16,-9-2 0-16,-15 0 5 15,-5 1-3-15,-25 11 1 16,-11 6 2-16,-21-1-1 15,-10 6 2-15,-10 3 2 0,-12 1-2 16,-6 12 5-16,-12 2-3 16,-12 6 0-16,4 6-2 15,-11 8-2 1,-6 2 2-16,7 10 0 0,-10 3 2 16,-9-1 2-16,4 4 0 15,-16 3-1-15,5 9-2 16,-9 21 2-16,2 14-2 15,-12 13 1-15,1 7 4 0,-7 6-5 16,-10 4 4-16,0 14 0 16,-3 5-2-16,-3 14 2 15,3 8-3-15,-10 12 6 16,3 8-7-16,3 12 8 16,-10 4-5-16,14 8 3 15,1 5 2-15,-1 5-4 16,17 3 2-16,4 16-4 15,6 5-1-15,10 18-2 16,2 7 3-16,10 1-4 16,0 4 0-16,15 5 1 15,0 2 0-15,9 4 4 16,8 6-4-16,2 0 3 16,18 4-5-16,12 7 0 15,11-1 2-15,27 7-2 0,0-3 4 16,21 0-3-16,9 3 3 15,18-4-1-15,12 1-1 16,11 1 0-16,12-4 0 16,14-5-1-16,15 1 0 15,27 0 2-15,9 2-2 16,16 4 3-16,9 0-5 0,15-2 0 16,9-4 4-16,11 0-3 15,1 2 4-15,4 0-1 16,-1 0-2-16,8-1 1 15,10-4 0-15,18-6 0 16,4-2-1-16,4-1 4 16,-1-2-5-16,-1 0 1 15,4-1 2-15,2-5-2 16,-2 0 3-16,-3 0 0 16,-3 6 0-16,-5-2-3 15,-5-1 1-15,-13-5 0 16,-11-5-2-16,-13-1 2 15,-9 1 0-15,-5-2 3 16,-4 1-1-16,-5-10-10 16,0-8-21-16,1-16-33 15,6-8-34-15,7-15-58 0,4-7-41 16,3-12-59 0,5-9 410-16,-2-17-167 0</inkml:trace>
  <inkml:trace contextRef="#ctx0" brushRef="#br0" timeOffset="22945.106">10001 12247 1714 0,'27'-68'111'0,"-3"-2"-4"0,-5-11-101 15,-5-2-3-15,-9-6 9 16,-6-2 21-16,-17-2 69 16,-6-3 38-16,-16-3 19 15,-11-1-34-15,-26-1-29 16,-14 1-34-16,-20 5-30 15,-11 3 2-15,-23 8 22 16,-12 4 15-16,-31 11 21 0,-10 9 1 16,-24 12-16-16,-13 8-17 15,-17 13-23-15,-12 9-14 16,-22 16-13 0,-11 11-4-16,-26 22-4 15,-14 12 0-15,-15 27 2 0,-3 11 1 16,-13 28 5-16,2 11-1 15,-3 28 6-15,1 15-2 16,8 31-1-16,2 12 0 0,14 29 0 16,15 12 0-1,20 17-2-15,18 9 1 0,28 6-6 16,18 8-4-16,33 11 3 16,20-4 4-16,46 7 3 15,14-5-2-15,46-2-1 16,20-1-7-16,41-11 2 15,26 3 1-15,44-17-4 16,17 3 0-16,32-5-4 16,14-5 4-16,36-9-2 15,13-11 4-15,43-15-2 16,9-9 0-16,36-15 0 16,16 0 2-16,19-4 2 15,978 590 1-15</inkml:trace>
  <inkml:trace contextRef="#ctx0" brushRef="#br0" timeOffset="23442.274">11307 18668 3474 0,'358'-175'1'0,"-26"-17"-2"16,-20-9 1-16,-28-13 0 16,-14-3-2-16,-36-16 1 15,-23-6-1-15,-27-6-1 16,-17-12 2-16,-40-13 1 16,-16-6 0-16,-43-12-3 0,-16-2-3 15,-32-12-5-15,-20 2 0 16,-32 4 4-16,-23 3-2 15,-41 11 10-15,-22 3 2 16,-35 14 6-16,-26 1 0 16,-26 13-4-16,-20 8 1 15,-34 14 1-15,-17 12 3 16,-33 27 6-16,-6 15 2 16,-30 28-3-16,-18 18-3 15,-19 24-7-15,-4 16-2 16,-16 29-1-16,10 15-2 0,4 28 0 15,0 12 1-15,26 19-2 16,14 5 4-16,25 8-9 16,28 4-4-16,33 3-29 15,21-2-20-15,43-2-61 16,12-4-30-16,51-6-89 16,27-3-36-16,59-6 44 15</inkml:trace>
  <inkml:trace contextRef="#ctx0" brushRef="#br0" timeOffset="24625.634">12442 13174 2696 0,'-24'-7'73'0,"4"-1"18"0,20-5-70 16,8-5-2-16,17-15-6 16,11-5 2-16,22-12 10 15,13-9 0-15,33-15 1 16,12-9-6-16,29-13-14 15,11-4 1-15,20-9-4 16,20-9-2-16,12-10 4 16,15-2-1-16,14-5 7 15,3 2 3-15,14-4 6 16,4-5-1-16,1-4-6 16,5 1-2-16,-3 6-7 15,-8 4-3-15,-12 9-1 16,-11 4 0-16,-23 4 0 0,-8 5 4 15,-19 10-4-15,-24 6 1 16,-22 17-1-16,-16 6-1 16,-26 14 6-16,-8 9-1 15,-27 10 6-15,-17 6 5 16,-26 10 12-16,-11 4 6 0,-20 9 1 16,-15 4-2-1,-33 13-19-15,-19 9-10 0,-27 17-5 16,-19 9-2-1,-32 16-2-15,-9 8 6 0,-41 23 0 16,-3 12 0-16,-28 22 0 16,-11 7-1-16,-12 12 1 15,-15 1 2-15,7 7 4 16,-10 3-3-16,2 7 3 16,1 2-2-16,2 2 0 15,9-5-3-15,11-9-1 16,11-4 3-16,22-7-3 15,10-7 2-15,26-13-4 16,15-9 2-16,19-18 0 16,19-5 0-16,27-14 6 15,15-11-5-15,35-21-1 0,19-10 3 16,24-17-5-16,15-6 0 16,23-12-1-16,12-9-3 15,35-23 3-15,21-14-1 16,36-26 1-16,14-11 3 15,39-16-3-15,7-8 1 0,32-17 2 16,14-7-3-16,19-5 0 16,9-7-1-16,18-3 3 15,5-2-1-15,9-10 2 16,12 2-2-16,-3 5-6 16,6 1-4-16,-1 6-15 15,-14 6-3-15,-8-3-9 16,-17 8-6-16,-17 16-26 15,-14 6-43-15,-36 18-75 16,-7 1-66-16,-38 8 82 16</inkml:trace>
  <inkml:trace contextRef="#ctx0" brushRef="#br0" timeOffset="33942.279">11056 8451 841 0,'-3'-10'123'0,"-1"2"73"15,1-1-18-15,1 2-46 16,4 0 38-16,0 3 33 16,-2 4-30-16,0 0-8 15,1 0-17-15,0-2-46 16,0 1-6-16,1 1-7 0,0 0-24 16,37-4-12-16,-26 9-2 15,4 2 4-15,5 4-5 16,4 3-12-16,7 6 2 15,9 15 0-15,5 5 1 16,7 18-8-16,0 9-4 16,-6 17-10-16,0 12 1 15,-12 20 3-15,-1 10-6 16,-5 13 0-16,-1 4-3 16,-10 4 8-16,-2 2 3 0,-12 1 2 15,-5 1 2 1,-11 3-10-16,-8 1-3 0,-8 7-6 15,-4-2 0-15,-3-12-7 16,0-8 3-16,1-18-2 16,2-6 0-16,2-23 0 15,5-13-2-15,3-29-22 16,6-12-21-16,-1-23-57 16,0-11-82-16,6-23-86 15,2-20 110-15</inkml:trace>
  <inkml:trace contextRef="#ctx0" brushRef="#br0" timeOffset="34680.124">11155 8667 887 0,'9'-25'91'0,"-2"0"50"16,0 4-19-16,-3 5-6 15,-1 1-9-15,2 1 6 16,-3 3 105-16,0-1-3 16,0 4 3-16,-2 8-21 15,0 0-11-15,0 0-51 16,0 0-18-16,-10 12-40 0,3 10-24 15,-2 12-22-15,-1 3-3 16,1 4 14 0,0 2-4-16,5-7-9 0,0-5-8 15,4-8-11-15,2-7-4 16,0-7-1-16,-2-9-1 16,0 0 1-16,0 0 3 15,0 0 4-15,-2-18-1 0,-5-12-4 16,-1-7-1-1,0-12-5-15,-2-1 1 0,2-3-2 16,0-6 2-16,4 1-2 16,-1 2 2-16,4 4-1 15,0 7-1-15,1 15 2 16,2 6-2-16,1 12 0 16,2 6-1-16,3 11-3 15,2 5 4-15,10 12 4 16,4 6 0-16,7 6 0 15,3 2 0-15,6-2-2 16,4-1 1-16,-3-4 1 16,0-1 2-16,-7-8-3 15,-2-2-3-15,-5-7-58 16,0-2-45-16,0-4-125 0,-1-5-67 16,3-10 59-16</inkml:trace>
  <inkml:trace contextRef="#ctx0" brushRef="#br0" timeOffset="36245.544">12182 8408 805 0,'0'0'162'0,"2"-1"73"0,-1 0-91 16,0-1-19-16,0 2-37 15,1 0 67-15,1 0-23 16,-1 0-4-16,-1 2 7 16,0-1 8-16,0 0-29 15,-1 1-18-15,-10 36-6 16,9-38-1-16,0 0-48 15,0 0-4-15,-2 0-12 16,1 0-7-16,-32-16-7 16,34 1-7-16,9 0-1 15,2-2-1-15,4 1-2 16,2 0 0-16,2 4-1 16,0 3-3-16,-1 8 2 15,-6 2 0-15,0 7 2 16,-7 2 7-16,-3 5 13 15,0 1 13-15,-5 2 14 16,-3-2 1-16,-7-1-7 16,-3 0-3-16,-4-5-11 15,-1-2-3-15,2-3-7 0,2-4-5 16,4-2-5-16,2-6-4 16,6-5-1-16,3-3-1 15,4-2 0-15,5-3-5 16,6 1 2-16,2 3-1 15,1 3-1-15,1 3 4 16,-2 7-5-16,-2 3 2 0,-4 4 1 16,-2 2-2-16,-5 3 6 15,-5 1 0-15,-4 2 3 16,-2-2 7-16,-3 0-5 16,0-1 2-16,0-5-6 15,-2 1 1-15,2-5-1 16,2-1-1-16,3-6-49 15,3-4-61-15,6-5-88 16,5-5-85-16,8-5 75 16</inkml:trace>
  <inkml:trace contextRef="#ctx0" brushRef="#br0" timeOffset="37112.032">12421 7498 1270 0,'-6'-4'103'16,"3"-3"17"-1,3 7 95-15,0 0 78 0,0-1-90 16,0-1-43-16,1 1-33 15,0 0 15-15,0 0-40 16,0 1-1-16,2 0-12 16,28 7-16-16,-23 12-15 15,1 9-8-15,3 15-13 16,-1 10-1-16,4 18-9 16,1 9-1-16,-1 11-7 15,3 2-2-15,-2-4-5 16,0-5-2-16,1-13-4 15,2-7 2-15,-2-17 0 16,1-7-2-16,-3-18 3 16,0-8-3-16,-4-14 2 15,-2-5 3-15,2-16 0 0,-2-9-2 16,4-16-5-16,3-7 0 16,-1-8-4-16,3-4 0 15,0 5 2-15,-2 7-2 16,-2 15 2-16,0 11-1 15,-6 17-1-15,0 10-6 16,6 18-4-16,-4 7 2 16,4 13-2-16,0 3 6 15,-2 7-1-15,0 0 2 0,0-2 0 16,-1-3-12 0,0-10-49-16,0-5-14 0,-2-13-68 15,4-7-36-15,-1-14-1 16,1-7-89-16,1-16 27 15,-2-5 35-15,-2-11 100 16,-2-3 41-16,-4-10 48 16,-3-4 15-16,-5-8 27 15,-5-6 15-15,-2-11 42 16,-1 1 29-16,3 0 61 16,3 6 14-16,3 14-36 15,-1 8 14-15,2 20-59 16,-2 8-7-16,3 19 0 15,1 11-16-15,0 9-26 16,5 15-8-16,1 23-26 0,2 11-9 16,3 16 4-16,2 5-2 15,4 1 2-15,5-2-3 16,6-10-3-16,4-8-1 16,4-11-2-16,-2-9-1 15,-5-10-7-15,-2-6-22 16,-12-12-65-16,-4-4-57 15,-8-10-76-15,-3-9-109 0,-8-13 102 16</inkml:trace>
  <inkml:trace contextRef="#ctx0" brushRef="#br0" timeOffset="37897.871">12944 7778 1477 0,'-3'4'76'0,"4"-1"217"15,8 1-93-15,9-2 12 16,6-1-59-16,8-1-59 16,5-2-18-16,7-2-32 15,5 0-22-15,6-4-11 16,-6-1-6-16,0-1-11 16,-6-1-45-16,-10-1-88 15,-2 0-22-15,-10 2-84 0,-4 0 54 16,-8 5 98-16,-9 5 36 15,1 0 39-15,0 0 12 16,-1-1 15 0,0 0 21-16,0 0 63 0,0 0 44 15,-1 0 87-15,0-1-26 16,0 1-58-16,-9-1-19 0,15 22-62 16,5 5 0-16,2 8-2 15,1 3-2 1,2 1-11-16,-1-1-11 15,1-4-10-15,2-3-4 0,-2-7-3 16,1-4-2-16,-2-10-2 16,-1-4 0-16,-1-11-4 15,2-7-2-15,1-11 3 16,0-8-3-16,-2-6-1 16,-2-2 3-16,2-4-9 15,-3 1 3-15,1 8-4 16,-1 5 2-16,-3 14 2 15,0 8-4-15,0 13-1 16,4 10-3-16,1 10 4 16,-2 7 2-16,1 3 9 15,-6 0 7-15,6-3 7 0,2-5 5 16,1-8-3-16,0-4-4 16,-1-9-6-16,-5-5-4 15,2-7 1-15,0-8 2 16,1-9-3-16,3-6-3 15,-4-8 2-15,4-3-7 16,-2 3 2-16,-2 0-2 16,-1 8-3-16,-1 5 0 0,-2 10 0 15,1 6 0 1,0 10-5-16,1 8 4 0,1 13-4 16,4 7-1-1,0 9 5-15,2 3-3 0,0 1 4 16,2-2-1-16,1-9-3 15,2-3-17-15,-2-10-41 16,0-6-22-16,-4-9-115 16,-4-4-32-16,-4-10-522 15,-3-4 336-15</inkml:trace>
  <inkml:trace contextRef="#ctx0" brushRef="#br0" timeOffset="38143.177">14177 6865 1276 0,'0'0'101'16,"10"13"248"-16,1 12-47 16,6 30 43-16,1 11-85 0,9 24-126 15,2 11-16-15,4 5-45 16,2-1-26-16,-3-11-25 15,-1-9-9-15,-6-12-5 16,0-4-25-16,-7-9-148 16,-2-3-34-16,-3-22 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3:47:25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10656 5227 1146 0,'-40'-47'48'16,"-2"-4"51"-16,1 0-4 16,-11-5 6-1,-12-1 59-15,-12-1-11 0,-4-2-12 16,-3 2 10-16,0 0 5 0,-14 4-15 16,-14 1-30-1,-14 5 5-15,-8 2-33 16,-19 6-34-16,-3 5-5 0,-25 5-9 15,-7 2-2-15,2 7-5 16,-19 3-2 0,-1 5 1-16,-6 5-1 0,-11 6 1 15,-5 6-6-15,-9 9-4 16,-10 6-3-16,-10 8-2 16,-7 8 8-16,-3 7 0 15,-6 9 3-15,-3 6-2 16,9 3 1-16,-8 3-5 15,16 6 3-15,4 7 2 16,6 5-5-16,15 12 9 16,6 3 0-16,20 4 0 15,3 4-2-15,28 0-8 0,8 2 0 16,18 1-2-16,18 0-4 16,22 5-4-16,16 0 0 15,30 9-1-15,13 4-1 16,22 1-1-16,10 4 0 15,23 4-2-15,9 4 2 16,25 2-1-16,10 7 0 0,22 3 0 16,21-5 2-16,22 6 2 15,9 1-5-15,29-9 2 16,8 1 1-16,17 2-2 16,21-6 2-16,6-5 0 15,18-1 0-15,14-6 0 16,13-5 0-16,18-5 0 15,-2-4 0-15,29-12 2 16,-11 2-1-16,23-15 1 16,2-11 0-16,-1-26-1 15,25-12-1-15,-6-17-1 16,-2-5 1-16,13-18 0 16,-8-9 1-16,4-19 1 15,7-14-2-15,-9-23 0 16,-14-16 1-16,-8-22-1 15,-11-7 2-15,-20-14 0 0,2-3 1 16,-26-6-1-16,-8-7-2 16,-20-12 2-16,-21-4 0 15,-18-13 0-15,-15-4 1 16,-33 2 1-16,-10-4-2 16,-31 0 3-16,-10 0-5 15,-27-5 2-15,-11 3 1 16,-32-1-1-16,-19-1 4 15,-29 6-1-15,-16-1 0 16,-24 8-1-16,-7 5 2 16,-18 7 1-16,-14 6 0 0,-22 3 1 15,-11 7-4-15,-24 12 4 16,-1 9-2-16,-21 26 1 16,-8 12-2-16,-3 22-5 15,-13 10 4-15,6 14-7 16,-6 10 4-16,-1 13-2 15,7 5-3-15,0 7-3 16,18 3-11-16,9 2-19 16,14-1-15-16,35-5-26 15,12-1-18-15,38-5-75 16,17-3-40-16,30-8-60 16,20-5 7-16</inkml:trace>
  <inkml:trace contextRef="#ctx0" brushRef="#br0" timeOffset="1615.532">12872 7290 1309 0,'-18'-5'42'0,"2"-1"20"16,9 2-4-16,7-1 8 0,5 2 102 16,3-2-9-16,8 3-61 15,4-1-23-15,8 3-9 16,6 4-12-16,9 3-13 16,7 3 13-16,27 5 12 15,12 2-9-15,18 3 0 16,4 1-2-16,19-1-8 15,2 0-5-15,10 0 0 16,11-2-10-16,7-4-7 16,-3-1-3-16,20-3-2 15,-7-1 2-15,-12 3-1 16,9-2-2-16,-13 5 1 16,-7 0-3-16,-8 0-9 15,-8 2 1-15,-20-3-5 16,-9 0 1-16,-22-6 3 0,-20 0-1 15,-21-2 1 1,-8-1 1-16,-15-3-2 0,-16-2 3 16,0 0 41-16,-18-4 1 15,-17-3 4 1,-12-3-4-16,-18-1-41 0,-15-2-2 16,-19-3-6-16,-5-2 0 15,-16-1-2-15,-9-1-1 16,-8 2-3-16,-7-2 2 15,-11 2 1-15,5 0 0 0,0 1 0 16,-9-1 1-16,2 0-1 16,6 0-1-16,-16 0 1 15,6 0-2-15,11 0-3 16,-5-1 5-16,11 2-2 16,8 1 2-16,13 1 0 15,5 0 0-15,13 1 2 16,6 0-2-16,13 2 1 15,10 0 0-15,26 3 3 16,6 1-1-16,17 3 0 16,6 2 1-16,21 3-4 15,0 0-2-15,11 0-5 16,15 4-5-16,18 7-1 16,10 3 5-16,22 4 3 0,13 6 3 15,13 3 1-15,3-1-2 16,13 3 0-16,7-2 3 15,8-2-1-15,7 0 1 16,12-1 1-16,-7 2 1 16,12-2 0-16,6 0-1 15,-10-1-4-15,3 0 1 16,6-2 4-16,-12 0 1 16,-8-3-2-16,-3-4-1 0,-12-1 0 15,-8-4-2-15,-15-2 3 16,-14-2 0-16,-23-1 0 15,-6-1 3-15,-15-3-2 16,-6 0 1-16,-21-3-3 16,-18 3 3-16,1-3 11 15,-23-1 0-15,-16-4 3 16,-10-1-5-16,-9-1-8 16,-5-2 2-16,-16-1-3 15,-14-2 1-15,-14-3 1 16,-3-4 0-16,-3-3-1 15,-2-5-2-15,-10-4-1 16,-4-3-2-16,-9 1 1 0,-3-3 1 16,6 7-3-1,-1 1 2-15,-6 7 0 0,4 3 0 16,6 6 0-16,1 5 1 16,11 2-1-16,8 1 0 15,8 3 2-15,9 2-1 16,25 2-2-16,8 2-3 0,18 2-2 15,9-2 1 1,15-1 1-16,18-1-3 0,0 0-40 16,11-2-19-16,21-4-95 15,5-4-50-15,20-4 475 16,5-2-274-16</inkml:trace>
  <inkml:trace contextRef="#ctx0" brushRef="#br0" timeOffset="39809.207">26100 5225 1983 0,'-11'-7'105'0,"-4"-6"-45"0,-3-3-57 15,-9-6 18-15,-4-1-12 16,-11-1 38 0,-9 0 49-16,-29-2 34 0,-8 1 24 15,-16-5-37-15,-11-1-28 16,-19-4-37-16,-9 2-12 0,-33 3-20 16,-12 3 0-16,-20 4 2 15,-18 3-3-15,-19 7 7 16,-9 5 2-16,-18 5 5 15,-5 3 0-15,-9 10-8 16,-5 1-7-16,-6 9-4 16,-8 5 1-16,-4 10 5 15,-2 7 3-15,-4 16 8 16,8 9-3-16,3 16 1 16,-2 3 2-16,9 12-16 15,-4 5-2-15,7 13-6 16,6 8-4-16,10 16-1 15,13 5-4-15,13 11 10 16,15 6-5-16,18 13 4 0,3 6-4 16,27 14-3-16,8 8-4 15,7 8 1-15,21 5 1 16,16 7-2-16,13 6 5 16,32 0-1-16,12-5 3 15,31-2-3-15,17-1 0 16,39 1 0-16,16 0-4 0,33-8 4 15,13-3-3-15,23-11-2 16,18-6 5-16,34-3-4 16,8-7-2-16,44-10 3 15,6-3-1-15,26-13 1 16,14-7 3-16,24-8 0 16,10-2 0-16,25-8 0 15,20-3-2-15,20-13 1 16,7-9-1-16,18-11 2 15,13-6 2-15,8-9 1 16,20-3-1-16,13-12 4 16,-10-10-6-16,21-16 3 15,-3-10 1-15,3-19-3 16,13-7 4-16,-3-19-3 16,7-9 0-16,-3-23 1 0,2-13 0 15,-12-16-3-15,-14-3 5 16,-4-5 2-16,-16-4-9 15,-12-7 5-15,-9-15 1 16,-13-21-5-16,-12-9 6 16,-15-22-1-16,-15-1-4 15,-40-10 0-15,-13-7 0 16,-33-9 1-16,-21-6 1 0,-33-9-2 16,-15-7-2-16,-39 2 2 15,-11-3 0-15,-34-17 1 16,-18-5 5-16,-33-3-6 15,-17-5 5 1,-29 1 2-16,-19 4-4 0,-29-4 2 16,-17 0-2-16,-38 6 11 15,-13 5 4-15,-30-5 5 16,-20 2 2-16,-17 3-10 16,-20 3-3-16,-31 11-1 15,-13 9-4-15,-33 11 4 16,-15 6-1-16,-20 9 0 15,-25 4 1-15,-36 24-2 16,-16 13-1-16,-45 35 1 16,-11 18-3-16,-29 26 5 0,-15 14 0 15,-13 25 2-15,-11 17-3 16,4 23-5-16,-3 13-1 16,12 12-6-16,17 3-2 15,26 0-22-15,15-1-15 16,39-4-66-16,26-4-53 15,44-6 27-15,24-8 33 16</inkml:trace>
  <inkml:trace contextRef="#ctx0" brushRef="#br0" timeOffset="42297.977">11910 2883 1556 0,'5'-15'218'0,"0"0"3"0,3 6 45 15,-2 3-67-15,0 6-31 32,1 4-73-32,-2 12-27 0,-2 6-13 0,5 14-1 15,-1 5-4-15,0 6-9 16,4 3-2-16,-6-4-13 15,2-3 0-15,0-10-8 16,2-5-4-16,1-13-4 16,0-6-2-16,0-11 4 15,2-9-2-15,1-14 15 16,2-7-5-16,0-12 3 0,1-3-5 16,0 2-13-1,0 4 5-15,-2 11-9 0,-3 8 4 16,-3 14-1-16,2 7-5 15,-1 19 1-15,1 7-1 16,3 19 1-16,0 8 0 16,-1 6 2-16,3 6-1 15,1-2 0-15,2-5 2 16,2-17 3-16,1-10 0 16,5-20 2-16,-2-7 3 15,1-20-1-15,3-10 0 0,-1-22 4 16,1-8-7-16,-1-9 2 15,0-1-1 1,-3 3-6-16,0 5 6 0,-8 13-8 16,-2 8 2-16,-8 17 3 15,-2 9-6-15,-4 12 2 16,-1 12-4-16,-6 14-1 16,-1 9 2-16,-1 13 1 15,-1 4 1-15,5 5 0 16,2-1 0-16,7-6 1 15,5-4 1-15,12-16-1 16,7-9 2-16,17-20-4 16,4-9-1-16,5-20 2 0,-2-8-1 15,-6-9 1 1,-3-3 1-16,-10 2-1 16,-4 3 3-16,-13 12 0 0,-6 6 3 15,-10 12-1-15,-4 7 4 16,-8 13-5-16,-3 9-4 15,-2 18-1-15,2 7-7 16,2 9 8-16,3 0 0 16,8-5 1-16,2-3 3 15,11-17-6-15,5-6 0 0,7-18 3 16,5-7-2-16,2-17 4 16,2-9-3-16,-2-7 0 15,-2-2 4-15,-12 6-3 16,-7 2 5-16,-14 9 1 15,-9 3-1-15,-10 11 2 16,-5 4-9-16,-2 11-22 16,-2 7-14-16,8 10-30 15,4 5-1-15,13 1-15 16,5-2-20-16,15-5-43 16,10-7-24-16,19-12-32 15,12-7-28-15,17-15 27 0,4-7 53 16,1-10 70-16,-8-2 26 15,-16-1 39 1,-7 3 24-16,-16 6 54 0,-3 3 35 16,-15 11 147-16,-6 3 7 15,-8 8-32-15,-7 5-77 16,0 4-43-16,-1 4-40 16,7 5-28-16,3-1-12 0,9 3-13 15,6-1-5-15,12 1-3 16,5-1 1-16,9 2 1 15,4 0-1-15,-2 2 0 16,-4 2 2-16,-11 5-4 16,-12 3 7-16,-16 4-1 15,-13-1 0-15,-11 3 1 16,-8-3-3-16,-4-3 6 16,2-3-6-16,3-10-16 15,3 0-20-15,11-7-100 16,5-4-44-16,13-13-142 15,10-11 12-15</inkml:trace>
  <inkml:trace contextRef="#ctx0" brushRef="#br0" timeOffset="42512.387">13937 2450 2721 0,'12'40'102'16,"1"24"-27"-16,-2 8-13 16,-3 17-29-16,-2 0-7 0,-5-3-14 15,1-3-9-15,0-11 5 16,3-5-55 0,2-16-133-16,2-9-68 0,4-22 2 15</inkml:trace>
  <inkml:trace contextRef="#ctx0" brushRef="#br0" timeOffset="42693.198">13943 2848 2454 0,'45'-11'176'0,"11"-4"-139"15,11 1-17-15,15-6-80 16,1-3-107-16,3-10 89 0</inkml:trace>
  <inkml:trace contextRef="#ctx0" brushRef="#br0" timeOffset="43483.503">15282 3016 2642 0,'-25'39'146'0,"7"-2"-47"15,4-2-16-15,14-12-32 16,9-6-16-16,14-15-17 16,5-6-8-16,6-16-3 15,0-9 3-15,-8-5 0 16,-5-2-2-16,-16 1 3 0,-8 3 1 16,-15 5-5-16,-6 6 1 15,-11 7-7-15,-1 2-3 16,-1 8-16-16,6 1-13 15,14 4-30-15,10 3-25 16,21-2-32-16,10 2-15 16,18-4-47-16,4 0-9 15,5-6 12-15,-1-3 42 16,1-6 93-16,-1-4 18 0,-6-3 24 16,-1-2 3-1,-13-6 30-15,-10-1 30 16,-16-6 77-16,-7-2 11 15,-13 1-2-15,-4 4-3 0,-6 6-60 16,-3 2-5-16,6 10-15 16,2 3-9-16,11 10-12 15,2 3-9-15,8 15-17 16,2 7-5-16,6 21-10 16,5 8-1-16,-1 14 14 15,2 4 4-15,-1 2 1 16,-1-3 1-16,0 0-10 15,-2-5-6-15,-2-4-3 16,-1-4 0-16,0-11-44 16,-2-6-33-16,0-15-93 0,-5-7-58 15,0-16-107-15,-10-3-197 16,-6-16 346-16</inkml:trace>
  <inkml:trace contextRef="#ctx0" brushRef="#br0" timeOffset="43620.939">15470 3032 2201 0,'16'0'190'16,"12"0"-60"-16,10 1-9 0,12 0-75 15,5-1-15-15,10-1-56 16,0-3-100-16,7-3 64 16</inkml:trace>
  <inkml:trace contextRef="#ctx0" brushRef="#br0" timeOffset="44079.969">17760 3084 3179 0,'6'74'4'16,"-2"-7"1"-16,0-14-5 15,0-10-36-15,0-16-83 16,-1-10-63-16,0-18-113 16,0-12-257-16,-3-14 274 15</inkml:trace>
  <inkml:trace contextRef="#ctx0" brushRef="#br0" timeOffset="44732.224">17542 2879 1861 0,'25'-7'140'16,"13"3"13"-16,4-1 2 16,5-1-42-16,-1 0-12 15,-3-1-31-15,-1 3-16 0,-6-2-27 16,2 2-3-16,-3 2-8 16,1-1 2-16,-6 1 5 15,0 2 4-15,-8 2 11 16,-4 6 2-16,-4 7 0 15,-6 4-3-15,-3 13 1 16,-3 7 2-16,-7 12 1 16,-2 6 0-16,-1 10-2 15,-1 1-2-15,7-5 0 16,2-6-3-16,6-19-12 16,5-11-7-16,7-16-8 15,2-10 1-15,3-17 0 16,4-10 1-16,-2-16-3 15,2-6-2-15,-4-2 0 16,-5 1-3-16,-5 12-3 16,-3 6-8-16,-3 16-13 0,1 7-4 15,1 14 1-15,4 8 5 16,2 12 6-16,1 8 7 16,4 7 6-16,3 2-2 15,4-3 5-15,6-5 2 16,2-10-4-16,7-10 0 15,-4-15 1-15,0-4 0 16,-5-15 5-16,-8-6 1 16,-5-10 1-16,-5-2 2 15,-4-1 0-15,-4 5 0 0,-8 6 2 16,-4 7-2-16,-4 9-2 16,-3 8-3-16,5 10-4 15,0 9-3-15,5 13-1 16,2 6 2-16,5 15 0 15,6 3 1-15,9-1 1 16,6-4-3-16,10-10 2 16,6-8 2-16,14-12-68 15,10-10-60-15,27-9-75 16,7-11 57-16</inkml:trace>
  <inkml:trace contextRef="#ctx0" brushRef="#br0" timeOffset="45614.952">20350 2739 2487 0,'5'-18'209'0,"0"9"-83"15,-2 5-19-15,3 14-50 16,1 12-19-16,4 19-11 15,1 9 4-15,-2 14 7 16,2 0 6-16,-4 2-3 16,1-5-5-16,3-10-7 15,0-7-7-15,6-20-8 16,1-8-1-16,1-15-3 16,2-8 4-16,1-15 7 15,-1-8 6-15,0-12 6 16,-5-7-6-16,-2-5-12 15,-3-2-2-15,-2 2-10 16,-1 4 1-16,-3 12 0 16,-2 8-5-16,0 16-1 15,-4 14 1-15,9 1-2 16,0 18 1-16,4 15 2 0,1 9-3 16,0 9 3-16,1 4 0 15,-3 0-1-15,3-2 3 16,-2-5 1-16,-2-6 1 15,3-13 3-15,0-10-1 0,0-15-1 16,0-6 4-16,3-15 0 16,4-8 3-16,3-15-2 15,0-6 1-15,-2-5-6 16,-2-1 0-16,-2 4-4 16,-5 5 2-16,-4 10-1 15,-1 8-2-15,-3 17 1 16,3 4-7-16,0 17-7 15,-1 8 1-15,1 12-23 16,0 11-8-16,-1 6-40 16,2 2-40-16,1-5-27 15,3-3-60-15,4-16-37 16,4-9-196-16,3-17 166 16</inkml:trace>
  <inkml:trace contextRef="#ctx0" brushRef="#br0" timeOffset="46165.282">21336 2867 2574 0,'6'-25'179'0,"0"5"-50"16,2 14-57-16,2 9-29 16,6 16-28-16,2 10-3 0,5 18-5 15,-3 9 1-15,2 6-4 16,0-1 1-16,1-10-2 15,3-7 2-15,-1-19 3 16,1-9-2-16,-5-18 30 16,0-10 2-16,-3-19 16 15,-4-8-1-15,-2-11-20 16,-3-3-7-16,-9 2-15 16,0 1-5-16,-8 8-5 15,-1 10-16-15,-1 9-38 16,1 9-21-16,9 14-67 15,0-1-41-15,15-7-24 16,4 9-87-16,11 2 14 16,3 1 73-16,9-3 113 15,4 0 33-15,3-1 36 16,2-2 18-16,-4-1 9 16,-6-4 18-16,-13-1 63 0,-7 1 42 15,-13 4 65-15,-7 3 9 16,-10 9-38-16,-5 9 1 15,-11 12-64-15,-2 7 4 16,-1 8-32-16,1 2-13 16,16 4-16-16,9-3-18 15,29-5-8-15,9-7-7 16,18-16-6-16,7-6 2 0,12-16-1 16,9-12 3-16,5-9-45 15,2-4-82-15,-8-6 292 16,-6 2-186-16</inkml:trace>
  <inkml:trace contextRef="#ctx0" brushRef="#br0" timeOffset="49354.112">24432 2682 2124 0,'0'0'323'0,"0"0"-112"16,4 2-97-16,2 29-34 15,0 9-19-15,2 17-5 16,-1 4 9-16,1-3-10 16,1-3-14-16,5-11-19 15,2-6-6-15,4-14-6 16,0-8-2-16,5-12 0 15,1-8 0-15,-2-13 1 16,3-6 2-16,-4-12-4 0,-1-3 1 16,-6-2-3-16,-6 3-2 15,-5 5 1-15,-4 2-1 16,-2 14 0-16,1 14-3 16,0 1-2-16,0 1-5 15,1 11 1-15,4 15-1 16,4 12 3-16,1 4 3 15,6-2-1-15,3 0 1 16,4-6 1-16,7-3 0 16,-4-8 1-16,1-6 0 15,-2-10-1-15,-4-3-4 0,0-10 1 16,-2-6 0-16,0-5 0 16,-4-1 1-16,-3-4 2 15,0 1 0-15,-4 3 2 16,-3 0 2-16,-2 3-3 15,-2 3-2-15,-1 3 1 16,0 9 1-16,0 0-1 16,-1 0 1-16,-20 2-2 15,11 9-1-15,-2 4 1 16,0 0-1-16,3-1 4 16,2-3-1-16,3-5 2 15,4-6 1-15,0 0-5 16,0 0 1-16,19-11 0 15,-7-3 1-15,3-2 0 16,-1 0 1-16,-3 4-1 16,-2 2-4-16,-3 6 4 0,-2 3-1 15,1 7 0-15,2 4-2 16,-2 9 0-16,1 1-4 16,1 3-24-16,0-1-18 15,1-5-66-15,1-5-53 0,3-5-35 16,2-2-107-16,2-6-72 15,3-2 59 1,2-5 162-16,1-2 71 0,1-3 37 16,0-1 17-16,0-2 37 15,-3 0 19-15,-5 1 39 16,-2 0 16-16,-3 4 38 16,0 0 107-16,1 8 0 15,-2 3 3-15,1 10-66 16,-2 7-28-16,-2 13-27 15,1 8-45-15,-7 12-16 16,0 8 0-16,-1 4-5 16,-6 0-2-16,1-7-2 15,3-6-7-15,-1-16-8 16,3-8-5-16,0-14-3 16,1-11 11-16,0 0 18 0,-9-15 2 15,3-10 1-15,1-9-16 16,-2-13-17-16,5-6-4 15,-3-10-2-15,5-2 2 16,7 3-5-16,1 5 0 16,10 12 0-16,3 6-4 0,3 14 4 15,3 5-2-15,-4 10-1 16,-3 6-1-16,-5 9 0 16,-3 4 0-16,-6 5 0 15,0 2 4-15,-6 1 2 16,-2 3-2-16,-5 1-1 15,0-2-3-15,-1-3-29 16,3-3-18-16,7-5-50 16,1-3-32-16,11-5 2 15,2-4-56-15,4-5 67 16,3-2 11-16,1-2 46 16,0-2 28-16,3-1 26 15,-2 0 9-15,4-2 3 16,-3 3 6-16,0 6 18 15,-1 1 17-15,-5 8 48 16,-2 7-11-16,-8 11 22 0,0 9-6 16,-8 13-20-16,-2 8-20 15,-5 10-2-15,1 4 8 16,-4-5-13-16,2 0-7 16,1-17-13-16,0-8-11 15,5-14 1-15,-5-8-2 16,5-10 22-16,0 0 7 0,-12-23-6 15,8-1-3-15,2-16-26 16,6-3-6-16,4-13-3 16,0-2-3-16,8-4 2 15,-5 4-2-15,7 7-1 16,4 7 0-16,0 16-1 16,1 8-1-16,-6 12 2 15,-3 5 0-15,-6 9-5 16,-3 6 5-16,-5 5-5 15,-4 1 0-15,-2 2 6 16,0 0 1-16,0-3-1 16,3-2 1-16,3-4-29 15,4 1-12-15,7-5-23 16,4-3-6-16,5-2 27 16,2-2 12-16,2-6 21 15,1-1 6-15,1-7 1 0,4-3 4 16,2-7-2-16,6-4 0 15,0-1 2-15,2-1 2 16,-9 1 3-16,-10 3 0 16,-9 6 15-16,-7 4 1 15,-5 16 3-15,-14-6-3 16,-4 14-16-16,-1 7 0 16,-1 6-7-16,6 4 0 0,4 1 0 15,3-2-1-15,11-2-2 16,4-3 3-16,10-5 0 15,2-3 0-15,5-8 5 16,3-2 0-16,-2-6 1 16,1-6 1-16,-3-3-1 15,-2-3-3-15,-2 1 3 16,-2 1 1-16,-5 2-7 16,-2 6 2-16,-6 4-2 15,0 3-3-15,-2 4 4 16,1 2 1-16,-1 3-2 15,2 2 3-15,-1-1-3 16,2 2 4-16,0-4-4 16,-2-1 0-16,2-3 3 15,0-3 3-15,3-4 13 16,1-5 2-16,3-5-1 16,0-2-2-16,-3-1-11 0,1 0-7 15,-5 4 2-15,0 2-2 16,-6 10 2-16,1 0-1 15,1 0-6-15,16 6 1 16,-8 8-1-16,1 2 0 16,4 1 3-16,1 2-2 15,3-4 1-15,2-3 2 0,0-5 0 16,-3-2-1-16,0-6 4 16,-2-3 0-16,-2-7 0 15,4-3-1-15,-2-5 0 16,0-4-1-16,4 0 3 15,-4 0 1-15,1 1-5 16,1 4-1-16,-4 2 2 16,1 3-2-16,-5 6 0 15,0 1 1-15,0 6-2 16,1 3 3-16,2 4 0 16,3 2 2-16,1 3-4 15,0 2 1-15,0 1 1 16,-2 1-1-16,-6-2 1 15,-5-1-2-15,-5 1 1 16,-4 0 2-16,-9-1 1 0,-2 1-2 16,-6-1 2-16,-4 1 3 15,-1-2-6-15,-6 3 0 16,3-1 1-16,4 0-1 16,9-3 3-16,5-2-2 15,10-2 2-15,5-2-1 16,11-2-1-16,6-2 2 0,13-5-2 15,5-4 0-15,16-7-10 16,7-3-27 0,19-3-87-16,4-2-59 0,7 0-112 15,3 6 41-15</inkml:trace>
  <inkml:trace contextRef="#ctx0" brushRef="#br0" timeOffset="50037.733">28150 2893 2172 0,'-26'24'244'15,"10"-1"-57"-15,5-5-66 0,13-5-61 16,9-5-16-16,21-11-24 15,8-7 1-15,9-7-3 16,-1-6 0-16,-14-2-7 16,-8-1-2-16,-19 1 2 15,-7 0 1-15,-17 3-5 16,-10 1-7-16,-12 6-19 16,-9 6-14-16,3 9-26 15,5 2-4-15,13 8 1 16,11 1 4-16,16 1-5 15,12 0-12-15,19-3 24 16,10 0 4-16,13-2 20 16,-4 0 17-16,-4 0 4 15,-6 2 2-15,-9 4 4 16,-6 2-3-16,-10 2 16 0,-3 1 26 16,-10-2 39-16,0-2 20 15,-1-3-17-15,2-4-25 16,5-5-17-16,3-2-7 15,9-8-10-15,6-3-1 16,5-4-10-16,3 0-4 16,1 6-5-16,-4 2-2 0,0 8-2 15,0 3 2-15,-3 10-3 16,-3 4-3-16,4 6 3 16,1 3-3-16,5 0-15 15,7-1-52 1,-3-6-71-16,-1-6-125 0,-6-10 46 15</inkml:trace>
  <inkml:trace contextRef="#ctx0" brushRef="#br0" timeOffset="51233.058">13234 3795 1287 0,'9'-21'121'0,"3"2"409"0,-2 7-180 15,1 7-98-15,3 12-78 16,0 8-65 0,6 20-42-16,0 13-7 0,-1 20-9 15,-2 11-12-15,-4 17-17 16,-5-1-9-16,-1-6-8 16,-3-7-2-16,0-20-6 15,-1-10-37-15,-4-15-74 16,-2-8-46-16,-9-18-105 15,-2-6-115-15,-9-13-89 16,-3-8 213-16,-9-8 103 16,-2-4 29-16,2-2 118 15,2-1 60-15,14 2 61 16,11 0 5-16,15 2-20 0,11-3 47 16,14 1-1-16,4-2 0 15,10 0 1-15,0-1 8 16,3-2-23-16,-1-2-24 15,1 0 1-15,0 2-31 16,3 1-29-16,2 5-7 16,-2 9-10-16,-2 8-5 15,-12 14-7-15,-7 11-4 16,-8 22-3-16,-6 11-2 0,-5 23 2 16,-2 9-3-16,-6 0 1 15,0-4 5-15,1-14 17 16,-2-9 0-16,5-20 4 15,-1-7-11-15,5-21-16 16,3-6 2-16,1-19-6 16,1-5 2-16,-2-11-1 15,-2-1-1-15,-5 0-6 16,-1 2-4-16,-1 11-10 16,-2 6-10-16,7 15-6 15,1 7 2-15,9 14 2 16,6 6 11-16,7 6 11 15,5-2 1-15,6-7 5 16,3-2-2-16,-6-14 0 0,0-4 0 16,-10-15 0-1,-4-4 1-15,-8-12 0 0,-5-4 3 16,-8-5 0-16,-6-1-1 16,-6 10 2-16,-9 8-2 15,-2 19-1-15,-3 9 0 16,1 24-3-16,-1 10-4 0,10 13-2 15,1 2 0-15,16-1 2 16,9-3 0-16,10-10 2 16,11-5-1-16,14-15-111 15,17-11-46-15,30-20 39 16</inkml:trace>
  <inkml:trace contextRef="#ctx0" brushRef="#br0" timeOffset="51649.793">15990 3665 1512 0,'0'-14'95'0,"0"14"219"15,6-2-66-15,3 31-13 16,5 14-56-16,6 29-100 16,-1 12-26-16,-1 23-9 15,-6 6-7-15,-5-2-14 16,-2-7-6-16,-1-27-5 16,6-14-38-16,-1-23-101 15,-1-12-87-15,-3-17 45 16</inkml:trace>
  <inkml:trace contextRef="#ctx0" brushRef="#br0" timeOffset="51952.567">15845 4303 1471 0,'-5'-36'66'0,"13"-3"108"0,12-1 12 15,25 1-16-15,14 3-30 16,30 9-41-16,7 4-43 15,1 11-14-15,-7 5-15 16,-21 12-21-16,-9 8 3 16,-15 12-1-16,-8 6 5 0,-25 11 21 15,-13 4 32 1,-25 2 27-16,-11-2-27 0,-11-5-11 16,-5-5-18-16,-2-7-22 15,-2-5-7-15,4-5-5 16,3-5-2-16,14-7-63 15,9-3-33-15,25-6-115 16,16-7-114-16,27-9-2 16,10-2 150-16</inkml:trace>
  <inkml:trace contextRef="#ctx0" brushRef="#br0" timeOffset="52568.251">16760 4173 949 0,'10'-8'152'0,"-2"4"96"15,-8 4-64-15,0 0 129 16,0 0-35-16,7 18-81 0,-5 4-76 16,1 10-20-16,1 2-12 15,3 4-47-15,1-2-6 16,-2-4 2-16,1 0 0 16,-4-9 9-16,0-3 4 15,2-10 0-15,-5-10 1 16,0 0 22-16,0 0-6 0,-7-13-14 15,4-6-8-15,-2-16-28 16,2-4-8-16,3-8-10 16,1-4 2-16,8 5-4 15,2 2 1-15,2 11-7 16,4 6-16-16,3 9-32 16,4 2-19-16,10 5-43 15,6 4-10-15,5 7 8 16,5 4 0-16,-3 7 5 15,-8 3 41-15,-9 3 44 16,-8 1 17-16,-6 1 13 16,-1 2 0-16,-9 2 0 15,-2 4 0-15,-4 4 39 16,-4 3 30-16,2 3 46 16,-2 0-20-16,4-6-24 0,2-2-8 15,5-10-20-15,6-4-14 16,5-12-14-16,4-4-1 15,5-12-1-15,-1-3 6 16,-1-8 8-16,-6-3 0 16,-8-3 2-16,-8-3 0 15,-11-2-4-15,-9 0-6 16,-11-2-6-16,-2 2-2 16,-2 5-9-16,-2 5-3 15,9 11-20-15,4 7-24 0,10 9-45 16,7 6-43-1,10 6-61-15,7 1-97 16,15-3 90-16</inkml:trace>
  <inkml:trace contextRef="#ctx0" brushRef="#br0" timeOffset="53137.135">17856 4276 1318 0,'13'-24'97'15,"0"3"68"1,1 6 205-16,-4 13 1 0,1 5-149 0,-2 20-68 16,-2 5-46-16,-3 11-16 15,1 5-17-15,-3 1-10 16,1 0-5-16,0-6-20 16,3-3-7-16,5-14-13 15,6-7-5-15,5-14-10 16,2-6 3-16,-1-9-3 15,1-2-1-15,-6 0 0 16,-1 0-3-16,-2 4-1 16,-3 3 0-16,0 5-4 15,2 1-8-15,2 3-10 16,-1 3-6-16,8 0-4 16,-2 1 7-16,2-4 3 15,-4 0 5-15,0-2 15 16,-3-2-1-16,-4-2 7 15,0-2-1-15,-6-1 0 16,-2-2 0-16,-5-3-3 0,-1-1-2 16,-3 1-23-1,0 1-13-15,2 5-32 0,3 8-36 16,0-1-46-16,0-1-84 16,21-22-77-16,0 14-58 15,11-4 246-15</inkml:trace>
  <inkml:trace contextRef="#ctx0" brushRef="#br0" timeOffset="54000.763">18784 4126 855 0,'19'-16'182'0,"-3"2"140"15,-4 5-116-15,-12 9 212 16,0 0-53-16,-17 13-137 16,-6 2-75-16,-5 11-44 15,-1 2-21-15,5 2-35 16,4 0-12-16,11-5-17 15,7-1-10-15,10-5-9 16,8-1-3-16,11-4-3 16,2 0 2-16,10-4-4 15,1 1 1-15,0 0 1 16,-2 0 0-16,-8 1 4 16,-6 0 0-16,-17 0-2 15,-7 5 4-15,-17 1-4 0,-8 2 3 16,-8 1-7-16,1 0-4 15,2-2-14-15,5-1-12 16,9-4-16-16,5-2-8 16,12-4-2-16,9-2 9 15,12-3 25-15,8-3 8 16,11-9 11-16,7-8 4 0,15-7 1 16,0-6 0-16,5-7 1 15,-3-3 0-15,-5-7 2 16,-3-3 0-16,-7-4 9 15,-4 1 2-15,-18 8 0 16,-10 7 5-16,-17 17-1 16,-6 9 1-16,-17 14-8 15,-3 9-3-15,-6 16-8 16,-2 10-6-16,6 7 4 16,4 3-2-16,6-1 1 15,4-5 0-15,9-6-3 16,4-5 4-16,9-10 0 15,6-5-1-15,7-12 1 16,3-3 0-16,6-11 3 16,2-4 0-16,1-9 8 15,1-2-4-15,-2-4 2 0,2 0 1 16,-9 1 2-16,-4 2 7 16,-5 7 7-16,-5 1 6 15,-6 11 3-15,-6 8-2 16,0 0-6-16,0 0-3 15,0 0-1-15,0 2 1 16,1-1-5-16,0 1 0 0,11 36-4 16,-12-38-2-1,1 0 3-15,0 0-2 0,25 0-6 16,-14-8 1-16,1-2-4 16,-1-1-1-16,-1 4 3 15,-11 7-4-15,1 0 0 16,0 1 0-16,9 27-5 15,-5-4 1-15,-3 10 4 16,1 2-2-16,3 3 4 16,0 1-2-16,5 3-4 15,0-2 5-15,2-5-36 16,4-3-32-16,3-11-121 16,5-8-415-16,3-20 158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3:48:3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25853 5350 1512 0,'6'0'35'0,"-4"-2"1"16,-4-7-15-16,-7-15 15 16,-2-6 38-16,-11-16 43 15,-6-7 38-15,-17-11 28 0,-12-5-31 16,-12-1-75-16,-12 1-3 15,-31 5-33-15,-11 5-1 16,-23 6-12-16,-24 6-8 16,-9 9-2-16,-21 6 4 15,-31 12-5-15,-12 9 1 0,-35 14 6 16,-10 13 2-16,-24 21 11 16,7 13 5-16,-11 23 3 15,-4 14-1-15,12 27-7 16,-4 11-7-16,27 15 1 15,15 2 1-15,37 3 0 16,22-2 0-16,37 2-5 16,30 2-8-16,47-4-8 15,30-3-4-15,50-3-1 16,19 0-4-16,42-2 0 16,31-1-1-16,54-4-4 15,23-4 4-15,62-8-2 0,14-8 2 16,45-14 2-16,38-10-6 15,36-22 0-15,13-12 1 16,39-27 0 0,-4-14 2-16,12-27 2 15,19-15-1-15,-16-26 0 0,-6-9 1 16,-13-19 2-16,-19-9-4 16,-26-13 3-16,-28-4-4 15,-47-12 1-15,-31-6 2 0,-59-6-1 16,-13 1 4-1,-48-2-4-15,-20 2 7 0,-39-1-1 16,-23-1-3-16,-38 1 5 16,-20-3-2-16,-50 5 1 15,-20-1 6-15,-43-1-4 16,-31 5 5-16,-37 9-6 16,-31 10 2-16,-56 27 2 15,-11 13-5-15,-49 22 5 16,-24 15-4-16,-33 20 1 15,-28 14 4-15,-24 22-7 16,-5 12 1-16,-7 28-6 16,10 10 0-16,14 19-2 15,25 11-2-15,40-2-3 16,18-4-19-16,57-11-31 16,17-11-22-16,51-12-93 15,34-7-61-15,44-14 120 0,31-11-59 16</inkml:trace>
  <inkml:trace contextRef="#ctx0" brushRef="#br0" timeOffset="3081.035">10753 12072 1535 0,'-67'-38'123'0,"-1"1"56"0,-4 1 9 16,-23 0 0-16,-12 3-37 15,-16-3-37-15,-9-1-7 16,-19-7-24-16,-5-3-33 15,-35-5-25-15,-10 0-7 16,-21 5-7-16,-14 3-2 16,-20 14-6-16,-10 11 0 15,-13 19 4-15,-17 11 5 16,-4 18 16-16,-16 7 4 0,-13 13 13 16,8 6-1-16,-12 17 1 15,3 11 3 1,-2 34-4-16,-10 15-4 0,4 41-3 15,8 16-4-15,12 33-3 16,6 15-3-16,22 20-2 16,7 14-1-16,36 16-4 15,19 4-3-15,34 6-8 16,29 9-1-16,41 0-6 16,26 0-2-16,47 5 0 15,20-18-3-15,40-5-2 16,22-4 3-16,41-12-3 15,24-4 0-15,46-27 4 16,20-10-1-16,47-25 0 16,15-12-1-16,40-15-3 0,25-3 4 15,34-10 0-15,1198 570 2 16</inkml:trace>
  <inkml:trace contextRef="#ctx0" brushRef="#br0" timeOffset="4447.841">10673 11948 1216 0,'-19'-20'85'0,"3"1"49"16,2 3-4-16,6 4 100 15,3 3-21-15,5 9-21 16,0 0-29-16,8 7-68 15,9 12 3-15,18 20 14 16,13 14-38-16,26 24 3 0,5 11 3 16,6 18-17-16,0 10-7 15,10 19-7-15,15 9-5 16,7 28-10-16,2 7-4 16,-2 19-3-16,-4 11-1 15,4 12-6-15,-4 4 0 16,-7 20 0-16,-8 1 0 15,-13 9 4-15,-8 3 1 0,-24 0-6 16,-15 3 0-16,-25-10-2 16,-12-3-3-16,-23-14 0 15,-14-6 1-15,-32-16-3 16,-15 2-1-16,-31-17 0 16,-19-2-5-16,-30-11-2 15,-17-4-2-15,-32-11-11 16,-9-3-4-16,-28-18 0 15,-13-9-2-15,-17-15 2 16,-17-11 4-16,-11-3-2 16,-4-9 0-16,-5-8-1 15,-956 273 5-15</inkml:trace>
  <inkml:trace contextRef="#ctx0" brushRef="#br0" timeOffset="5151.207">11937 13334 1295 0,'-7'14'114'0,"15"-15"418"16,14-13-529-16,23-24-20 15,11-11 11-15,27-30 12 0,15-21 8 16,21-26 43-16,12-19 9 16,32-29 56-16,8-15-5 15,45-32-58-15,13-13-5 16,28-23-29 0,21-16-10-16,24-15 21 0,24-18 4 15,22-8 7-15,7-1 11 16,16-7-33-16,-2 11-8 15,-1 4-10-15,-2 10 2 16,-22 24-3-16,-1 10-4 0,-40 27 1 16,-16 16-2-16,-42 28-1 15,-23 18 6-15,-42 31 1 16,-29 14-4-16,-39 27 6 16,-24 16-1-16,-29 23-1 15,-12 17 3-15,-32 20-5 16,-15 7-43-16,-23 14-105 15,-6-2 70-15</inkml:trace>
  <inkml:trace contextRef="#ctx0" brushRef="#br0" timeOffset="6538.903">29110 8927 1530 0,'-144'-15'277'0,"-3"-6"383"0,-2-2-645 0,-13-8-3 16,-11-4 12-1,-9-4 60-15,-16-3-2 0,-21-1 3 16,-6-2-1-16,-31-6-31 15,-6-1-13-15,-21 0-12 16,-9 0-10-16,-30 7-5 16,-12 4-6-16,-35 10 0 15,-14 7 6-15,-20 12 12 16,-19 9 17-16,-7 12 4 16,-11 8 0-16,-8 12-10 15,7 3-10-15,0 12-4 16,17 3-7-16,4 10 3 15,7 6-3-15,17 12 3 16,5 8 4-16,28 20 5 16,15 7-2-16,30 17-5 15,19 6-5-15,36 5-14 16,26 5 4-16,49 7-7 0,20 3-3 16,43-2 3-16,26-3-6 15,41-6-1-15,31-5-1 16,59 2-4-16,28-1 4 15,43-9 3-15,22-6-2 0,47-7 4 16,17-1 2-16,50-7-2 16,27-4 7-16,35-9-5 15,26-2 4-15,39-8 1 16,14-4-4-16,34-16 2 16,9-5-3-16,36-12 2 15,0-7 0-15,30-10 1 16,18-5 1-16,-1-13-1 15,21-2-2-15,-7-10-2 16,0-2 6-16,0-7-5 16,-1-5 4-16,-2-2 1 15,-7-6-2-15,-9-2 0 16,-19-1 0-16,-15-7 0 16,-14-1-2-16,-27-10 2 15,-9-5 2-15,-26-15-1 16,-26-5-1-16,-32-15 4 15,-23-2-4-15,-48-9 0 0,-14-3 0 16,-44-7-1-16,-19-2 0 16,-46-2 1-16,-26-3 1 15,-52-5-4-15,-25-6 3 16,-44-12-7-16,-19 0 3 16,-55-4-4-16,-25-3-2 15,-50-2 2-15,-33 3 0 16,-48 7 5-16,-26 4 1 15,-63 14 6-15,-20 4 1 16,-54 3 6-16,-13 8 2 0,-42 11 5 16,-26 6-1-16,-23 17 2 15,-31 6-7-15,-12 17-4 16,-8 7 5-16,-19 17-9 16,-5 6 4-16,-5 13-4 15,-2 8-6-15,14 9-14 16,19 4-23-16,11 3-63 15,25-1-57-15,22-1-109 16,26-4 114-16</inkml:trace>
  <inkml:trace contextRef="#ctx0" brushRef="#br0" timeOffset="7622.191">18003 9836 1072 0,'5'0'88'0,"-5"0"61"15,0 0-4-15,0 0 56 16,-12 4 103-16,-11-4-17 16,-6-3-91-16,-5-5-40 15,-5-4-48-15,-6-11-35 16,-11-6-10-16,-22-12-11 15,-15-5-14-15,-17-7-15 16,-6-3-2-16,-24-8-10 16,-6 2-1-16,-25-5 1 15,-16 0-4-15,1-3 7 16,-14 0 0-16,-7 1-1 16,0 1 1-16,-10 0-10 0,4-3-4 15,-8-1 0-15,5-1-2 16,-6 1 2-16,5 4 2 15,-1 9 0-15,-1 2 0 16,8 7 3-16,1 2-5 16,22 0 0-16,-2 0-2 15,24-4-1-15,14-1 3 0,14-2-23 16,13-4-27-16,24-3-83 16,8-1-52-16,35-4-144 15,15 0 38-15</inkml:trace>
  <inkml:trace contextRef="#ctx0" brushRef="#br0" timeOffset="8631.466">10936 6265 1266 0,'-121'-112'68'0,"3"-1"38"16,4 1-28-16,-4 3 103 15,-8 0 26-15,-7 3-10 16,-21 2-27-16,-2 1-46 0,-12 0 6 16,-22 4-10-16,-11 10-46 15,-18 6-9-15,-21 16-13 16,-13 10-3-16,-23 17-8 16,-4 7-2-16,-31 20-14 15,7 10-9-15,-22 13-10 16,-16 13-1-16,-6 16 6 15,-6 11 7-15,-1 18 3 16,-5 12 2-16,1 20-1 16,4 12-2-16,6 16 2 15,7 9 1-15,26 16-3 16,-3 7-3-16,32 14-4 16,21 5-5-16,39-1 1 15,28 3-5-15,39-6-1 0,32-2-1 16,45 6-2-16,28-13-4 15,48 0-1-15,21 1-2 16,43-20 0 0,23 2 3-16,34 4 1 0,17-12 2 15,37-11 1-15,8 2 2 16,42-14-3-16,11-2 1 16,29-7 0-16,16-8-2 15,24-8 2-15,28-1 0 0,17-2 0 16,12-9-3-16,24-33 1 15,1-14 2-15,19-20-2 16,19-6 4-16,8-8-1 16,3-5 1-16,10-7-4 15,-15-1 1-15,10-10-1 16,-3-7 0-16,-15-17 2 16,14-12-2-16,-23-19 2 15,-9-9 2-15,-20-23 1 16,-11-6-1-16,-34-18-1 15,-12-11-1-15,-27-24 0 16,-33-6 0-16,-34-25-3 16,-18-5 0-16,-63-10 1 15,-20-5 2-15,-58-7 0 16,-29-4 0-16,-40 0 0 16,-25 2-1-16,-46 9-4 0,-35 4-2 15,-47 14-9-15,-31 12-5 16,-51 14-1-16,-23 11 6 15,-49 30 8-15,-11 16 4 16,-27 46 5-16,-15 22 1 16,-11 37 0-16,-2 16 2 0,-2 28-4 15,6 12-1-15,19 12 0 16,11 3-12-16,27 0-47 16,30-4-29-16,38-6-112 15,25-2 263-15,49-10-84 16</inkml:trace>
  <inkml:trace contextRef="#ctx0" brushRef="#br0" timeOffset="11800.36">13946 6439 1092 0,'-38'0'40'0,"-3"0"26"16,-2 1 0-16,-1 1 43 16,5 3 7-16,11 1 97 0,8-3 41 15,20-3-86-15,0 0-28 16,17 10-73-16,14-4-27 16,16 1 12-16,9-1 19 15,15-4 14-15,14-1-14 16,41-5-27-16,16-7-11 15,52-7-7-15,11-6-3 16,42-10-6-16,19-3-3 16,29-8 0-16,31-3 0 0,7-2-1 15,6 1 0-15,3 5-1 16,-14 4 0-16,-17 7 0 16,-3 6 0-16,-40 9 4 15,-15 7-1-15,-41 4 3 16,-27 5-4-16,-24 1-3 15,-21 1 21-15,-33-4-156 16,-8-6-59-16,-49-19 72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9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45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68069-6025-44FE-A4C2-410BA1EA887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C44AF3-01E6-4072-8727-00AFC48B5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7996-19D3-4CB9-B890-DA2F77E19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introduction to </a:t>
            </a:r>
            <a:br>
              <a:rPr lang="en-US" dirty="0"/>
            </a:br>
            <a:r>
              <a:rPr lang="en-US" dirty="0"/>
              <a:t>Model-View-Controller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3603B-A196-422E-B7C0-77FDBA208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70CA-07BE-4B0F-8345-C0E50651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</a:t>
            </a:r>
            <a:r>
              <a:rPr lang="en-US" b="1" i="1" dirty="0"/>
              <a:t>view</a:t>
            </a:r>
            <a:r>
              <a:rPr lang="en-US" dirty="0"/>
              <a:t>-controller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View</a:t>
            </a:r>
          </a:p>
          <a:p>
            <a:r>
              <a:rPr lang="en-US" dirty="0"/>
              <a:t>Provides the visual structure of the data in the model</a:t>
            </a:r>
          </a:p>
          <a:p>
            <a:r>
              <a:rPr lang="en-US" dirty="0"/>
              <a:t>Typically made up of: 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A templating language </a:t>
            </a:r>
          </a:p>
          <a:p>
            <a:r>
              <a:rPr lang="en-US" dirty="0"/>
              <a:t>Just the visual structure. No behavioral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84" r="33075" b="3826"/>
          <a:stretch/>
        </p:blipFill>
        <p:spPr>
          <a:xfrm>
            <a:off x="7275730" y="1845734"/>
            <a:ext cx="2852243" cy="440157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49C52-2A2D-4494-8623-C4541B61EF69}"/>
              </a:ext>
            </a:extLst>
          </p:cNvPr>
          <p:cNvSpPr/>
          <p:nvPr/>
        </p:nvSpPr>
        <p:spPr>
          <a:xfrm>
            <a:off x="9114182" y="2943013"/>
            <a:ext cx="1262269" cy="228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4309E-6A8E-4E9F-B5FE-53CFE739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58" y="1483817"/>
            <a:ext cx="2152145" cy="723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5F713E-4F87-47FD-B5B3-F7B3F0EE7AAF}"/>
              </a:ext>
            </a:extLst>
          </p:cNvPr>
          <p:cNvSpPr/>
          <p:nvPr/>
        </p:nvSpPr>
        <p:spPr>
          <a:xfrm>
            <a:off x="8384508" y="1925672"/>
            <a:ext cx="1743465" cy="66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2CB292-3C75-46F7-B6FB-1EA766565F01}"/>
              </a:ext>
            </a:extLst>
          </p:cNvPr>
          <p:cNvSpPr/>
          <p:nvPr/>
        </p:nvSpPr>
        <p:spPr>
          <a:xfrm>
            <a:off x="7397462" y="3670925"/>
            <a:ext cx="1598985" cy="70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59B796-A01D-41F3-B226-E92FA6E4CB52}"/>
              </a:ext>
            </a:extLst>
          </p:cNvPr>
          <p:cNvSpPr/>
          <p:nvPr/>
        </p:nvSpPr>
        <p:spPr>
          <a:xfrm>
            <a:off x="8739203" y="5200041"/>
            <a:ext cx="1006113" cy="1006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View</a:t>
            </a:r>
          </a:p>
          <a:p>
            <a:r>
              <a:rPr lang="en-US" dirty="0"/>
              <a:t>Provides the visual structure of the data in the model</a:t>
            </a:r>
          </a:p>
          <a:p>
            <a:r>
              <a:rPr lang="en-US" dirty="0"/>
              <a:t>Typically made up of: 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A templating language </a:t>
            </a:r>
          </a:p>
          <a:p>
            <a:r>
              <a:rPr lang="en-US" dirty="0"/>
              <a:t>Just the visual structure. No behavioral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84" r="33075" b="3826"/>
          <a:stretch/>
        </p:blipFill>
        <p:spPr>
          <a:xfrm>
            <a:off x="7275731" y="1845734"/>
            <a:ext cx="2852243" cy="440157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49C52-2A2D-4494-8623-C4541B61EF69}"/>
              </a:ext>
            </a:extLst>
          </p:cNvPr>
          <p:cNvSpPr/>
          <p:nvPr/>
        </p:nvSpPr>
        <p:spPr>
          <a:xfrm>
            <a:off x="9114182" y="2943013"/>
            <a:ext cx="1262269" cy="228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8AC8A-3803-442F-B9CE-250125F9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91" y="5364453"/>
            <a:ext cx="2152145" cy="723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8B008-D9B3-4E79-89A8-2349A8A38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79" y="5120641"/>
            <a:ext cx="1843768" cy="12297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D2371E7-59C8-493A-B2AD-E282A25E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</a:t>
            </a:r>
            <a:r>
              <a:rPr lang="en-US" b="1" i="1" dirty="0"/>
              <a:t>view</a:t>
            </a:r>
            <a:r>
              <a:rPr lang="en-US" dirty="0"/>
              <a:t>-controller 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73959-ED4F-4DCC-8FC7-F0E6D84D0F48}"/>
              </a:ext>
            </a:extLst>
          </p:cNvPr>
          <p:cNvSpPr/>
          <p:nvPr/>
        </p:nvSpPr>
        <p:spPr>
          <a:xfrm>
            <a:off x="8384508" y="1925672"/>
            <a:ext cx="1743465" cy="66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3392F1-ADD3-4BDD-A08D-5497ACCBF46B}"/>
              </a:ext>
            </a:extLst>
          </p:cNvPr>
          <p:cNvSpPr/>
          <p:nvPr/>
        </p:nvSpPr>
        <p:spPr>
          <a:xfrm>
            <a:off x="7397462" y="3670925"/>
            <a:ext cx="1598985" cy="70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0FC3C-8F4B-4FE1-893A-48D5CA3FE9D1}"/>
              </a:ext>
            </a:extLst>
          </p:cNvPr>
          <p:cNvSpPr/>
          <p:nvPr/>
        </p:nvSpPr>
        <p:spPr>
          <a:xfrm>
            <a:off x="8739203" y="5200041"/>
            <a:ext cx="1006113" cy="1006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F43-3507-48C7-A6CC-5C4BCBD5A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11267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View: Example</a:t>
            </a:r>
          </a:p>
          <a:p>
            <a:r>
              <a:rPr lang="en-US" sz="2400" dirty="0"/>
              <a:t>This is how the Vue.js templating language iterates over a model*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EFCD-A07C-40FB-84A8-4D1D9048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0" y="189389"/>
            <a:ext cx="7192355" cy="597274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BFFF13-3B03-4AEF-8FB4-DAD0ABD0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5245"/>
              </p:ext>
            </p:extLst>
          </p:nvPr>
        </p:nvGraphicFramePr>
        <p:xfrm>
          <a:off x="1097279" y="3607466"/>
          <a:ext cx="4200279" cy="23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93">
                  <a:extLst>
                    <a:ext uri="{9D8B030D-6E8A-4147-A177-3AD203B41FA5}">
                      <a16:colId xmlns:a16="http://schemas.microsoft.com/office/drawing/2014/main" val="1020722496"/>
                    </a:ext>
                  </a:extLst>
                </a:gridCol>
                <a:gridCol w="1400093">
                  <a:extLst>
                    <a:ext uri="{9D8B030D-6E8A-4147-A177-3AD203B41FA5}">
                      <a16:colId xmlns:a16="http://schemas.microsoft.com/office/drawing/2014/main" val="1253142978"/>
                    </a:ext>
                  </a:extLst>
                </a:gridCol>
                <a:gridCol w="1400093">
                  <a:extLst>
                    <a:ext uri="{9D8B030D-6E8A-4147-A177-3AD203B41FA5}">
                      <a16:colId xmlns:a16="http://schemas.microsoft.com/office/drawing/2014/main" val="3018542044"/>
                    </a:ext>
                  </a:extLst>
                </a:gridCol>
              </a:tblGrid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804101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1679248551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Hey </a:t>
                      </a:r>
                      <a:r>
                        <a:rPr lang="en-US" dirty="0" err="1"/>
                        <a:t>Spinz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55242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1679248620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969176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1679248891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639262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1679248109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3472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65D6C34-A3F5-4DD7-81BB-E14A70B5F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11" y="1737360"/>
            <a:ext cx="3684224" cy="2457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4F11E-0387-4106-BB39-49EBB55DC406}"/>
              </a:ext>
            </a:extLst>
          </p:cNvPr>
          <p:cNvSpPr txBox="1"/>
          <p:nvPr/>
        </p:nvSpPr>
        <p:spPr>
          <a:xfrm>
            <a:off x="1097279" y="5977468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is oversimplified :)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13E59-7C16-4DCE-B5FA-79943156C1C7}"/>
              </a:ext>
            </a:extLst>
          </p:cNvPr>
          <p:cNvSpPr txBox="1"/>
          <p:nvPr/>
        </p:nvSpPr>
        <p:spPr>
          <a:xfrm>
            <a:off x="1097279" y="3250534"/>
            <a:ext cx="420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text-convo model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F32AC7-AB46-452E-9BF3-30858198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99753" cy="1450757"/>
          </a:xfrm>
        </p:spPr>
        <p:txBody>
          <a:bodyPr/>
          <a:lstStyle/>
          <a:p>
            <a:r>
              <a:rPr lang="en-US" dirty="0"/>
              <a:t>Model-</a:t>
            </a:r>
            <a:r>
              <a:rPr lang="en-US" b="1" i="1" dirty="0"/>
              <a:t>view</a:t>
            </a:r>
            <a:r>
              <a:rPr lang="en-US" dirty="0"/>
              <a:t>-controller 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2FDD6C-DBAF-4931-83D3-B7EB455C89EF}"/>
                  </a:ext>
                </a:extLst>
              </p14:cNvPr>
              <p14:cNvContentPartPr/>
              <p14:nvPr/>
            </p14:nvContentPartPr>
            <p14:xfrm>
              <a:off x="8705160" y="242640"/>
              <a:ext cx="3036960" cy="55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2FDD6C-DBAF-4931-83D3-B7EB455C8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5800" y="233280"/>
                <a:ext cx="30556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9E410-29C4-44A5-8070-DE95E036835B}"/>
                  </a:ext>
                </a:extLst>
              </p14:cNvPr>
              <p14:cNvContentPartPr/>
              <p14:nvPr/>
            </p14:nvContentPartPr>
            <p14:xfrm>
              <a:off x="3206160" y="942120"/>
              <a:ext cx="5914440" cy="191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9E410-29C4-44A5-8070-DE95E03683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6800" y="932760"/>
                <a:ext cx="5933160" cy="19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F43-3507-48C7-A6CC-5C4BCBD5A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View: Your turn</a:t>
            </a:r>
          </a:p>
          <a:p>
            <a:pPr marL="0" indent="0">
              <a:buNone/>
            </a:pPr>
            <a:r>
              <a:rPr lang="en-US" sz="2400" dirty="0"/>
              <a:t>Pair up to write templating pseudo-code for a Twitter-like tweet feed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AB8CD8C-813C-411F-9B4A-950B3796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</a:t>
            </a:r>
            <a:r>
              <a:rPr lang="en-US" b="1" i="1" dirty="0"/>
              <a:t>view</a:t>
            </a:r>
            <a:r>
              <a:rPr lang="en-US" dirty="0"/>
              <a:t>-controller 	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0F98F0-A7C5-4D39-A773-047DFFBB3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44581"/>
              </p:ext>
            </p:extLst>
          </p:nvPr>
        </p:nvGraphicFramePr>
        <p:xfrm>
          <a:off x="729419" y="3276600"/>
          <a:ext cx="6255581" cy="313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48">
                  <a:extLst>
                    <a:ext uri="{9D8B030D-6E8A-4147-A177-3AD203B41FA5}">
                      <a16:colId xmlns:a16="http://schemas.microsoft.com/office/drawing/2014/main" val="1020722496"/>
                    </a:ext>
                  </a:extLst>
                </a:gridCol>
                <a:gridCol w="1563648">
                  <a:extLst>
                    <a:ext uri="{9D8B030D-6E8A-4147-A177-3AD203B41FA5}">
                      <a16:colId xmlns:a16="http://schemas.microsoft.com/office/drawing/2014/main" val="1253142978"/>
                    </a:ext>
                  </a:extLst>
                </a:gridCol>
                <a:gridCol w="3128285">
                  <a:extLst>
                    <a:ext uri="{9D8B030D-6E8A-4147-A177-3AD203B41FA5}">
                      <a16:colId xmlns:a16="http://schemas.microsoft.com/office/drawing/2014/main" val="3018542044"/>
                    </a:ext>
                  </a:extLst>
                </a:gridCol>
              </a:tblGrid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804101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1679212312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codeKnight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Anyone going to the concert?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55242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HTMLBuff333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just refactored some awful HTML for this guy name Leroy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969176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1679212323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CSSYeti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need a burrito.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639262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1679212333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AdaStarGazrs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out my sweet new website bit.ly/</a:t>
                      </a:r>
                      <a:r>
                        <a:rPr lang="en-US" dirty="0" err="1"/>
                        <a:t>alkefjalwkjfaw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347290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556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A41D4C2-CB0E-43DB-AA15-148AA56ED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63" y="1011981"/>
            <a:ext cx="4099584" cy="3404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164E0-FF55-4CF6-861C-797208E48849}"/>
              </a:ext>
            </a:extLst>
          </p:cNvPr>
          <p:cNvSpPr txBox="1"/>
          <p:nvPr/>
        </p:nvSpPr>
        <p:spPr>
          <a:xfrm>
            <a:off x="8623005" y="499730"/>
            <a:ext cx="31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8632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A58E-A377-4B3A-85F8-4114F9FA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</a:t>
            </a:r>
            <a:r>
              <a:rPr lang="en-US" b="1" i="1" dirty="0"/>
              <a:t>view</a:t>
            </a:r>
            <a:r>
              <a:rPr lang="en-US" dirty="0"/>
              <a:t>-controller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F43-3507-48C7-A6CC-5C4BCBD5A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View: Example</a:t>
            </a:r>
          </a:p>
          <a:p>
            <a:r>
              <a:rPr lang="en-US" sz="2400" dirty="0"/>
              <a:t>This is how the Vue.js templating language iterates over a model*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EFCD-A07C-40FB-84A8-4D1D9048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88" y="2031761"/>
            <a:ext cx="5002359" cy="415410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BFFF13-3B03-4AEF-8FB4-DAD0ABD01E14}"/>
              </a:ext>
            </a:extLst>
          </p:cNvPr>
          <p:cNvGraphicFramePr>
            <a:graphicFrameLocks noGrp="1"/>
          </p:cNvGraphicFramePr>
          <p:nvPr/>
        </p:nvGraphicFramePr>
        <p:xfrm>
          <a:off x="1097279" y="3607466"/>
          <a:ext cx="4200279" cy="23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93">
                  <a:extLst>
                    <a:ext uri="{9D8B030D-6E8A-4147-A177-3AD203B41FA5}">
                      <a16:colId xmlns:a16="http://schemas.microsoft.com/office/drawing/2014/main" val="1020722496"/>
                    </a:ext>
                  </a:extLst>
                </a:gridCol>
                <a:gridCol w="1400093">
                  <a:extLst>
                    <a:ext uri="{9D8B030D-6E8A-4147-A177-3AD203B41FA5}">
                      <a16:colId xmlns:a16="http://schemas.microsoft.com/office/drawing/2014/main" val="1253142978"/>
                    </a:ext>
                  </a:extLst>
                </a:gridCol>
                <a:gridCol w="1400093">
                  <a:extLst>
                    <a:ext uri="{9D8B030D-6E8A-4147-A177-3AD203B41FA5}">
                      <a16:colId xmlns:a16="http://schemas.microsoft.com/office/drawing/2014/main" val="3018542044"/>
                    </a:ext>
                  </a:extLst>
                </a:gridCol>
              </a:tblGrid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804101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1679248551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Hey </a:t>
                      </a:r>
                      <a:r>
                        <a:rPr lang="en-US" dirty="0" err="1"/>
                        <a:t>Spinz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855242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1679248620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969176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1679248891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639262"/>
                  </a:ext>
                </a:extLst>
              </a:tr>
              <a:tr h="463163">
                <a:tc>
                  <a:txBody>
                    <a:bodyPr/>
                    <a:lstStyle/>
                    <a:p>
                      <a:r>
                        <a:rPr lang="en-US" dirty="0"/>
                        <a:t>1679248109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3472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65D6C34-A3F5-4DD7-81BB-E14A70B5F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51" y="3558848"/>
            <a:ext cx="4379992" cy="2921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4F11E-0387-4106-BB39-49EBB55DC406}"/>
              </a:ext>
            </a:extLst>
          </p:cNvPr>
          <p:cNvSpPr txBox="1"/>
          <p:nvPr/>
        </p:nvSpPr>
        <p:spPr>
          <a:xfrm>
            <a:off x="1097279" y="5977468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is oversimplified :)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13E59-7C16-4DCE-B5FA-79943156C1C7}"/>
              </a:ext>
            </a:extLst>
          </p:cNvPr>
          <p:cNvSpPr txBox="1"/>
          <p:nvPr/>
        </p:nvSpPr>
        <p:spPr>
          <a:xfrm>
            <a:off x="1097279" y="3250534"/>
            <a:ext cx="420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text-convo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5388F0-EC17-4F03-8F56-43B22DFD8E36}"/>
              </a:ext>
            </a:extLst>
          </p:cNvPr>
          <p:cNvCxnSpPr>
            <a:cxnSpLocks/>
          </p:cNvCxnSpPr>
          <p:nvPr/>
        </p:nvCxnSpPr>
        <p:spPr>
          <a:xfrm>
            <a:off x="8826500" y="4076700"/>
            <a:ext cx="2921000" cy="160020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D9889-76D4-4C00-BCA3-64761E3EC187}"/>
              </a:ext>
            </a:extLst>
          </p:cNvPr>
          <p:cNvSpPr txBox="1"/>
          <p:nvPr/>
        </p:nvSpPr>
        <p:spPr>
          <a:xfrm>
            <a:off x="6083300" y="349460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What happens when you hit this button? </a:t>
            </a:r>
          </a:p>
        </p:txBody>
      </p:sp>
    </p:spTree>
    <p:extLst>
      <p:ext uri="{BB962C8B-B14F-4D97-AF65-F5344CB8AC3E}">
        <p14:creationId xmlns:p14="http://schemas.microsoft.com/office/powerpoint/2010/main" val="219255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Generally, web pages are broken into three parts: </a:t>
            </a:r>
          </a:p>
          <a:p>
            <a:r>
              <a:rPr lang="en-US" dirty="0"/>
              <a:t>Model: the data of a web page</a:t>
            </a:r>
          </a:p>
          <a:p>
            <a:r>
              <a:rPr lang="en-US" dirty="0"/>
              <a:t>View: the visual representation of the data</a:t>
            </a:r>
          </a:p>
          <a:p>
            <a:r>
              <a:rPr lang="en-US" dirty="0"/>
              <a:t>Controller: the behavior of he web page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Model-view-controller 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B0785-210E-4F11-BD60-D7BE10436541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786122-57F9-4FBB-9CFA-A95C3769A60D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DA086-7671-491A-8B3F-4C752DCD8F09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FF807A-7C87-4FC9-A7FD-0431CB375B55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56BD2-38C1-42A2-A2DA-54DCBBA95EC0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F7580-F797-442E-9E66-794776D1B89F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5A1F97-B431-4C3F-A7DE-17EC3E0BCF0C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782008-64BE-4A07-8CB4-AF56E8F65D75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3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6E7051-AC48-43E3-8F75-30CA78DB51E2}"/>
              </a:ext>
            </a:extLst>
          </p:cNvPr>
          <p:cNvSpPr/>
          <p:nvPr/>
        </p:nvSpPr>
        <p:spPr>
          <a:xfrm>
            <a:off x="8966489" y="5349241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BC27B-5270-4804-80A4-C374187033E8}"/>
              </a:ext>
            </a:extLst>
          </p:cNvPr>
          <p:cNvSpPr txBox="1"/>
          <p:nvPr/>
        </p:nvSpPr>
        <p:spPr>
          <a:xfrm>
            <a:off x="9159241" y="5448008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clicks “Send”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653D16-089A-4EF3-90A1-112605AA7C9E}"/>
                  </a:ext>
                </a:extLst>
              </p14:cNvPr>
              <p14:cNvContentPartPr/>
              <p14:nvPr/>
            </p14:nvContentPartPr>
            <p14:xfrm>
              <a:off x="4169520" y="4551120"/>
              <a:ext cx="816120" cy="51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653D16-089A-4EF3-90A1-112605AA7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160" y="4541760"/>
                <a:ext cx="834840" cy="53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0619061-DB06-443D-A307-489B9810130E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8AD84-F81C-4008-A038-5EB567445FE5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7B10B-3517-4719-8D66-BDF2FCC5E0FA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E0FF76-B063-41A5-9F3F-665926CAEDBB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10002410" y="4051008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clicks “Send”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82280-2B4E-4A7F-B342-BD04271AA188}"/>
              </a:ext>
            </a:extLst>
          </p:cNvPr>
          <p:cNvSpPr txBox="1"/>
          <p:nvPr/>
        </p:nvSpPr>
        <p:spPr>
          <a:xfrm>
            <a:off x="10002410" y="4304719"/>
            <a:ext cx="2306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Since the text field is blank…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the controller will not update the message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Sets an error flag in the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7D59A-A07C-4942-94A5-547B213E116A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95812E-76FA-4BE1-85A7-ABBF6011CC48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F77D81-9B97-4CA9-BA63-49F142F4CCEA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38BF3D-BE29-4EC7-8637-084505FD2C05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9809658" y="3952241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9403081" y="1944501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flag is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4EC70-F013-478F-8011-E84C509078D4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76951-8FFC-41AD-863C-F00366DD0BA5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F2DA4-78E2-4418-BEF0-D8C5C5AF8AB6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753008-6ABC-4E28-9F41-6AB51294B1AC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9210329" y="1845734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41E4-1FAF-4BFA-8856-E21819E9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46BA-1205-4483-9DA5-E4C56933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375D4-AA29-45A9-AE68-33C986BC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2" y="2005560"/>
            <a:ext cx="10058401" cy="39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4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5333712" y="3091636"/>
            <a:ext cx="19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view with the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7E278-1FB6-47D0-8C5D-EB199F1193A2}"/>
              </a:ext>
            </a:extLst>
          </p:cNvPr>
          <p:cNvSpPr txBox="1"/>
          <p:nvPr/>
        </p:nvSpPr>
        <p:spPr>
          <a:xfrm rot="20680501">
            <a:off x="2393120" y="4927820"/>
            <a:ext cx="215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Enter text, please!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4D012-00F8-4268-A383-EFD8905D8BE0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B6ABA5-5548-4F1A-9573-31AF7FF402A6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2616BB-25A7-4A58-96C2-D7DBFFCC66E9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BFE269-48E9-4573-97DC-689D6569B646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6858289" y="3429000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9026871" y="5279913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9280582" y="5406768"/>
            <a:ext cx="193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enters “</a:t>
            </a:r>
            <a:r>
              <a:rPr lang="en-US" dirty="0" err="1"/>
              <a:t>zomg</a:t>
            </a:r>
            <a:r>
              <a:rPr lang="en-US" dirty="0"/>
              <a:t> I love texting” and hits “send”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7E278-1FB6-47D0-8C5D-EB199F1193A2}"/>
              </a:ext>
            </a:extLst>
          </p:cNvPr>
          <p:cNvSpPr txBox="1"/>
          <p:nvPr/>
        </p:nvSpPr>
        <p:spPr>
          <a:xfrm rot="20680501">
            <a:off x="2393120" y="4927820"/>
            <a:ext cx="215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Enter text, please!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B040A-E924-47DE-884E-8AF7CA2896C4}"/>
              </a:ext>
            </a:extLst>
          </p:cNvPr>
          <p:cNvSpPr txBox="1"/>
          <p:nvPr/>
        </p:nvSpPr>
        <p:spPr>
          <a:xfrm rot="20680501">
            <a:off x="2489418" y="5138109"/>
            <a:ext cx="2153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Zomg</a:t>
            </a:r>
            <a:r>
              <a:rPr lang="en-US" sz="900" dirty="0"/>
              <a:t> I love texting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D1035-4AB7-4E8F-84A4-1EDB6E5AE672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95984-E551-44BF-AFE8-7A0224C5AFF1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B522A-496A-4F95-A574-D801D66C0F0C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CE0939-593B-4A54-A15B-9CD9ED4ADAA9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10134744" y="4120157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10261600" y="4288175"/>
            <a:ext cx="193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</a:t>
            </a:r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clears the error flag in model</a:t>
            </a:r>
          </a:p>
          <a:p>
            <a:pPr marL="177800" marR="0" lvl="0" indent="-177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Updates the model to include new text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7E278-1FB6-47D0-8C5D-EB199F1193A2}"/>
              </a:ext>
            </a:extLst>
          </p:cNvPr>
          <p:cNvSpPr txBox="1"/>
          <p:nvPr/>
        </p:nvSpPr>
        <p:spPr>
          <a:xfrm rot="20680501">
            <a:off x="2393120" y="4927820"/>
            <a:ext cx="215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text, please!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B040A-E924-47DE-884E-8AF7CA2896C4}"/>
              </a:ext>
            </a:extLst>
          </p:cNvPr>
          <p:cNvSpPr txBox="1"/>
          <p:nvPr/>
        </p:nvSpPr>
        <p:spPr>
          <a:xfrm rot="20680501">
            <a:off x="2489418" y="5138109"/>
            <a:ext cx="2153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Zomg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love texting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86607-E49F-4A1E-9395-03F0D58FDEA7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56E23-8BB9-492A-BCBC-EB22CCACCFF5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8EDE93-AFAC-43F0-AA17-651188E1E077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2D000A-3836-48C5-AB14-CA01683C82B0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7455044" y="1884764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5651499" y="1845734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is updated by controller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7E278-1FB6-47D0-8C5D-EB199F1193A2}"/>
              </a:ext>
            </a:extLst>
          </p:cNvPr>
          <p:cNvSpPr txBox="1"/>
          <p:nvPr/>
        </p:nvSpPr>
        <p:spPr>
          <a:xfrm rot="20680501">
            <a:off x="2393120" y="4927820"/>
            <a:ext cx="215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text, please!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B040A-E924-47DE-884E-8AF7CA2896C4}"/>
              </a:ext>
            </a:extLst>
          </p:cNvPr>
          <p:cNvSpPr txBox="1"/>
          <p:nvPr/>
        </p:nvSpPr>
        <p:spPr>
          <a:xfrm rot="20680501">
            <a:off x="2489418" y="5138109"/>
            <a:ext cx="2153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Zomg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love texting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484F6-0C42-4EA5-89FB-C1B06798482B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56F86-501A-4292-B3F7-CF9A8F8AC151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AF267-8366-4250-8B18-BF094C378997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6B2229-F063-4AD8-BB33-A8246BAD5F96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Controller: how the user manipulates the data model through the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</a:t>
            </a:r>
            <a:r>
              <a:rPr lang="en-US" b="1" i="1" dirty="0"/>
              <a:t>controller</a:t>
            </a:r>
            <a:r>
              <a:rPr lang="en-US" dirty="0"/>
              <a:t>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0DB05-0C1D-4911-9505-3C2D7EDD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3429001"/>
            <a:ext cx="3657361" cy="24394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46B1D7-A1EA-4F5C-B9B6-D8B38E7C9C35}"/>
              </a:ext>
            </a:extLst>
          </p:cNvPr>
          <p:cNvSpPr/>
          <p:nvPr/>
        </p:nvSpPr>
        <p:spPr>
          <a:xfrm>
            <a:off x="6979876" y="4211306"/>
            <a:ext cx="253711" cy="253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5B7D9-1B4E-47F7-9A1A-AA3D2F7A04DB}"/>
              </a:ext>
            </a:extLst>
          </p:cNvPr>
          <p:cNvSpPr txBox="1"/>
          <p:nvPr/>
        </p:nvSpPr>
        <p:spPr>
          <a:xfrm>
            <a:off x="5049476" y="4211306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is updated to remove error message and the new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B040A-E924-47DE-884E-8AF7CA2896C4}"/>
              </a:ext>
            </a:extLst>
          </p:cNvPr>
          <p:cNvSpPr txBox="1"/>
          <p:nvPr/>
        </p:nvSpPr>
        <p:spPr>
          <a:xfrm rot="20680501">
            <a:off x="3064281" y="4917311"/>
            <a:ext cx="1027916" cy="184666"/>
          </a:xfrm>
          <a:prstGeom prst="rect">
            <a:avLst/>
          </a:prstGeom>
          <a:solidFill>
            <a:srgbClr val="88954B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Zomg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love texting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B153B3-5E1D-4505-8CF2-D8E2AF70C0E6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BCA33-CD4B-472A-B786-1374EA6AF632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CEE9D-C1CF-4483-9CA5-940D8C39687E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9A628C-670C-46E5-86B4-530980555ECC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0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595572-FCC6-4A56-953B-73F89C7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on real websites:</a:t>
            </a:r>
            <a:br>
              <a:rPr lang="en-US" dirty="0"/>
            </a:br>
            <a:r>
              <a:rPr lang="en-US" dirty="0"/>
              <a:t>Thin client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E5220D8-72E9-4C56-99AC-32963490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3532C66D-C41B-4762-AD0C-90ADA868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26" y="4409511"/>
            <a:ext cx="2142836" cy="2142836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CE31BD2F-792C-44C2-A9D8-EF43A48CF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932" y="1510276"/>
            <a:ext cx="1876425" cy="1876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2E74-2040-453F-ADD7-885C3344CE08}"/>
              </a:ext>
            </a:extLst>
          </p:cNvPr>
          <p:cNvSpPr txBox="1"/>
          <p:nvPr/>
        </p:nvSpPr>
        <p:spPr>
          <a:xfrm>
            <a:off x="1200150" y="219269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42591-6D29-472B-B38D-DE14D29A3D4E}"/>
              </a:ext>
            </a:extLst>
          </p:cNvPr>
          <p:cNvSpPr txBox="1"/>
          <p:nvPr/>
        </p:nvSpPr>
        <p:spPr>
          <a:xfrm>
            <a:off x="1200150" y="511159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8E826-E9B2-472B-8923-13CC71E893BD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CD774-30C9-493A-8FFB-451A9FF0ACD7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8E8EE-C5A7-46C2-886A-B350C366E25C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4E80CC-6FAA-4ED7-9FA7-9B873865A449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C06517-4E71-48FE-9719-13B6BD1BA4C7}"/>
                  </a:ext>
                </a:extLst>
              </p14:cNvPr>
              <p14:cNvContentPartPr/>
              <p14:nvPr/>
            </p14:nvContentPartPr>
            <p14:xfrm>
              <a:off x="401400" y="895680"/>
              <a:ext cx="10998720" cy="596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C06517-4E71-48FE-9719-13B6BD1BA4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040" y="886320"/>
                <a:ext cx="11017440" cy="59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2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595572-FCC6-4A56-953B-73F89C7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on real websites:</a:t>
            </a:r>
            <a:br>
              <a:rPr lang="en-US" dirty="0"/>
            </a:br>
            <a:r>
              <a:rPr lang="en-US" dirty="0"/>
              <a:t>Thick client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E5220D8-72E9-4C56-99AC-32963490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3532C66D-C41B-4762-AD0C-90ADA868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26" y="4409511"/>
            <a:ext cx="2142836" cy="2142836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CE31BD2F-792C-44C2-A9D8-EF43A48CF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932" y="1510276"/>
            <a:ext cx="1876425" cy="1876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2E74-2040-453F-ADD7-885C3344CE08}"/>
              </a:ext>
            </a:extLst>
          </p:cNvPr>
          <p:cNvSpPr txBox="1"/>
          <p:nvPr/>
        </p:nvSpPr>
        <p:spPr>
          <a:xfrm>
            <a:off x="1200150" y="219269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42591-6D29-472B-B38D-DE14D29A3D4E}"/>
              </a:ext>
            </a:extLst>
          </p:cNvPr>
          <p:cNvSpPr txBox="1"/>
          <p:nvPr/>
        </p:nvSpPr>
        <p:spPr>
          <a:xfrm>
            <a:off x="1200150" y="511159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E4EA4-F173-474F-BD4D-2535E8A61DDD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237AF-C862-445F-9B08-2CD87FC58122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B4837-1936-40BB-B324-487FEEAEE4FD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9D0DFB-4A4B-42B5-A03E-0CB74F334056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3222AF-F156-45B4-9C15-F4FFD6AC9D29}"/>
                  </a:ext>
                </a:extLst>
              </p14:cNvPr>
              <p14:cNvContentPartPr/>
              <p14:nvPr/>
            </p14:nvContentPartPr>
            <p14:xfrm>
              <a:off x="980280" y="882000"/>
              <a:ext cx="10331640" cy="359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3222AF-F156-45B4-9C15-F4FFD6AC9D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0920" y="872640"/>
                <a:ext cx="10350360" cy="36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50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595572-FCC6-4A56-953B-73F89C7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on real websites:</a:t>
            </a:r>
            <a:br>
              <a:rPr lang="en-US" dirty="0"/>
            </a:br>
            <a:r>
              <a:rPr lang="en-US" dirty="0"/>
              <a:t>Mixtures 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E5220D8-72E9-4C56-99AC-32963490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  <a:prstGeom prst="rect">
            <a:avLst/>
          </a:prstGeom>
        </p:spPr>
      </p:pic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3532C66D-C41B-4762-AD0C-90ADA868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726" y="4409511"/>
            <a:ext cx="2142836" cy="2142836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CE31BD2F-792C-44C2-A9D8-EF43A48CF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932" y="1510276"/>
            <a:ext cx="1876425" cy="1876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02E74-2040-453F-ADD7-885C3344CE08}"/>
              </a:ext>
            </a:extLst>
          </p:cNvPr>
          <p:cNvSpPr txBox="1"/>
          <p:nvPr/>
        </p:nvSpPr>
        <p:spPr>
          <a:xfrm>
            <a:off x="1200150" y="219269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42591-6D29-472B-B38D-DE14D29A3D4E}"/>
              </a:ext>
            </a:extLst>
          </p:cNvPr>
          <p:cNvSpPr txBox="1"/>
          <p:nvPr/>
        </p:nvSpPr>
        <p:spPr>
          <a:xfrm>
            <a:off x="1200150" y="5111597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0DE66-2701-4387-884E-6A96FE5A1AC1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382020-C8C4-49FE-B36A-0AC044FD6490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3A487-BF8C-4386-A4FA-83FF6C249F79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4F52BB-DB9E-4AA7-9530-3C7FAB39AECE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A5C2C5-208E-4A83-81CF-2D2C1471951B}"/>
                  </a:ext>
                </a:extLst>
              </p14:cNvPr>
              <p14:cNvContentPartPr/>
              <p14:nvPr/>
            </p14:nvContentPartPr>
            <p14:xfrm>
              <a:off x="690120" y="1652400"/>
              <a:ext cx="10935360" cy="520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A5C2C5-208E-4A83-81CF-2D2C147195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760" y="1643040"/>
                <a:ext cx="10954080" cy="52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3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693-2330-455F-A25D-76119841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oversimplifying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0CD1-DB18-4365-82D2-BCAEBEF6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Imagine if every possible webpage online was a static HTML page </a:t>
            </a:r>
          </a:p>
          <a:p>
            <a:pPr marL="0" indent="0">
              <a:buNone/>
            </a:pPr>
            <a:r>
              <a:rPr lang="en-US" sz="2400" dirty="0"/>
              <a:t>We’d have to write an HTML file for:</a:t>
            </a:r>
          </a:p>
          <a:p>
            <a:r>
              <a:rPr lang="en-US" sz="2000" dirty="0"/>
              <a:t>Every possible email in Gmail</a:t>
            </a:r>
          </a:p>
          <a:p>
            <a:r>
              <a:rPr lang="en-US" sz="2000" dirty="0"/>
              <a:t>Every Amazon product with every review</a:t>
            </a:r>
          </a:p>
          <a:p>
            <a:r>
              <a:rPr lang="en-US" sz="2000" dirty="0"/>
              <a:t>Every possible Google Search result</a:t>
            </a:r>
          </a:p>
          <a:p>
            <a:r>
              <a:rPr lang="en-US" sz="2000" dirty="0"/>
              <a:t>Every possible IM on Instagram</a:t>
            </a:r>
          </a:p>
        </p:txBody>
      </p:sp>
    </p:spTree>
    <p:extLst>
      <p:ext uri="{BB962C8B-B14F-4D97-AF65-F5344CB8AC3E}">
        <p14:creationId xmlns:p14="http://schemas.microsoft.com/office/powerpoint/2010/main" val="259005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693-2330-455F-A25D-76119841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oversimplifying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0CD1-DB18-4365-82D2-BCAEBEF6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Millions of pages would have to be hand-written every second </a:t>
            </a:r>
          </a:p>
          <a:p>
            <a:r>
              <a:rPr lang="en-US" sz="2100" dirty="0"/>
              <a:t>It would be impossible! </a:t>
            </a:r>
          </a:p>
          <a:p>
            <a:pPr marL="0" indent="0">
              <a:buNone/>
            </a:pPr>
            <a:r>
              <a:rPr lang="en-US" sz="2400" dirty="0"/>
              <a:t>User privacy issues </a:t>
            </a:r>
          </a:p>
        </p:txBody>
      </p:sp>
    </p:spTree>
    <p:extLst>
      <p:ext uri="{BB962C8B-B14F-4D97-AF65-F5344CB8AC3E}">
        <p14:creationId xmlns:p14="http://schemas.microsoft.com/office/powerpoint/2010/main" val="93960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70CA-07BE-4B0F-8345-C0E50651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webpages aren’t plain HTML files,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3697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pages are created on the fly </a:t>
            </a:r>
          </a:p>
          <a:p>
            <a:pPr marL="0" indent="0">
              <a:buNone/>
            </a:pPr>
            <a:r>
              <a:rPr lang="en-US" dirty="0"/>
              <a:t>Generally, web pages (and UIs) are broken into three parts: </a:t>
            </a:r>
          </a:p>
          <a:p>
            <a:r>
              <a:rPr lang="en-US" dirty="0"/>
              <a:t>Model: the data of a web page</a:t>
            </a:r>
          </a:p>
          <a:p>
            <a:r>
              <a:rPr lang="en-US" dirty="0"/>
              <a:t>View: the visual representation of the data</a:t>
            </a:r>
          </a:p>
          <a:p>
            <a:r>
              <a:rPr lang="en-US" dirty="0"/>
              <a:t>Controller: the behavior of the web page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06B41-A38F-47C8-8E8D-6AEB5FF8309E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E44EF-812F-4644-9730-523737F5586D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BF142-C1ED-47AA-AD2C-F2F69C294B9D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D0922E-12F7-48F5-B762-AC35DC14A70B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70CA-07BE-4B0F-8345-C0E50651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Model</a:t>
            </a:r>
            <a:r>
              <a:rPr lang="en-US" dirty="0"/>
              <a:t>-view-controller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</a:t>
            </a:r>
          </a:p>
          <a:p>
            <a:r>
              <a:rPr lang="en-US" dirty="0"/>
              <a:t>Data represented in a dedicated data structure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Databases </a:t>
            </a:r>
          </a:p>
          <a:p>
            <a:pPr lvl="1"/>
            <a:r>
              <a:rPr lang="en-US" dirty="0"/>
              <a:t>Objects (e.g., JSON)</a:t>
            </a:r>
          </a:p>
          <a:p>
            <a:pPr lvl="1"/>
            <a:r>
              <a:rPr lang="en-US" dirty="0"/>
              <a:t>Tables (e.g., CSV, Excel)*</a:t>
            </a:r>
          </a:p>
          <a:p>
            <a:r>
              <a:rPr lang="en-US" dirty="0"/>
              <a:t>Just data. No visual or behavior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169F3-1511-4EF0-9B90-BF46006AAC9A}"/>
              </a:ext>
            </a:extLst>
          </p:cNvPr>
          <p:cNvSpPr txBox="1"/>
          <p:nvPr/>
        </p:nvSpPr>
        <p:spPr>
          <a:xfrm>
            <a:off x="1097279" y="5977468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*please never do this.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E1100A9-3028-4D9D-BB35-51EBE3512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9"/>
          <a:stretch/>
        </p:blipFill>
        <p:spPr>
          <a:xfrm>
            <a:off x="5576141" y="1737360"/>
            <a:ext cx="7104382" cy="19248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16DFEE-B72C-4EB9-AB0A-3D0D285C8D32}"/>
              </a:ext>
            </a:extLst>
          </p:cNvPr>
          <p:cNvSpPr/>
          <p:nvPr/>
        </p:nvSpPr>
        <p:spPr>
          <a:xfrm>
            <a:off x="7420956" y="2041235"/>
            <a:ext cx="2904144" cy="1146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Model: Exercise</a:t>
            </a:r>
          </a:p>
          <a:p>
            <a:pPr marL="0" indent="0">
              <a:buNone/>
            </a:pPr>
            <a:r>
              <a:rPr lang="en-US" dirty="0"/>
              <a:t>How could you represent the data of an simple instant messaging app in a tabular form?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9"/>
          <a:stretch/>
        </p:blipFill>
        <p:spPr>
          <a:xfrm>
            <a:off x="5576141" y="1737360"/>
            <a:ext cx="7104382" cy="192487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714D63-A80B-4A91-B520-A99E043F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5017"/>
              </p:ext>
            </p:extLst>
          </p:nvPr>
        </p:nvGraphicFramePr>
        <p:xfrm>
          <a:off x="367748" y="4193541"/>
          <a:ext cx="5473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3">
                  <a:extLst>
                    <a:ext uri="{9D8B030D-6E8A-4147-A177-3AD203B41FA5}">
                      <a16:colId xmlns:a16="http://schemas.microsoft.com/office/drawing/2014/main" val="1020722496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1253142978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3018542044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161065412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2091618550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2142807051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3302846658"/>
                    </a:ext>
                  </a:extLst>
                </a:gridCol>
                <a:gridCol w="684143">
                  <a:extLst>
                    <a:ext uri="{9D8B030D-6E8A-4147-A177-3AD203B41FA5}">
                      <a16:colId xmlns:a16="http://schemas.microsoft.com/office/drawing/2014/main" val="367397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0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4729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FBE2F9-FDC0-4280-992D-639125D59BB7}"/>
              </a:ext>
            </a:extLst>
          </p:cNvPr>
          <p:cNvCxnSpPr>
            <a:cxnSpLocks/>
          </p:cNvCxnSpPr>
          <p:nvPr/>
        </p:nvCxnSpPr>
        <p:spPr>
          <a:xfrm>
            <a:off x="5840895" y="4596984"/>
            <a:ext cx="1341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AF3E09-82CF-45CF-BFBA-3B8F43B2566B}"/>
              </a:ext>
            </a:extLst>
          </p:cNvPr>
          <p:cNvCxnSpPr>
            <a:cxnSpLocks/>
          </p:cNvCxnSpPr>
          <p:nvPr/>
        </p:nvCxnSpPr>
        <p:spPr>
          <a:xfrm flipH="1">
            <a:off x="5840893" y="5176767"/>
            <a:ext cx="1265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5A28E76-CEF0-444C-B325-818640E3F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09" y="3857414"/>
            <a:ext cx="3402496" cy="2269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99FFA7-F4FC-41F0-B3A8-4EE634149E12}"/>
              </a:ext>
            </a:extLst>
          </p:cNvPr>
          <p:cNvSpPr/>
          <p:nvPr/>
        </p:nvSpPr>
        <p:spPr>
          <a:xfrm>
            <a:off x="7983636" y="6569872"/>
            <a:ext cx="3999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https://www.flickr.com/photos/ericrice/840284432/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15A8AA7-E516-4A1D-878D-6E576DB0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 dirty="0"/>
              <a:t>Model</a:t>
            </a:r>
            <a:r>
              <a:rPr lang="en-US" dirty="0"/>
              <a:t>-view-controller 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73EE7-0797-40A9-818D-CE0206D27860}"/>
              </a:ext>
            </a:extLst>
          </p:cNvPr>
          <p:cNvSpPr/>
          <p:nvPr/>
        </p:nvSpPr>
        <p:spPr>
          <a:xfrm>
            <a:off x="7420956" y="2041235"/>
            <a:ext cx="2904144" cy="1146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Model: Exercise</a:t>
            </a:r>
          </a:p>
          <a:p>
            <a:pPr marL="0" indent="0">
              <a:buNone/>
            </a:pPr>
            <a:r>
              <a:rPr lang="en-US" dirty="0"/>
              <a:t>How could you represent the data of an simple instant messaging app in a tabular form?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9"/>
          <a:stretch/>
        </p:blipFill>
        <p:spPr>
          <a:xfrm>
            <a:off x="5576141" y="1737360"/>
            <a:ext cx="7104382" cy="192487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714D63-A80B-4A91-B520-A99E043F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28720"/>
              </p:ext>
            </p:extLst>
          </p:nvPr>
        </p:nvGraphicFramePr>
        <p:xfrm>
          <a:off x="367747" y="4193541"/>
          <a:ext cx="113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80">
                  <a:extLst>
                    <a:ext uri="{9D8B030D-6E8A-4147-A177-3AD203B41FA5}">
                      <a16:colId xmlns:a16="http://schemas.microsoft.com/office/drawing/2014/main" val="1020722496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1253142978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3018542044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161065412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2091618550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2142807051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3302846658"/>
                    </a:ext>
                  </a:extLst>
                </a:gridCol>
                <a:gridCol w="1423780">
                  <a:extLst>
                    <a:ext uri="{9D8B030D-6E8A-4147-A177-3AD203B41FA5}">
                      <a16:colId xmlns:a16="http://schemas.microsoft.com/office/drawing/2014/main" val="367397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0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4729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299FFA7-F4FC-41F0-B3A8-4EE634149E12}"/>
              </a:ext>
            </a:extLst>
          </p:cNvPr>
          <p:cNvSpPr/>
          <p:nvPr/>
        </p:nvSpPr>
        <p:spPr>
          <a:xfrm>
            <a:off x="7983636" y="6569872"/>
            <a:ext cx="3999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https://www.flickr.com/photos/ericrice/840284432/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755D2-524E-4D73-96B7-D31D7F10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823" y="3494536"/>
            <a:ext cx="1313177" cy="87587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9FA0ED-C309-43C8-AB57-4612682E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 dirty="0"/>
              <a:t>Model</a:t>
            </a:r>
            <a:r>
              <a:rPr lang="en-US" dirty="0"/>
              <a:t>-view-controller 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8E5E2-B1FC-462E-98CF-061F40E2B8DA}"/>
              </a:ext>
            </a:extLst>
          </p:cNvPr>
          <p:cNvSpPr/>
          <p:nvPr/>
        </p:nvSpPr>
        <p:spPr>
          <a:xfrm>
            <a:off x="7420956" y="2041235"/>
            <a:ext cx="2904144" cy="1146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241F17-E968-4AED-87A9-72CEE71008FE}"/>
                  </a:ext>
                </a:extLst>
              </p14:cNvPr>
              <p14:cNvContentPartPr/>
              <p14:nvPr/>
            </p14:nvContentPartPr>
            <p14:xfrm>
              <a:off x="529920" y="4184280"/>
              <a:ext cx="11275560" cy="128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241F17-E968-4AED-87A9-72CEE71008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560" y="4174920"/>
                <a:ext cx="11294280" cy="13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6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75F-FBC8-426D-B917-34D301A3D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Generally, web pages are broken into three parts: </a:t>
            </a:r>
          </a:p>
          <a:p>
            <a:r>
              <a:rPr lang="en-US" dirty="0"/>
              <a:t>Model: the data of a web page</a:t>
            </a:r>
          </a:p>
          <a:p>
            <a:r>
              <a:rPr lang="en-US" dirty="0"/>
              <a:t>View: the visual representation of the data</a:t>
            </a:r>
          </a:p>
          <a:p>
            <a:r>
              <a:rPr lang="en-US" dirty="0"/>
              <a:t>Controller: the behavior of he web page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D8F6B-A2DE-4E57-8645-5B52626B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9" y="1846263"/>
            <a:ext cx="3657022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310A4A-D97C-4369-ABF5-2E195D6831F4}"/>
              </a:ext>
            </a:extLst>
          </p:cNvPr>
          <p:cNvSpPr/>
          <p:nvPr/>
        </p:nvSpPr>
        <p:spPr>
          <a:xfrm>
            <a:off x="6467060" y="6417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https://en.wikipedia.org/wiki/Model%E2%80%93view%E2%80%93controller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BE767-41C7-44A9-B37B-24FA3358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Model-view-controller 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564ED-0FDB-4D2F-A0AD-DB25896CB148}"/>
              </a:ext>
            </a:extLst>
          </p:cNvPr>
          <p:cNvSpPr/>
          <p:nvPr/>
        </p:nvSpPr>
        <p:spPr>
          <a:xfrm>
            <a:off x="7832436" y="2041236"/>
            <a:ext cx="1459346" cy="55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AAC56-17B6-4DB5-AA7E-5BC178C34BBD}"/>
              </a:ext>
            </a:extLst>
          </p:cNvPr>
          <p:cNvSpPr/>
          <p:nvPr/>
        </p:nvSpPr>
        <p:spPr>
          <a:xfrm>
            <a:off x="8562108" y="3497580"/>
            <a:ext cx="1816331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8C3E0-5EBF-458A-A07C-7014B60BD9B7}"/>
              </a:ext>
            </a:extLst>
          </p:cNvPr>
          <p:cNvSpPr/>
          <p:nvPr/>
        </p:nvSpPr>
        <p:spPr>
          <a:xfrm>
            <a:off x="6985889" y="3497580"/>
            <a:ext cx="1342772" cy="61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E6DC37-75B2-4F3E-A9C0-60891D7E1071}"/>
              </a:ext>
            </a:extLst>
          </p:cNvPr>
          <p:cNvSpPr/>
          <p:nvPr/>
        </p:nvSpPr>
        <p:spPr>
          <a:xfrm>
            <a:off x="8143008" y="4846320"/>
            <a:ext cx="838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week06b_func_dependencies</Template>
  <TotalTime>1897</TotalTime>
  <Words>1044</Words>
  <Application>Microsoft Office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Retrospect</vt:lpstr>
      <vt:lpstr>A brief introduction to  Model-View-Controller architecture</vt:lpstr>
      <vt:lpstr>Context</vt:lpstr>
      <vt:lpstr>We’ve been oversimplifying things…</vt:lpstr>
      <vt:lpstr>We’ve been oversimplifying things…</vt:lpstr>
      <vt:lpstr>Since webpages aren’t plain HTML files, what are they?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 </vt:lpstr>
      <vt:lpstr>Model-view-controller on real websites: Thin client</vt:lpstr>
      <vt:lpstr>Model-view-controller on real websites: Thick client</vt:lpstr>
      <vt:lpstr>Model-view-controller on real websites: Mixtures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 Model-View-Controller architecture</dc:title>
  <dc:creator>Ian Kropp</dc:creator>
  <cp:lastModifiedBy>Ian Kropp</cp:lastModifiedBy>
  <cp:revision>38</cp:revision>
  <dcterms:created xsi:type="dcterms:W3CDTF">2023-03-19T15:02:31Z</dcterms:created>
  <dcterms:modified xsi:type="dcterms:W3CDTF">2023-10-25T14:47:21Z</dcterms:modified>
</cp:coreProperties>
</file>