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94" r:id="rId5"/>
    <p:sldId id="295" r:id="rId6"/>
    <p:sldId id="297" r:id="rId7"/>
    <p:sldId id="263" r:id="rId8"/>
    <p:sldId id="259" r:id="rId9"/>
    <p:sldId id="261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98" r:id="rId32"/>
    <p:sldId id="278" r:id="rId33"/>
    <p:sldId id="279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3-03-08T17:05:33.068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8T17:05:34.494"/>
    </inkml:context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13541 13253 0,'0'0'0,"0"0"0,0 0 15</inkml:trace>
  <inkml:trace contextRef="#ctx1" brushRef="#br0">3374 10421 1340 0,'0'-9'116'0,"0"9"-22"16,0 0 88-16,0 0-11 16,0 0 8-16,3 12 21 15,-2 6-57-15,1 3-2 16,-1 1-23-16,2 5-47 15,-1 2-6-15,-1 4-26 16,1 5-12-16,1 8-7 16,-1 3-1-16,-1 3 6 0,0 2-2 15,-1 2-1 1,-1 2-3-16,0 5 0 0,0 3-3 16,1 3-5-16,0-1 1 15,1-7-8 1,0-3 4-16,0-7 0 0,2 1-6 15,-2 3 0-15,1 1-2 16,0 2 3-16,0-3-5 16,-1-7 7-16,1-6-4 0,-2-4-3 15,0-2 1-15,0 1 2 16,0 2 1-16,0 4 1 16,1 3-1-16,1 4-2 15,1 0 1-15,0-3 1 16,1-3 1-16,-1-7-3 15,-1-2 1-15,1-5-1 16,-1 1 1-16,-1 1 0 16,0 2-1-16,-1 4 4 15,0 2-7-15,0 1 5 16,0 1-1-16,2-3 1 16,1-3 0-16,2-4-1 15,-1-2-2-15,2-2 0 0,-3-3 2 16,2-1 1-1,-3-1 0-15,2-2-3 16,-1-1 5-16,1-4-2 0,-2-3 0 16,2-4-2-16,-2-3 4 15,1-3-28-15,-3-3-18 16,0 0-46-16,0 0-51 16,1 0-34-16,1 0-95 15,-1-1-134-15,-1 0 85 16,0-2 183-16</inkml:trace>
  <inkml:trace contextRef="#ctx1" brushRef="#br0" timeOffset="874.99">3417 12838 1696 0,'0'1'147'0,"0"1"-55"16,0-1 1-16,23 16 18 15,-6-16 11-15,8 2-22 16,3-2-20-16,9 2-21 16,4 1-6-16,-1-1-13 0,0 2-12 15,-3 0-5-15,-3 0-14 16,0 0 3-16,-4 0-3 15,5 0 5-15,1-1 2 16,3 0-3-16,5 0 3 16,6 0-2-16,2 2 0 0,2 0 3 15,-2-2 1 1,-6 1-2-16,-5-2 0 0,-2 1 1 16,2-1-5-16,6 0 1 15,4 0-4-15,11-2-3 16,1 2 1-16,0-1-3 15,-5 0-4-15,-11 0 1 16,-5 2 2-16,-1-2 2 16,2 2-1-16,7 0 0 15,4 1-2-15,8-3 1 16,0 1-2-16,-2-3 4 16,-6 0-3-16,-5 0-3 15,-2 0 5-15,3 0-4 16,5 2 0-16,7 0 0 15,4 0-1-15,-3 2 1 16,-2-1 0-16,-12 3 2 0,-5-1 0 16,-1-2-2-16,4 1 0 15,4-3 4-15,7-1-4 16,2 0 0-16,-1 1-1 16,-8 0 1-16,-8 3 1 15,-6-1 0-15,-3 2 2 16,-3-2-5-16,0-1 2 15,-1 0 0-15,0-2 0 16,-2-2 4-16,0 0-4 16,-3-3 0-16,-2 3 4 0,-6-1-2 15,-5 2 5-15,-6 1 1 16,2 1-1-16,-5 2-3 16,0 2 0-16,-3-5-4 15,0 0 3-15,0 1-1 16,0 0-3-16,1 0 2 15,1-1-2-15,-1 0-4 16,0 0-8-16,0 0-19 16,1-1-10-16,1 0-33 15,32-14-13-15,-35 15-20 16,0 0-73-16,2 0-2 16,-1 1-38-16,1 0 15 15,34 14 21-15,-36-15-18 16,1 0 145-16</inkml:trace>
  <inkml:trace contextRef="#ctx1" brushRef="#br0" timeOffset="1383.047">6380 10958 285 0,'-14'-81'121'0,"4"6"198"15,4 4-9-15,6 9-135 16,2 5-39-16,3 11-30 15,0 5-13-15,-1 14 106 16,0 7 7-16,-4 20-32 16,0 0-22-16,0 0-53 15,8 11-1-15,-4 20 17 16,3 10-15-16,6 27-25 16,8 17-18-16,9 26-17 15,2 14-7-15,4 29-7 0,-5 12-4 16,-7 18-5-16,-3 5-5 15,-10-2-5-15,-4-5-2 16,-2-17 2-16,-3-7-2 16,-2-19-2-16,4-14 1 15,-3-26-1-15,3-16 3 0,-1-29 8 16,-1-13-26-16,-2-21-74 16,-2-12-58-16,-9-25-151 15,-3-11 9 1,-21-28 86-16</inkml:trace>
  <inkml:trace contextRef="#ctx1" brushRef="#br0" timeOffset="2350.976">3235 10510 1150 0,'0'-2'108'15,"0"1"-22"-15,1 0-13 16,0 0-17-16,33-27-1 16,-20 24 24-16,3 4 25 0,0 1-8 15,3 3-9-15,0 3-16 16,4 0 1-16,2 0 0 15,2 0-6-15,7-2 5 16,7 0 4-16,9-1-30 16,3 3 3-16,1-1-9 15,-5 2-6-15,-6 1 2 16,-4 0-8-16,-2 4-9 16,2-2-1-16,8 4-4 15,6-2-7-15,10-1 11 16,3-1 1-16,-3-4-4 15,-4-2 5-15,-9-3-4 16,2-3 0-16,6-2-1 16,10-1-5-16,4-3 6 15,-4 0 1-15,-7-2-6 16,-12 1 0-16,-6 2-6 0,0-1-2 16,3 4 2-16,6-2-1 15,8 0 2-15,2 2-3 16,3-3-1-16,-6 0 1 15,-8 2 1-15,-5 0 3 16,-3 2-1-16,5 2-4 16,6 0-1-16,6 1 1 15,2 1-2-15,0 1 2 16,-2-1 4-16,-7 0-4 0,5 1 4 16,8-1-2-16,16-1-4 15,8-1-1-15,2-3 2 16,-4-4 2-16,-2-7 4 15,7 0 1-15,7-3-3 16,0-1-2-16,-12 0 1 16,-9 1 0-16,-6 1 3 15,3 2 7-15,-8 10-26 16,-10 4-37-16,-17 12-87 16,-11 7-124-16,-15 21 77 15</inkml:trace>
  <inkml:trace contextRef="#ctx1" brushRef="#br0" timeOffset="3899.358">3385 12991 942 0,'4'-10'136'0,"2"1"-53"0,0 2-5 15,-1 4-4-15,-5 3-10 16,0 0-4-16,0 0-4 16,0 0 4-16,0 0 89 15,0 0-5-15,0 1-16 16,-13 25-38-16,4-7-9 0,-3 6-34 16,-2 4-11-16,0 7-6 15,-2 2-9-15,-2 2-12 16,-3-1 12-16,-5 2-12 15,-4 0 6-15,-8 8 0 16,-2 5 3-16,-8 6-1 16,1 3 2-16,3-5-1 15,2-5 0-15,11-9 2 16,2-6-6-16,6-7 0 16,1-4-2-16,3 0-5 15,2-2 5-15,-2 0-7 16,2 1-1-16,-2 1 2 15,-1-1-7-15,1-3 1 16,2 0 0-16,0-4-4 16,-1-2 6-16,2-2 7 15,0-1-13-15,1-2 4 16,0 0-2-16,4 0 1 0,-1-3 1 16,5-1-2-16,4-1 2 15,3-7-3-15,0 0-1 16,0 1 3-16,0 0 1 15,0 0-13-15,0 0 10 16,1-1-4-16,0 2 3 0,32 6 11 16,-19-8-8-1,6 0 6-15,1 0-12 0,5 0 1 16,1-2 6-16,3-1-5 16,1 0 12-16,1-2-7 15,4 1 6-15,2 1 6 16,4 1-8-16,10 1 7 15,6 1-7-15,8 0 3 16,-2 0-7-16,-5 0 3 16,-9 0 3-16,-4-2-6 15,2 1 15-15,7 1-6 16,10-1 5-16,5 1 15 16,1 0-15-16,-7 0 4 15,-7-1-7-15,-9-4-7 16,1-2 1-16,2-1-5 15,8-2 7-15,8-2-9 16,-2 2 7-16,-3 1-3 0,-6 0 0 16,-7 3 3-16,-2 0-6 15,-1 1 0-15,4 2 1 16,7 1-4-16,5-2 4 16,-3 2 2-16,-3 1-4 15,-12 1 2-15,-4 0 0 16,-5 0 4-16,-1 0-4 15,1 4 1-15,0 2 1 16,5 2-3-16,2 1 1 0,7 3-1 16,-1-1 2-16,-1 1-1 15,-5-3 1-15,-6 0 2 16,-7-2-3-16,-1-2-1 16,0 0 3-16,-3-3 3 15,2-1-5-15,-6 1 5 16,-1 0-7-16,-2 0 0 15,-2 0 7-15,-2 0-5 16,-2 2 4-16,-4-3 0 16,2 1-1-16,-3-2 0 15,-1 0 3-15,3 0-4 16,-4-2 1-16,5 0 5 16,-1 1-3-16,1-2 8 0,-2 2-40 15,1 1-71-15,3-1-98 16,-4 1-192-16,4 0-48 15,-12 0 331-15</inkml:trace>
  <inkml:trace contextRef="#ctx1" brushRef="#br0" timeOffset="4249.404">5522 14151 419 0,'0'0'122'16,"0"0"160"-16,0 0-86 0,0-1-102 15,0 0-26-15,0 0-6 16,1 0 8-16,1 0-1 16,28-14 3-16,-18 5-6 15,8-2 33-15,-1-11 23 16,3-6-17-16,7-8-19 16,-4-6-20-16,7-3-18 15,0 1-6-15,5-3-18 16,5-2 6-16,8-6-3 15,4-6 8-15,6-3 1 16,-1 2-3-16,-9 8-6 16,-8 9-21-16,-11 13 5 15,-8 6-11-15,-5 11 5 0,-5 4 6 16,-2 7-11-16,-1 3-24 16,-4 6-125-16,1 4-58 15,-2 10-412-15,1 6 483 16</inkml:trace>
  <inkml:trace contextRef="#ctx1" brushRef="#br0" timeOffset="6209.818">3930 10990 725 0,'0'0'107'0,"0"0"76"15,0 0-56-15,2 16-36 16,0 5-9-16,-2 17-20 16,1 7-12-16,0 19-15 0,2 6-4 15,0 16-2-15,-1 7-1 16,0 6 17-16,-2 3-9 16,0-1-3-16,-2-1-13 15,-1-10-8-15,-1-7 0 16,1-10-3-16,-1-8 3 15,1-11-6-15,-2-7 9 16,0-19-12-16,0-6 0 0,1-10 12 16,4-12-12-16,0 0 6 15,0 0 6-15,0 0-15 16,0 0 12-16,20 3-9 16,-2-6-9-16,13 0 12 15,10 3-9-15,12 2 6 16,7 2 0-16,1 5-9 15,-4 1 6-15,3-1-6 16,3 0 6-16,16-4 0 16,10-1 0-16,-1-5 0 15,-5-3 0-15,-11-4 3 16,-4-2 0-16,12 3 3 16,3 0 0-16,-4 6-9 15,-7 1 9-15,-17 1-9 16,-4 3 12-16,-7-1 0 0,2 0-9 15,2-2 9-15,2 1-12 16,1-1 3-16,-5 0 0 16,-5 2-3-16,-6-2 6 15,-8 1-3-15,-1 2 12 16,-9-3-12-16,-2 2 0 16,-5 1 12-16,0 0-12 15,-3 2 3-15,-2 1-3 0,1 2 3 16,0-1 0-1,-2-1-3-15,2-1 0 0,-1-3-6 16,-1 1 6-16,-4-4 12 16,0 0-9-16,2 0 3 15,-2 0 0-15,0 0-6 16,0 0 6-16,0-1-6 16,0 0 0-16,-2-35-6 15,-1 16 6-15,0-5 0 16,0-6 0-16,0-12 3 15,-2-6-3-15,-2-14 3 16,-2-7-6-16,-1-11 6 16,-1-7 0-16,1-14-6 15,2 1 6-15,6 3-3 16,0 10-3-16,5 20 3 0,0 7-12 16,1 21-30-16,0 7-6 15,-1 16-15-15,-1 5-8 16,-2 12-22-16,0 0 34 15,0 0 5-15,1 0 1 16,0 0-9-16,0 0-2 16,0 0 8-16,2 0-4 0,-1 0 29 15,0-1 6-15,1 0 13 16,-1 0 7-16,0-1 5 16,20-35 5-1,-22 36 11-15,-1-1 9 0,-21-24 0 16,9 16 4-16,-2 0-3 15,-3 0-9-15,-4-2 2 16,-3 1-5-16,-8-1-6 16,0 2 9-16,-13 0-5 15,-2-1-1-15,-8 3 7 16,2 0-7-16,3 1 5 16,-2-1-4-16,-8 0-7 15,-9 1 3-15,-19 0-6 16,-2 1 0-16,0 6 4 15,4 5-6-15,2 4 2 16,-6 4-2-16,0 2 2 16,7-2 2-16,18 1-4 15,11-1-2-15,16 1-47 0,0 2 34 16</inkml:trace>
  <inkml:trace contextRef="#ctx1" brushRef="#br0" timeOffset="6910.076">3475 13286 1129 0,'-4'3'46'15,"0"1"-3"-15,4-4 5 16,0 0-21-16,0 0-13 15,18-8-12-15,1-1-16 16,9-2 6-16</inkml:trace>
  <inkml:trace contextRef="#ctx1" brushRef="#br0" timeOffset="7104.837">3937 13340 1367 0,'-6'10'35'0,"1"-2"-24"15,5-8-1-15,0 0-2 16,0 0-2-16,13 1-30 16,8-9 555-16,6-8-345 15</inkml:trace>
  <inkml:trace contextRef="#ctx1" brushRef="#br0" timeOffset="7257.995">4387 13257 1123 0,'2'6'29'0,"0"-2"-20"0,1 3 7 15,1 0-1-15,1 3-3 16,5 1-8-16</inkml:trace>
  <inkml:trace contextRef="#ctx1" brushRef="#br0" timeOffset="7417.276">4798 13350 1076 0,'1'6'43'0,"2"-3"-4"15,0 2-5-15,3 0-10 16,2-1-13-16,7 5-9 16</inkml:trace>
  <inkml:trace contextRef="#ctx1" brushRef="#br0" timeOffset="7622.449">5359 13424 755 0,'8'7'132'0,"1"1"67"15,5-2-100-15,2-2-18 0,5 0-54 16,0-2-11-16,5-4-16 16,-2-2-29-16,-4 0 21 15</inkml:trace>
  <inkml:trace contextRef="#ctx1" brushRef="#br0" timeOffset="7953.372">3637 13552 1158 0,'-2'-2'87'0,"2"2"35"0,-1 0-33 16,0 0-52-16,0 0-14 0,1 0-19 16,9-3 2-16,12 11-49 15,8 2 31-15</inkml:trace>
  <inkml:trace contextRef="#ctx1" brushRef="#br0" timeOffset="8127.674">4151 13590 1103 0,'0'0'58'16,"0"0"-11"-16,0 1-1 16,0 0-5-16,13 19-29 15,1-14-6-15,7 1-14 16,3-2 8-16</inkml:trace>
  <inkml:trace contextRef="#ctx1" brushRef="#br0" timeOffset="8281.516">4565 13599 1035 0,'4'8'59'15,"-2"-1"-1"-15,-2-7-2 16,0 1-31-16,1 1-11 0,25 16-150 15,-7-15 101-15</inkml:trace>
  <inkml:trace contextRef="#ctx1" brushRef="#br0" timeOffset="8461.718">5138 13708 964 0,'5'7'85'0,"-2"-1"2"16,3-2-5-16,0 1-44 15,1-2-9-15,4-1-17 16,-1-2-20-16,13-4 10 16</inkml:trace>
  <inkml:trace contextRef="#ctx1" brushRef="#br0" timeOffset="18449.808">4377 10110 678 0,'0'0'109'15,"0"-2"43"-15,0 1 20 16,0-1-30-16,-1 0-22 15,0-1-16-15,-30-22-19 16,14 35 58-16,-2 9-35 16,0 4-15-16,3 2-1 15,-1-3 1-15,8-6-9 16,2-4 2-16,7-12-50 0,0 0-9 16,1 0-18-16,19-7-6 15,-4-7 4-15,0-2-4 16,4-3-2-16,1 3 0 15,5 6-1-15,3 5 5 16,6 13-5-16,7 8-6 16,8 12 11-16,1 7-4 15,-3 7 3-15,-7 3 12 16,-11 1-14-16,-8-2 14 0,-9-3-3 16,-6-3 3-16,-8-3 20 15,-6 0-1-15,-10-4 22 16,-9-4-4-16,-6-8-6 15,-6-5-18-15,-8-12-7 16,2-3-6-16,6-11-6 16,6-5-3-16,15-10-9 15,8-3 7-15,14-8-10 16,10-6 5-16,18-5-2 16,13 0 0-16,5-1 2 15,1 4-2-15,-9 7 1 16,-11 4-5-16,-2 10 1 15,-7 5 5-15,-2 8 0 16,-4 4-5-16,-4 9 4 16,-3 3-8-16,-1 9 2 15,2 3 6-15,-2 4-1 16,-1-2 4-16,0-4 9 0,0-3 5 16,2-9 3-16,2-4 11 15,4-11 1-15,1-7-2 16,-2-6 2-16,-2-7-10 15,-8-1-4-15,-6-1-7 16,-10 3-1-16,-5 1 0 0,-5 9-3 16,-3 7 1-16,1 15-5 15,2 10-2-15,5 15-5 16,3 5 1-16,9 4-39 16,4-2-18-16,13-2-33 15,6-4-24-15,13-9-22 16,9-3 24-16,12-9 27 15,4-4 17-15,2-4 49 16,-3-5-1-16,-15-2 18 16,-7-3-3-16,-9 1 9 15,-7-1 0-15,-5 5 21 16,-4 2 23-16,-9 6 34 16,0 0 12-16,0 0-7 15,-1 14-11-15,-4 4-12 16,1 5-20-16,0 5 2 0,2 1-6 15,0-5 8-15,1-2 5 16,2-10-21-16,2-7-2 16,8-10-14-16,-1-8-5 15,5-10 4-15,-2-5-3 16,-2-4 2-16,-4 0 1 16,-5-2-5-16,-2 0 1 15,-5 5 0-15,-3 3-2 0,-4 11-1 16,-2 5 3-1,2 10-5-15,0 1-2 0,3 11 0 16,2 1-5-16,5 5-28 16,2 3-15-16,3-1-38 15,7 2-21-15,7-3-35 16,4-2 0-16,7-8 50 16,6-3 29-16,7-7 45 15,6-5 6-15,5-6 12 16,0-3-11-16,-9-4 5 15,-6 0 6-15,-11 1 3 16,-6 3 32-16,-11 5 58 16,-4 3 4-16,-9 7 47 15,-5 1-28-15,-6 9-56 16,-2 3-13-16,-2 2-23 0,2 0 3 16,10-6 7-16,7-9-5 15,0 1-12-15,0-1-11 16,9 8-6-16,4-10-3 15,9-3 2-15,3 1 4 16,2 3-3-16,4 3-2 16,1 10 0-16,0 5 1 15,1 13 1-15,-2 6 3 16,-9 14 3-16,-5 7-1 0,-15 10 5 16,-6 1-4-16,-13-2 2 15,-4-1 0-15,-2-11-2 16,-2-7-1-16,3-15 1 15,2-9 0-15,4-19-1 16,2-7 3-16,6-21-9 16,3-11-6-16,10-18-16 15,4-10-11-15,8-17-9 16,4-4 4-16,4-6 12 16,3-2 9-16,4 6 17 15,4 1-5-15,3 10 5 16,-3 5-1-16,-5 12-2 15,-4 9 2-15,-11 19 3 16,-4 9 6-16,-6 20 5 16,-2 9 6-16,-2 22-1 15,0 11 2-15,-1 22-2 16,0 5-3-16,4 2 3 0,1-2-2 16,7-13 1-16,4-6-2 15,5-17-5-15,2-9-6 16,0-16 2-16,-1-8-1 15,-2-15 3-15,-3-9 8 16,-3-8-3-16,0-6-1 0,-7-5 2 16,-2-3-7-16,-7 2-3 15,-4 3 8-15,-4 17-9 16,-2 9 8-16,-3 22-6 16,1 11-8-16,2 19-1 15,3 5-7-15,4 10 2 16,3 1 6-16,7 1-2 15,5-1 2-15,11-11 7 16,6-5-6-16,11-15 3 16,6-9 12-16,14-15-92 15,6-12-82-15,9-15 93 16</inkml:trace>
  <inkml:trace contextRef="#ctx1" brushRef="#br0" timeOffset="18898.05">6749 10074 1398 0,'0'0'99'0,"0"0"316"0,0 1-81 16,0 0-137-16,0 0-44 15,0 0-100-15,0 1-34 16,0-1-79-16,13 0-106 15,3-12 100-15</inkml:trace>
  <inkml:trace contextRef="#ctx1" brushRef="#br0" timeOffset="19469.438">7227 9983 1392 0,'0'-11'66'0,"-1"-4"107"16,0-2 72-16,-2 0 107 16,-2-1-102-16,-1 8-72 15,0 4-69-15,-3 10-37 16,-2 7-14-16,-3 16-38 15,1 5-10-15,2 11-3 0,1 2-7 16,9-1 2-16,0-3-2 16,14-10 0-16,6-7 0 15,9-14 0-15,7-8 2 16,2-11-2-16,1-9 1 16,2-6 5-16,1-4-3 15,-4 0 1-15,-4-1 1 16,-14 5-4-16,-7 6 3 0,-12 18 19 15,0-1 19-15,0 1 1 16,-5 5-5-16,-1 16-18 16,1 3-20-1,7 5-2-15,8 1 3 0,4-4-4 16,6-2 5-16,4-9 6 16,-1-8-2-16,2-11 1 15,-2-8 6-15,-6-8-7 16,-6-3 8-16,-5-3-3 15,-5 1 0-15,-7-1-1 16,-6 3-1-16,-7 6-2 16,-1 5-18-16,-3 7-46 15,2 3-45-15,6 5-107 16,4 1-69-16,16 8 89 16</inkml:trace>
  <inkml:trace contextRef="#ctx1" brushRef="#br0" timeOffset="20001.148">7768 10006 1346 0,'3'6'79'0,"0"5"79"0,1 3 183 0,1 8 56 15,-2 2-130-15,2 5-100 16,-3 1-39-16,2-1-49 15,-1-2-21-15,3-8-27 16,1-8-16-16,2-6-3 16,2-5-5-16,0-7 4 15,2-5 2-15,2-7-6 16,1-4 2-16,2-3-9 16,3 2 7-16,-4 6-5 15,-3 4-2-15,-2 8 0 16,-4 5 2-16,-1 7-6 15,3 4 2-15,-6 9 6 16,-1 0-6-16,3 3 0 16,1 0 2-16,2-5-1 15,4-3 4-15,0-7-3 16,1-5 4-16,2-6-2 0,1-8-2 16,1-7 9-16,2-6-7 15,-1-1 0-15,3-1 8 16,-3 4-10-16,-2 4 4 15,-2 8-3-15,-2 7-2 16,-3 8 1-16,-2 8 0 16,-1 12-1-16,-2 5 1 15,0 8 4-15,3 3-9 0,3-1 4 16,1-1-31-16,7-8-65 16,2-3-65-16,9-10 440 15,0-10-267-15</inkml:trace>
  <inkml:trace contextRef="#ctx1" brushRef="#br0" timeOffset="33220.552">6531 11225 289 0,'-1'-5'104'16,"1"5"110"-16,0-1 0 16,-1-1-25-16,0 1-84 15,-1 0-16-15,1 0-8 16,0 0-7-16,0 0-4 15,0-1-4-15,0 1-16 16,-1 0 69-16,1 0-27 16,1-1-11-16,0-1-6 15,16-37 26-15,-4 31-2 16,1-2 5-16,1 2-14 16,-3-1-39-16,4 1-7 0,1-1-8 15,1 0-2 1,1 1 3-16,-2 0-16 0,-1-1 2 15,2 2-3-15,-1 0-11 16,3 0 8-16,0 1-1 16,1 0 0-16,1 0-4 15,1 2-1-15,1 0-3 16,3 0-1-16,4 2 0 0,4 0-3 16,1-1 1-16,1-1-2 15,-1 0 3-15,-2-2-1 16,-3 2-1-16,-1-1 2 15,-1 1 1-15,-2-2-7 16,2-1 7-16,1 0-3 16,1 1-4-16,4 3 3 15,4 1-2-15,7 2-3 16,0-2 8-16,7 1-6 16,-5 0-2-16,-2-1 6 15,-1 2-8-15,-6-2 7 16,1-1-3-16,2 0-2 15,2-1 6-15,8-1-6 16,4-1 7-16,5-1-4 16,0 1 1-16,-3-1 1 0,-5 1-2 15,-3-2 3-15,1 1 0 16,4 0-1-16,6-1 0 16,9 3 2-16,0-1 1 15,-2 1-1-15,-5 1 4 16,-5-2 1-16,1-1-2 15,10 1 8-15,5-1-5 16,8 0 6-16,-1-2-2 16,-8 3-5-16,-4 1 0 15,4-1-7-15,5 0 4 0,7 0-3 16,2 0 2-16,-8-1-4 16,-4-1-1-16,1-1-1 15,8 0 1-15,9 2 2 16,-5 0-2-16,-4 1 1 15,-4 1-2-15,2 2 0 16,6 1 0-16,5 2 0 16,-5-1 2-16,-10 1-2 15,-3-1 2-15,7 0 0 16,4 1-2-16,4-4-1 16,-4 2 2-16,-14-1-1 15,0 0 2-15,1 2 0 16,10-1-2-16,5 1 0 15,-7 1 3-15,-7-2-1 0,-7 3-1 16,0 0 0-16,7 3-1 16,7-1-1-16,-3 0 4 15,-3 0 0-15,-8-1-3 16,-9 0 1-16,5 0-2 16,5 1 1-16,6 2 1 15,-2-1-2-15,-3 2 4 16,-8 1-1-16,-3-1-1 0,-1 3 0 15,8 2-2-15,10 1 1 16,4 2 4-16,-1 2-1 16,-5 1-1-16,-8 2-2 15,2 1-2 1,12 3 4-16,3 1 3 0,3 0-4 16,-2 0 5-16,-9-1-6 15,-1-3 0-15,4 0 1 16,6-4 0-16,-2 0 1 15,-5-4-1-15,-13 1 0 16,-8-3 0-16,-2 0-2 16,1 1 2-16,4-2 2 15,1 0-2-15,-5-1 2 16,-5 0-3-16,-11-2 0 16,-9 0 1-16,-6-2 0 0,-1 1 1 15,-6-2 0-15,-2-1-2 16,-6 0 0-16,-7-1 5 15,0 0-3-15,0 0-5 16,0 0 63-16,0 0-6 16,0-1-2-16,0 0 6 15,-1 0-58-15,-18-39 9 0,5 21-9 16,-1 0 4-16,-4-6-4 16,-1-1-4-16,-4-4 4 15,-4-1 0-15,1 0 0 16,-2-2 5-16,1 3-5 15,2 4 1-15,2 5 1 16,4 2-8-16,4 5 8 16,5 3-6-16,3 6 4 15,8 5 1-15,0 0-4 16,0 0 8-16,0 0-6 16,1 8-1-16,14 4 4 15,4 4-9-15,12 6 8 16,6 3-2-16,5 3-1 15,5 4 2-15,-3 0-2 16,-4 0 2-16,-1-4-3 16,-1-2 3-16,0-3 0 0,1-3 3 15,-2 0-2-15,-1-4 0 16,-7-1-2-16,-4 0-2 16,-9 0 6-16,-6 2-3 15,-13 5 0-15,-9 4 6 16,-12 14-11-16,-8 7 8 0,-6 10-1 15,-4 5-5 1,6-1 3-16,1-5 2 16,11-13-4-16,3-11-15 0,8-16-47 15,4-8-71-15,9-13-110 16,7-6 199-16,15-21-38 16</inkml:trace>
  <inkml:trace contextRef="#ctx1" brushRef="#br0" timeOffset="44820.712">17454 10257 1101 0,'-3'-10'64'15,"-2"-3"18"-15,1-5-40 16,-1-3 7-16,-1-6-7 16,-1 0 11-16,-4-7 15 15,-3-4 35-15,-4-6 91 16,-5-3-15-16,-2-2-38 0,-1 2-28 16,-8 5-56-1,0 4-24-15,-15 11-11 0,-4 5 10 16,-12 13 6-16,-3 7-4 15,-2 17 2-15,-1 11-23 16,-3 32 2-16,-10 17-13 16,-10 25 3-16,-3 12 18 15,2 21 38-15,9-2 7 16,5-7-3-16,4-8 0 0,9-26-15 16,5-12-9-16,16-17-15 15,8-11-8-15,9-24-6 16,5-8-3-16,4-20 1 15,1-6 2-15,1-17-3 16,-3-8 0-16,-7-11-4 16,-2-4-6-16,-7 6-6 15,-1 4 3-15,5 17-4 16,0 9 4-16,2 19-1 16,0 10-7-16,1 19 6 15,1 13-3-15,1 17 4 16,0 6 1-16,-3 12 0 15,-5 4 1-15,-3 2 2 16,-2 3 2-16,-1-7 1 16,3-7 4-16,4-15 3 15,2-13-4-15,10-16 4 16,4-11-4-16,10-15 2 0,10-9-2 16,-9-6 3-16,10-11-1 15,7-6-4-15,6-1 2 16,8 8-6-16,-2 7-1 15,7 15-3-15,-2 12 0 16,1 25 0-16,0 11-3 0,-7 20 7 16,-3 6-3-16,-4 7 3 15,-1-2 1-15,-2-4-3 16,4-5 4-16,-2-13-2 16,3-9 2-16,6-20 1 15,3-12 0-15,6-27 1 16,3-12 2-16,8-28 0 15,6-9-3-15,10-14 1 16,2-4-3-16,4 1 5 16,-5 2-2-16,-5 12-3 15,-2 10 2-15,-5 31-5 16,1 17 0-16,-1 36 3 16,1 16-5-16,2 18 0 15,-1 6 4-15,-2 5-2 16,-4 0 1-16,-4-2 2 15,-2-8 0-15,7-19-1 0,3-10-1 16,4-24 2-16,9-10 0 16,9-18 2-16,1-12 1 15,5-20 0-15,-5-10-2 16,-6-14-1-16,2-3 3 16,7 9-3-16,5 10 1 15,1 27-1-15,-4 14 0 0,-12 27 0 16,-7 15 0-16,0 22 0 15,4 10-1 1,4 8 1-16,0-4-2 0,4-10 1 16,-4-9 0-16,-3-17 2 15,0-5 0-15,0-17 2 16,8-9-2-16,13-18 1 16,6-10 0-16,5-16 3 15,-5-7-4-15,4-10 2 16,8-4 2-16,-3 2-5 15,-1 6 0-15,-11 17 0 16,-8 13 0-16,6 23 0 16,3 12 2-16,0 20-2 15,-2 7-1-15,-13 8 3 16,-5-3-3-16,-2-6 1 16,1-7-1-16,9-9 2 0,3-4 0 15,-3-12 2-15,1-7-5 16,-1-17 2-16,5-11 3 15,15-22-2-15,2-8 6 16,-1-8-7-16,-6 1 1 16,-11 11 3-16,0 6-8 15,-1 12 7-15,-3 5-2 16,-8 6-2-16,-5 5 4 16,-12 7-3-16,-2 4-2 0,-5 4 2 15,-2-1-1-15,-4-4 0 16,1-3 2-16,-2-7-1 15,-2-5 1-15,-3-11 6 16,3-7-5-16,-2-15 5 16,-1-8-3-16,-2-22-1 15,-3-11 0-15,-6-23-6 16,-3-6 6-16,-8 4-8 16,-5 16 8-16,-2 41-1 15,-1 22-5-15,-5 34 5 16,-1 13-10-16,-9 19 5 15,-5 6 3-15,-7 7-5 16,-6-3 8-16,-2-10-3 0,0-10 2 16,3-19 5-16,4-15-2 15,6-23 5-15,-1-12-6 16,5-20 1-16,-2-8-5 16,0-22 2-16,-1-10-5 15,-8-16-14-15,-2-15-3 16,-16-3-11-16,-7 1 5 15,-10 12 7-15,-2 17 9 16,1 38 5-16,1 13 2 0,6 31 2 16,-2 14 0-16,-10 18-1 15,-3 10 0-15,-6 19 4 16,-4 13 2-16,1 24 4 16,-1 8-1-16,-8 7 9 15,-2-1 1-15,11-20-1 16,10-15 6-16,27-24-10 15,11-15 5-15,12-21 0 16,3-12-9-16,5-20 1 16,0-12-11-16,2-14 1 15,-2-6-3-15,-1-5-12 16,-4 1-6-16,-3 0-1 16,-2 10 1-16,-7 28 7 15,-1 17 8-15,-9 37-1 16,-8 15 1-16,-7 33-6 15,-2 13 8-15,-10 26-2 0,-7 11 4 16,-17 15 3-16,-3 1-4 16,8-9 16-16,9-12-2 15,26-34 8-15,12-17 1 16,13-24-8-16,6-13-1 16,8-23 0-16,-1-11-7 0,12-20-1 15,1-11 3-15,3-15-5 16,2-2-3-16,-1 0-9 15,0 8-8 1,-1 15-3-16,-5 13 8 0,-9 17 7 16,-6 8 2-16,-12 17 1 15,-2 9-3-15,-10 21 2 16,-4 12-2-16,-5 16 4 16,-4 6 0-16,-10 15 1 15,-6 4 3-15,-11 9 2 16,1 2-2-16,11 8 2 15,7-1 0-15,11-6-1 16,5-8 0-16,-8-17-23 16,-1-12-53-16,5-14-91 15,5-10-139-15,21-21 50 16</inkml:trace>
  <inkml:trace contextRef="#ctx1" brushRef="#br0" timeOffset="48904.732">16941 10335 1096 0,'-18'-3'50'0,"0"0"0"16,-3-1-9-16,-1 4 6 15,-1 2-7-15,-3 9 16 16,-2 6 10-16,-5 16 0 16,2 12 26-16,-8 21 9 15,3 8-23-15,3 10-33 16,3 5-9-16,14-1-15 15,9-3 6-15,16-10 35 16,9-8 19-16,21-14 0 16,2-6-4-16,11-14-47 15,1-7-21-15,-2-18-3 16,2-8 9-16,0-20 6 0,7-7 1 16,1-14-11-16,0-3-3 15,-8-3-3-15,-10 1-2 16,-13 1 10-16,-13 1-5 15,-6 4 4-15,-4 2 0 16,-7 7-7-16,1 5 3 16,-3 10-11-16,-1 5 2 0,3 11-4 15,0 0-2-15,0 0 0 16,0 0 0-16,5 8 2 16,4 0-9-16,1 0-38 15,3-1-53-15,-2-3-65 16,1 0-15-16,-3-3-48 15,-9-1 218-15,1 0-27 16</inkml:trace>
  <inkml:trace contextRef="#ctx1" brushRef="#br0" timeOffset="49218.107">17105 10711 1423 0,'10'-7'43'16,"7"2"-7"-16,2 1-20 16,2 3 1-16,-6 2-5 15,2 6 84-15,2 1 29 16,5 3 25-16,4-2 8 0,10-3-45 15,5-3-26-15,22-4-45 16,11-5-17-16,7-4-15 16,-2-1-5-16,-17-3-20 15,-14-1-40-15,-15 0-133 16,-9 1-51-16,-9 1 113 16</inkml:trace>
  <inkml:trace contextRef="#ctx1" brushRef="#br0" timeOffset="49563.268">17397 10812 1342 0,'1'-6'44'15,"1"1"-9"-15,-2 5-16 16,0 0 5-16,0 0-9 0,-3 22 22 16,-3 3 33-16,-2 19 73 15,1 8 7-15,0 13-61 16,4 4-29-16,4 2-42 15,5 0-3-15,2-9-108 16,2-2-80-16,4-9 92 16</inkml:trace>
  <inkml:trace contextRef="#ctx1" brushRef="#br0" timeOffset="50020.22">18029 10736 1342 0,'-18'12'35'16,"-1"11"-6"-16,1 7-18 0,-2 19 16 15,1 5 14-15,3 8 19 16,2-2 124-16,10-12 22 16,4-6-26-16,12-18-58 15,8-7-38-15,6-12-62 16,8-8-9-16,2-15 6 15,-1-7-7-15,1-13-3 16,-7-4 1-16,-10-3-5 16,-8-1 7-16,-13-4 3 15,-2-2 1-15,-10-2-3 16,3 5-9-16,-4 19-2 16,0 8 2-16,3 19-34 15,4 5-32-15,1 12-110 16,3 4-100-16,4 4-209 0,3 1 382 15</inkml:trace>
  <inkml:trace contextRef="#ctx1" brushRef="#br0" timeOffset="51218.85">18329 10834 830 0,'15'-2'144'16,"-4"0"82"-16,-3 0-77 15,-8 2-54-15,0 0-29 0,-8 25-33 16,-5 0 25-16,-5 14 16 15,-2 2 16-15,2 7 54 16,2 0 11-16,4-8-3 16,5-4-25-16,9-15-59 15,4-8-14-15,8-13-3 16,3-5-10-16,3-15 3 16,1-6 0-16,-2-14-20 15,-1-1-3-15,-6-4-7 16,-4-1-5-16,-5 2-8 15,-3 2-1-15,-3 12 1 16,-1 7 1-16,-2 15 1 16,0 5-4-16,2 10-49 15,-2 3-50-15,3 5-78 16,3 2-80-16,9-2 16 0,3 0 24 16,9-4 61-16,7-3 80 15,5-7 15-15,6-2 13 16,4-6 26-16,-4-3 7 15,1-5 14 1,-4-2 6-16,-4-1 31 0,0 2 14 16,-7 1 15-16,-4 3 5 15,-9 5 15-15,-2 4 29 16,-10 8-29-16,-5 6-9 16,-11 12 2-16,-6 7 25 15,-7 10 39-15,-4 7 6 0,0 2-36 16,-1 1-1-16,7-4-11 15,8-7-41-15,9-12-19 16,13-8-8-16,9-11-19 16,6-8-9-16,5-10 2 15,1-7 0-15,-1-10 2 16,4-1-2-16,-3 0-3 16,0 1-2-16,1 10 4 15,-2 3-1-15,4 14-3 16,-2 7 0-16,3 12-4 15,0 11 1-15,-2 14 1 16,1 6 1-16,-9 13 1 16,-3 6 0-16,-16 9 1 15,-7 0 3-15,-17-7 0 16,-4-1 3-16,-2-15 0 0,-2-7 0 16,4-15-1-16,2-9-3 15,0-18 0-15,1-10-1 16,3-19-4-16,0-10-2 15,7-19-4-15,6-10-1 16,8-27 6-16,8-13 1 16,13-22-7-16,3-8-2 0,16 0 0 15,3 5-1-15,9 19 6 16,12 9 4-16,8 16-3 16,0 3-2-16,-2 12 1 15,-8 7 3-15,-17 18 0 16,-9 12 1-16,-13 21 3 15,-8 10-2-15,-10 26 0 16,-3 13-3-16,-10 27-2 16,-4 7 3-16,0 6 0 15,-1 1 3-15,4-2 7 16,4 1 5-16,3-6 9 16,4-3 3-16,8-16-5 15,2-9-2-15,3-15-7 16,5-10 2-16,0-14-2 0,3-7 3 15,2-15 0-15,1-8-3 16,3-14 2-16,2-7-4 16,-1-11-2-16,-1-1-1 15,-11-1-4-15,-4 6-1 16,-10 18-7-16,-2 9-2 16,-8 21-13-16,-1 10-4 15,-5 22 4-15,-1 14 2 0,4 16 12 16,2 4 4-1,10 0 2-15,9-5 0 0,14-13 3 16,6-7 1-16,11-15-2 16,3-8 3-16,6-17-50 15,1-10-42-15,6-16-138 16,3-5-146-16,2-9 149 16</inkml:trace>
  <inkml:trace contextRef="#ctx1" brushRef="#br0" timeOffset="57919.83">20142 11234 741 0,'10'-10'91'0,"2"0"46"0,-4-2-45 16,0 4-15-16,-8 8 16 16,0 0 6-16,0 0-4 15,-22 0-8-15,0 15-7 16,-2 8 27-16,-11 15-32 16,-2 9 3-16,-5 17 17 15,-2 5 10-15,10 5 3 16,8-2 20-16,18-8-50 15,9-5-1-15,22-14-8 16,13-9-19-16,23-21 11 16,6-15-22-16,13-22-2 15,-2-13 2-15,8-19-16 16,10-5 2-16,1-10-11 16,-5-3-3-16,-16-1-1 0,-14-1-3 15,-20 9 1-15,-7 7 4 16,-20 11 14-16,-10 7 3 15,-15 8 8-15,-11 2-5 16,-15 6-4-16,-6 3-8 16,-13 12-3-16,-3 7-3 15,-16 15-8-15,-1 8 0 0,1 15-4 16,0 4 4-16,17 8-7 16,6 4 5-16,15 3-7 15,9-5 3-15,13-7-15 16,10-3-27-16,11-10-99 15,8-2-59-15,11-5-179 16,5-3 3-16</inkml:trace>
  <inkml:trace contextRef="#ctx1" brushRef="#br0" timeOffset="58684.602">20017 11871 880 0,'-7'0'96'0,"7"0"51"16,0 0-31-16,0 0-13 0,0 0-14 15,0 0-14-15,11 1 38 16,6 8 42-16,3 4 27 16,4 7 19-16,2 3-29 15,10 7-63-15,3 1-9 16,12 3-26-16,10 5-15 16,22 11-14-16,9 8-1 15,10 15-4-15,0 5-1 16,8 3 1-16,6-2-1 0,7 0 1 15,1 1 1-15,4 4-6 16,-5 1-10-16,5-6-6 16,-1-6-8-16,-3-3-7 15,-7-1 9-15,-13 6-12 16,-11 2 8-16,-21 0 1 16,-4-3-6-16,-1-7 8 15,-1-2-6-15,-7-4 0 16,-7-5 2-16,-13-7-3 15,-9-8 0-15,-10-15-56 16,-3-10-53-16,-10-17-124 16,-3-12 632-16,-3-25-345 15</inkml:trace>
  <inkml:trace contextRef="#ctx1" brushRef="#br0" timeOffset="59517.642">20792 11168 1160 0,'0'0'54'0,"0"0"6"16,0 0-18-16,1 0-5 15,28-7 10-15,-12 2 23 16,4 1 1-16,8-3 93 16,7 0 1-16,7-1-4 15,3 1-17-15,10 0-22 16,0 1-48-16,10 0-32 15,9 1-4-15,22-2-3 16,5-1 8-16,15 0 13 0,9 0-8 16,12-3-17-16,4 2-15 15,17 0-9-15,7-1 1 16,-6 1-3-16,9 2 5 16,3-1 3-16,-9 1-2 15,10 2-3-15,-8-1 1 16,-19 4-4-16,-5-1 3 15,-19 2-3-15,-7 3 0 16,-20 0-3-16,-15 0-1 0,-28 0 2 16,-11 0-1-16,-19 0 3 15,-5 0 3-15,-17-2 1 16,0 0 3-16,0 0 0 16,-13 13-2-16,-5-5-77 15,-2-3-48-15,-2 2-180 16,4 5 31-16</inkml:trace>
  <inkml:trace contextRef="#ctx1" brushRef="#br0" timeOffset="63834.774">22901 11624 1169 0,'8'-4'68'15,"3"-3"21"-15,4 1-33 16,0 1 1-16,-2 4 1 15,-3 0 25-15,-1 5 84 16,-3 3 21-16,0 5-2 16,-1 6 5-16,-1 13-83 15,-4 7-23-15,0 17 3 16,0 7-22-16,0 12-9 16,2 2 5-16,3 13-12 15,-3 10-2-15,3 18-24 16,0 5-3-16,-5 11 1 15,1 3-2-15,-1 3 9 16,0 3-7-16,4 1-8 16,3-7 1-16,-2-7-6 15,-3-1 3-15,-8-6-7 16,0-6 0-16,-3-7-5 0,3-11 1 16,2-20 4-16,-2-6-1 15,3-17 1-15,-1-9-2 16,3-18-1-16,0-8 1 15,0-13 0-15,1-7 6 16,0 0-2-16,0 0-3 16,0 0 6-16,0-1-10 0,0 0-1 15,0-1 5-15,13-34-8 16,-1 27 1-16,10 0 6 16,-1 1-9-16,8 2 5 15,3 2 2-15,10 5-3 16,4 4 0-16,17 5 2 15,7 1-1-15,9-1-3 16,3 1 4-16,3-3 3 16,4 0-4-16,11-1 4 15,-1 2 7-15,-1 1-7 16,-6 1 3-16,-2 1 2 16,7 2-5-16,-6-5 2 15,-3-3-2-15,-11-5 1 16,-10-1 0-16,-5 0-7 15,1 0 7-15,-5 3-6 0,-4-2 1 16,-10 0 2-16,-8 2-2 16,-13-2 7-16,-7 3-4 15,-7-3 0-15,-9-1 2 16,0 0-5-16,2 0 2 16,-2 0 8-16,0 0-6 15,0 0 2-15,0 0 3 16,0 0-10-16,0 0 9 0,0 0-6 15,-2 0-3-15,1 0 3 16,0-1-5-16,0 0 9 16,0-2-5-16,-12-41 3 15,13 24-3-15,-1-2 0 16,-1-2 1-16,1-3-1 16,-3 0 2-16,2-7-4 15,-1-2 2-15,1-7-2 16,0-3 0-16,0-11 2 15,2-5-3-15,-3-15-1 16,0-8 2-16,-6-7-1 16,-5-4 1-16,-6-4 0 15,1-6 2-15,-7-10-2 16,2-3 4-16,1-3 1 16,-1-2-3-16,3 8 2 0,1 4-4 15,3 9 1-15,2 4 1 16,0 0-1-16,2 0 0 15,2 3 2-15,-1 8 0 16,4 7-6-16,1 1 7 16,0 7-1-16,2 3-3 15,0 13 2-15,0 6-4 16,1 11 1-16,0 4 3 16,0 7 0-16,-1 4 2 0,1 6-4 15,-1 8 5-15,5 11-8 16,0 0 3-16,0 0-7 15,0 0 2-15,3 11 4 16,1 2-5-16,0 1 12 16,0-3-9-16,-2-4 8 15,-2-2-4-15,0-5-1 16,0 0 2-16,0 1 3 16,0 0-1-16,0 0 3 15,-1 0 0-15,0 1-8 16,-30 7 10-16,15-9-8 15,-3-2 1-15,-10-2 5 16,-2-1-5-16,-13 2 0 16,-6-3 3-16,-11 3-4 0,-5 2 4 15,-6 1-3-15,2 2 0 16,-15 7 2-16,-9 3-4 16,-6 4 2-16,-4 0 0 15,11-2 0-15,7-3 2 16,3-4-2-16,4-3 1 15,9-5-1-15,6-3 3 16,18-3 0-16,7-1-8 0,16 1-33 16,2 0-39-16,15-1-115 15,6 1-42-15,19 4 38 16</inkml:trace>
  <inkml:trace contextRef="#ctx1" brushRef="#br0" timeOffset="65804.758">23501 14421 1287 0,'-9'-6'33'0,"-4"4"-19"16,-6 1-10-16,-11 3 27 15,-7 3 15-15,-9 1 41 16,2-1 101-16,2 5 75 0,6 0-21 16,3 7-75-16,1 2-67 15,3 6-50-15,4 4-21 16,4 3-27-16,8 3 0 16,12-1-9-16,6 1 3 15,19-2 4-15,7 1-3 16,16-2 6-16,10-1-3 15,10-1 2-15,2-2-2 16,-8-2-7-16,-9 0 5 0,-22-4 6 16,-14-2 5-1,-15-3 3-15,-7-4-1 0,-14-1 7 16,-8-2-7-16,-22-2-1 16,-6-2 0-16,-9-2-8 15,3-2 5-15,13-2 4 16,5-2-32-16,15-3-101 15,8 3-43-15,18-4-241 16,5-1-48-16,20-6 365 16</inkml:trace>
  <inkml:trace contextRef="#ctx1" brushRef="#br0" timeOffset="66401.38">23637 14933 864 0,'12'4'162'0,"-1"-2"150"0,3-3-202 16,-1-6-8-16,1-4 146 16,0-8 6-16,-1-4 3 15,3-11-129-15,-1-4-33 16,2-2-46-16,-6-2-22 16,-7 9-5-16,-4 5-4 15,-14 12-4-15,-5 10-2 0,-6 18-1 16,-5 12-4-16,1 19-7 15,3 9 0-15,7 4 1 16,7 1-2-16,13-8 2 16,10-5-4-16,12-14-3 15,6-5 4-15,6-14 0 16,3-9 2-16,3-12 1 16,3-11-1-16,2-15 3 15,-2-8 0-15,0-10 2 16,-5-2 3-16,-3 2-8 15,-5 5 2-15,-7 18-4 16,-8 9-1-16,-8 19 5 16,-3 10 2-16,-4 14 1 15,-1 7-1-15,0 8-1 16,0-3-4-16,0 1 1 16,0-1 1-16,-2-5 0 0,-1-3 0 15,0-9 22-15,-1-5 13 16,4-11 27-16,0 0 13 15,-9-18-25-15,5 0-8 16,1-12-25-16,2 0-12 16,3-2-6-16,4-1 0 0,3 3-3 15,2 2 3-15,4 0 3 16,1 4 1-16,2 5-37 16,1 7-30-16,-1 5-76 15,-2 3-52-15,1 4-132 16,-4 1-152-16,1 4 284 15</inkml:trace>
  <inkml:trace contextRef="#ctx1" brushRef="#br0" timeOffset="67302.738">24272 14727 1309 0,'20'-12'75'0,"1"3"36"16,3 4 67-16,-2 5 13 0,0 8-24 15,-5 10-38-15,-4 6-28 16,0 9-31-16,-5 5-16 16,-1 0 21-16,-1-2 5 15,-1-9 7-15,-2-9-35 16,2-10-13-16,-5-8 2 15,0 0 15-15,13-17 8 0,-9-11-17 16,2-6-9-16,-1-10-23 16,1-5-12-1,-1 0-3-15,2 2 3 0,4 6-27 16,-2 10-26-16,0 16-66 16,3 8-43-16,-3 19-110 15,0 7-58-15,1 11 136 16,1 3 92-16,4-1 72 15,3-3 21-15,2-4-9 16,2-2 21-16,0-6 39 16,0-4 24-16,-2-7 74 15,2-5 22-15,-5-9 31 16,-3-7-54-16,-2-6-18 16,-5-3-37-16,-6-2-45 15,-1 0-20-15,-12 7-13 0,-3 5-6 16,-8 17-1-16,-3 12 2 15,-4 21-4-15,0 9 0 16,4 11-4-16,6 2 3 16,11-5-2-16,5-5-2 15,13-12-1-15,5-6-1 16,5-11 2-16,2-7 1 16,5-12 4-16,3-4 12 15,4-15 29-15,5-5 11 0,-2-7 9 16,-3-3-15-16,-8 3-18 15,-9 3-9-15,-5 6-4 16,-3 2-5-16,-2 7-2 16,-3 3 1-16,-1 2 2 15,-2 3 3-15,0 5-2 16,0 0-7-16,0 0-2 16,1 0 1-16,0 0-2 15,0 0 2-15,0 0-2 16,0 0-2-16,1 0 1 15,-1 0 1-15,1 0-2 16,0-1 0-16,1 0 4 16,-1 0-1-16,0 0-3 15,1 0-1-15,-1 1-2 0,0 0 1 16,33 11 2-16,-32 10 2 16,1 8-7-16,-1 5 0 15,-2 9-1-15,0 1 0 16,3-3-3-16,2-3-11 15,5-10-43-15,3-6-43 16,4-14-90-16,3-5-127 16,5-13 75-16</inkml:trace>
  <inkml:trace contextRef="#ctx1" brushRef="#br0" timeOffset="82923.545">23453 12269 753 0,'0'0'79'15,"0"0"60"-15,0 0-55 16,-1-1-10-16,-1 0 5 0,1-1 16 15,0 0-16-15,0 0-9 16,-35-32-2-16,22 34 40 16,-6 6 5-16,-1 4-8 15,-7 11-60-15,1 6-15 16,0 10-10-16,-1 2-20 16,8 1 6-16,-1-1 0 15,11-8 6-15,3-6 12 0,10-8-12 16,6-5 6-16,9-11-9 15,5-5-6-15,8-10 3 16,3-5-6 0,7-9 0-16,-1 2 3 0,-4-1-3 15,-4 4 6-15,-15 9 6 16,-4 4-3-16,-13 10 122 16,0 0 27-16,-5 8-7 15,-4 6-14-15,-2 8-88 16,-2 3-22-16,5 7-9 15,1 4-2-15,4 7-5 16,3 2-1-16,1 4-10 16,2 3 6-16,2 2 4 15,-2-1-4-15,3-3 7 16,0-3-6-16,1-8-6 16,-3-5 4-16,-4-10-2 0,0-4 2 15,-7-9 6-15,-3-2-3 16,-8-6-25-16,-3-3-33 15,-8-10-78-15,0-5-116 16,3-9 444-16,5-3-233 16</inkml:trace>
  <inkml:trace contextRef="#ctx1" brushRef="#br0" timeOffset="83142.869">23626 12499 1524 0,'-18'13'101'0,"6"-1"30"16,3-4-65-16,2-1-18 16,3 0-21-16,4-7-6 15,0 0-1-15,0 0-166 16,0 0 35-16,0 0 37 15</inkml:trace>
  <inkml:trace contextRef="#ctx1" brushRef="#br0" timeOffset="83751.165">23667 11993 657 0,'0'0'71'0,"1"-1"90"16,1 0-83-16,0 0 14 16,0 0-9-16,34-11 12 15,-36 12-6-15,9 22 4 16,-4-2-8-16,-1 7 18 16,2 6 40-16,3 7-59 15,1 4-18-15,-1 9-31 16,-1 0-5-16,-5 3-3 15,0 0-3-15,-3-10 0 0,0-5 3 16,1-17 0-16,2-6-6 16,1-11-9-16,1-7 3 15,4-10-15-15,1-3 12 16,3-13 0-16,0-3-12 16,-1-6 15-16,-2-2-15 0,-4 2 0 15,-1 3 11-15,5 10-11 16,-4 4-6-16,3 11 6 15,0 8-5-15,-6 14 2 16,1 8 0-16,-3 14 3 16,-3 2-3-16,2 2 3 15,0-1 0-15,1-10 0 16,1-3-24-16,3-9-72 16,0-7-29-16,3-7-135 15,-1-4 72-15,1-10 134 16</inkml:trace>
  <inkml:trace contextRef="#ctx1" brushRef="#br0" timeOffset="84025.334">24018 12022 1256 0,'0'-16'55'0,"0"6"14"0,0 10 13 15,0 0-3-15,1 22 100 16,0 11-5-16,0 8-31 16,4 15-11-16,-2 0-4 15,3 7-61-15,3-5-17 0,0-6-26 16,3-6-2-16,-3-10-9 16,-1-5-8-16,-3-9-36 15,-1-5-54-15,-4-17-126 16,0 0-94-16,-6-7 155 15</inkml:trace>
  <inkml:trace contextRef="#ctx1" brushRef="#br0" timeOffset="84200.901">23947 12292 691 0,'7'-1'155'15,"1"1"205"-15,3 0-271 16,3 0 0-16,3 2-25 15,4-2-11-15,1 0-38 0,-1-2-3 16,-1-2-12-16,-3 0-24 16,-1-1-41-16,-1 0-50 15,-2 1 57-15</inkml:trace>
  <inkml:trace contextRef="#ctx1" brushRef="#br0" timeOffset="84719.489">24194 12263 882 0,'0'0'114'0,"0"0"48"15,0 0-40-15,0 0-43 16,0 0-17-16,-3 20-25 16,3-3-2-16,1 7 7 15,-1 5 72-15,-3 3 35 16,2 1-20-16,1-7-25 15,0-4-26-15,0-8-42 16,3-4-6-16,1-9-16 16,1-2-14-16,4-9 9 15,1-5 0-15,3-7 0 16,2-2 6-16,0-3-15 16,0 6 6-16,-3 6-3 15,-4 5 3-15,-8 10 3 16,0 0-6-16,0 10 9 0,-6 8-6 15,-3 1 0-15,-1 2-6 16,2 0 31-16,2-4-6 16,0 0 1-16,2-2 8 15,2-5-12-15,2-10-15 16,0 0-2-16,0 0-5 16,18-6 1-16,-6-9 4 15,6-2 3-15,1-1-5 0,-3 7-1 16,-1 4-2-16,-7 7 0 15,-2 1 3-15,-4 8-3 16,-1 2 4-16,0 0-2 16,1 4-37-16,-1-3-78 15,1-4-99-15,-2-8-171 16,0 1 39-16,0-1 253 16</inkml:trace>
  <inkml:trace contextRef="#ctx1" brushRef="#br0" timeOffset="85166.174">24453 11901 1249 0,'0'0'58'0,"-5"25"10"16,1 2-10-16,7 21-14 16,2 15-3-16,8 18 24 15,2 6 7-15,-1-3-19 16,-4-8-11-16,-1-16-15 15,2-8-9-15,-3-17 1118 16,7-8-970-16</inkml:trace>
  <inkml:trace contextRef="#ctx1" brushRef="#br0" timeOffset="99449.01">23997 12801 1123 0,'0'0'75'0,"0"0"111"0,0 0-176 16,0 0-2-16,0 0 15 15,0 0 10-15,0 0 37 16,0 0 86-16,0 0 54 16,0 0-13-16,-1 0-18 15,0 2-47-15,0-1-29 16,-1 0-1-16,-32 23-36 15,23-16-21-15,-5 3-2 16,-6 0-5-16,-3 1 2 16,-5 3 0-16,-2 2-7 15,-1 1-3-15,-5 7-7 16,-1-1-7-16,-3 3-3 16,-2 3-2-16,-5 3-4 15,-1 2 6-15,-12 5 7 16,-6 2 3-16,-3 3 6 0,-3 0-1 15,6 1-12-15,2-2 1 16,2-6-2-16,-2-3-7 16,2-5 6-16,-2-4-5 15,5 1 1-15,2-2-1 16,6-1 0-16,-2 2-4 16,0-3 1-16,1-1-3 0,-5-4 2 15,5-2-1-15,-6 0 4 16,3 1-1-16,3 1 0 15,2 0 6-15,0 1-5 16,0-1 9-16,-7 0-11 16,-2-6-1-16,-4-1 1 15,1-4-6-15,6-3 4 16,2 0 7-16,2-2-4 16,1-1-2-16,-9-1 3 15,0-1-9-15,-5-2 2 16,-1-2 2-16,5-2-3 15,1-2 11-15,3-2-8 16,-1 2 2-16,-7-2 5 16,-3 0-3-16,-5-1-1 15,2-2 3-15,6-1-8 0,4-3-2 16,-3 0 4-16,-3-2-3 16,-6-5 12-16,0-1 3 15,6-3-3-15,4 0 6 16,8 0-11-16,-1 0-4 15,-3-1 4-15,-2-1-6 16,-1-1 6-16,3-4-1 16,5-3-5-16,1-1 8 15,5-7-7-15,0 1-1 0,-3-2 4 16,-1 0-8-16,-10 4 4 16,0-1-1-16,-3 2 0 15,2-1 1-15,7-2 1 16,-3-1 0-16,-4-3-4 15,-3 0 4-15,-7-2-2 16,4 0 1-16,6 2 5 16,4 2-4-16,9 1 0 15,-2-2 0-15,-5-2-2 16,0-2 4-16,-8-2-1 16,3-1-1-16,4 0 2 15,6 3-7-15,6 4 4 16,2 1-1-16,-2 3-4 0,-1 2 7 15,-2 2-2 1,-1 3 3-16,0 4 0 0,2 4 0 16,4 3-2-16,2 3 1 15,4 3 4-15,-2 0-7 16,3 4 3-16,1 1 0 16,-2 2 7-16,1 3-2 15,-2 0-2-15,3 2 5 16,3 0-11-16,1 1 8 0,5 0-7 15,0 0-1-15,5-1 4 16,1 1-7 0,5 2 6-16,2-3-2 0,-1 0-1 15,5 0 3-15,0 0-4 16,3 1 6-16,4 3-3 16,0-1-2-16,0 2 2 15,-1 0-4-15,1-2-1 16,5 6 4-16,0 0-3 15,0-1 3-15,0 0-19 16,0-1-22-16,2-41-62 16,1 25-75-16,7-4 193 15,-2-3-76-15</inkml:trace>
  <inkml:trace contextRef="#ctx1" brushRef="#br0" timeOffset="100601.211">17347 11510 1446 0,'0'-1'24'0,"3"-4"-5"0,1-4 33 0,1 0 47 15,1 1 11-15,-3 1 1 16,-3 7-10-16,0 0-2 0,7 14 56 15,-8 5-13-15,-2 16-29 16,-2 8-17-16,-1 9-42 16,1 2-21-16,1-1-12 15,1-5 13-15,2-12 12 16,1-7-1-16,0-14 2 16,-1-5-3-16,1-10 3 15,0 0 14-15,-1 0-4 16,-24-10-11-16,7-9-16 15,0-4-22-15,-8-6-3 16,-2-2-3-16,-10-2-2 16,-3-1 1-16,-4 2-4 15,1 2 3-15,10 5 3 16,3 4 1-16,12 3-2 16,5 2 2-16,10 1-4 15,4-3 4-15,8 2-4 0,6 0 2 16,13 6-5-16,9 2-2 15,18 4 7-15,5 4-7 16,3 2 9-16,1 2-4 16,-1 2 1-16,4-4-1 15,11 0 2-15,1-2 2 16,-2 2-4-16,-8 1 6 16,-18 1 5-16,-9 0-2 15,-12-2 6-15,-7 3-6 16,-9-2-4-16,-5 2 0 0,-8-5-1 15,0 0 3-15,0 0-3 16,0 0 6-16,-22 0-28 16,6-1-12-16,-6-2-78 15,-3 1-81-15,-5 7-62 16,-5 2 697-16,-17 11-373 16</inkml:trace>
  <inkml:trace contextRef="#ctx1" brushRef="#br0" timeOffset="102653.265">16460 11468 960 0,'-5'3'136'16,"3"2"160"-16,-1 0-217 15,3 3-24-15,0 3 68 16,0 2 38-16,-2 0 27 16,-3 2 27-16,-2 2-35 15,-3-1-35-15,-3 1-24 16,-2 5-65-16,0 1-11 15,-4 8-8-15,-4 4 5 16,-5 2 10-16,-3 2-2 0,-7 5-2 16,-2-2-1-16,-11 3-13 15,-3 2-3-15,-5-2-12 16,-1 1 4-16,2 2-5 16,-4 1 3-16,-6 3 5 15,-6 1-3-15,-11 0 2 16,1-4 3-16,2-7-11 15,2-4 3-15,-2-6-7 16,-5-3 1-16,-7-2 2 16,1 0 4-16,5-2 7 15,2 0-8-15,-9 3 0 16,-3 1-5-16,-4 1-8 16,-2 1 2-16,0 1-6 15,-4 2 1-15,-6-2-1 0,0 0 0 16,-3 0 5-16,-1 1-5 15,-2-3 10-15,0 0-5 16,-2-4 0-16,2 1 2 16,-3 0-2-16,1 2-2 15,-1 0 1-15,-3 0-1 16,2-4-1-16,0 1 4 16,1-7-3-16,2 1-1 15,0-4 0-15,-1-1 1 0,2-4-5 16,2-1 4-16,-1-2-1 15,4-1 0-15,0-3 3 16,-3 0-3-16,1-3-3 16,0 0 2-16,2-2-4 15,-1 0 3-15,-1-2 4 16,2-1-5-16,6-2 1 16,1 0 2-16,-3-3-3 15,1 1 0-15,0-4 5 16,9 1-5-16,-3-3 4 15,1-2-3-15,4-3-3 16,2-1 5-16,9-1-5 16,-5 0 5-16,0 0 1 0,-2 2-7 15,9-1 3-15,6-1-1 16,1 1 1 0,-3 0 3-16,1-3 1 0,2 1-6 15,8 0-1-15,7 0 3 16,2-1-2-16,-1 0 3 15,-6-2-1-15,-1 1-3 0,4-3 5 16,3-1-5 0,11 1 3-16,0 0 3 0,2 4-3 15,-3 1 2-15,-3 5 3 16,-1 1-7-16,-4 3-1 16,6 1 3-16,5 1-2 15,2 1 2-15,8-2 6 16,0 2-8-16,2-4 2 15,2 0-4-15,-4-2 0 16,0 1 4-16,2 0-3 16,3 0 4-16,4 0 2 15,4 1-3-15,2-2 0 16,3 1 2-16,4 0-2 16,1 2 0-16,2 0 0 15,1-1 0-15,2 1-3 16,1 0 5-16,2 4 0 15,1 0-4-15,-1 3 4 0,3 0-5 16,-3 2 3 0,5-1-3-16,-3 2-1 0,-1 0 8 15,2 0-5-15,-2 0 3 16,8 3-1-16,0 0-2 16,0 0 4-16,0 0-6 15,0 0 2-15,0 0-1 16,0 0-6-16,-1 0 8 15,0 0 0-15,1 0-5 0,-7 16 4 16,13-2-7-16,-2 9 4 16,4 4 0-16,5 10 2 15,0 6 0-15,4 10 1 16,-1 5 0-16,1 4 1 16,1-2 0-16,-1-7 1 15,1-7 0-15,0-13-3 16,-1-7 1-16,-6-13-1 15,-1-4 1-15,-10-9 2 16,0 0 2-16,-6-27 1 16,-8 3 4-16,-7-14-3 15,-5-5-1-15,-9-10-1 16,-3-3-4-16,-11-12-1 16,-7-9 6-16,-11-9-4 0,-1-2 1 15,10 8 4-15,10 8-5 16,23 20 1-16,7 10-1 15,11 17-2-15,1 6-4 16,6 11 0-16,0 8 6 16,0 0-9-16,1 0 6 15,24 1-3-15,-4 7 0 16,16 5 3-16,8-1 0 16,22 2 3-16,3-1-4 0,6-5 6 15,3-2-4-15,7-6-3 16,11 0 5-16,2-6-2 15,-5-1-2-15,-16-1 8 16,-10 0-8-16,-12-1 4 16,-1 1 0-16,-10 1 2 15,-5-2-1-15,-15 2 0 16,-4-1 1-16,-11-1-2 16,-6 1-19-16,-4 0-40 15,-5 1-27-15,-5 3-77 16,-2 1-29-16,-5 3-63 15,3 4 136-15,-7 3-16 16</inkml:trace>
  <inkml:trace contextRef="#ctx1" brushRef="#br0" timeOffset="118053.02">3112 14664 1214 0,'-33'15'31'0,"-6"12"31"16,0 5 8-16,0 13 11 16,1 6 0-16,5 16 64 15,1 10 5-15,3 21-46 16,4 9-32-16,3 6-27 0,1-2 12 15,12-17 29-15,3-7 1 16,10-23-24-16,7-14-24 16,7-25-35-16,1-14 3 15,7-26-3-15,1-13 3 16,1-18 6-16,0-4-4 16,-4-3 3-16,-1 4-9 15,0 11-2-15,0 4-5 16,-1 10-66-16,1 2-51 15,-1 0-106-15,2-1-72 0,0-4-25 16,0-4 240-16</inkml:trace>
  <inkml:trace contextRef="#ctx1" brushRef="#br0" timeOffset="118437.041">3338 14384 1303 0,'0'0'13'16,"0"0"3"-16,0 0 15 16,9 12 17-16,-2 9 3 15,0 14-3-15,2 11-17 16,2 21 2-16,0 11-6 0,-2 18-18 16,0 6 6-16,-4 3-6 15,-1-3 12 1,0-11-18-16,-2-5 14 0,0-18-8 15,0-8-6-15,-1-19-17 16,-1-8-52-16,1-18-62 16,-1-15-186-16,0 0 195 15</inkml:trace>
  <inkml:trace contextRef="#ctx1" brushRef="#br0" timeOffset="118690.881">3612 14934 1361 0,'0'0'54'0,"0"1"-7"0,5 29-7 16,1-3-9-16,1 5 13 15,3 13 22-15,-3 2-13 16,-4 5-20-16,2 1-6 0,-3-3-9 15,-1-4-9-15,0-9-9 16,-3-8-36-16,-5-15 1183 16,4-9-990-16</inkml:trace>
  <inkml:trace contextRef="#ctx1" brushRef="#br0" timeOffset="118874.142">3461 14607 1897 0,'10'10'44'16,"4"-1"-29"-16,5 6-47 16,2 5-82-16,-2 5 99 15,-1 2-42-15</inkml:trace>
  <inkml:trace contextRef="#ctx1" brushRef="#br0" timeOffset="119703.164">3897 15267 1208 0,'3'15'60'0,"3"-3"25"15,1-2-34-15,1-5-1 16,0-4-5-16,4-6 15 16,0-7 59-16,2-12-17 15,1-9 3-15,-1-9-31 16,-4-4 4-16,-3-6-30 15,-5 1-12-15,-5 5-12 16,-5 5-15-16,-6 11-3 16,-1 6 15-16,-2 10-10 15,1 5-5-15,2 12 9 16,0 5-15-16,5 15-3 16,3 7 9-16,6 13-15 0,5 5 9 15,4 6-3-15,2 1 3 16,4-1 3-16,0-4 3 15,3-10-3-15,1-7 3 16,2-16-6-16,3-7 0 16,0-12 3-16,1-12-3 0,-1-15 3 15,-3-10 9-15,-4-13-3 16,-1-3 0-16,1 0-3 16,1 3-6-16,-2 10 0 15,-2 8 0-15,-5 15 12 16,-2 8-15-16,-3 9 6 15,0 7-6-15,2 12 18 16,-1 8 24-16,2 11 19 16,-2 6 8-16,-1 4-1 15,1 3 2-15,1-8-23 16,1-5-9-16,2-15-16 16,2-6-8-16,1-17-5 15,1-8-3-15,2-18 3 16,1-9 2-16,2-10-2 15,0-1-1-15,-1-1-2 16,0 6 1-16,-1 8 3 0,0 6-4 16,-2 13-1-16,1 3-2 15,-1 10-6-15,0 5 5 16,3 14-1-16,2 11 2 16,-2 13 5-16,0 3-5 15,1-3 1-15,-5-5-2 16,6-16-40-16,-1-8-17 15,1-14-79-15,0-7-25 0,-3-13-18 16,1-8-12 0,-4-11-32-16,-1-4-3 0,-1-3-102 15,0-1 208-15</inkml:trace>
  <inkml:trace contextRef="#ctx1" brushRef="#br0" timeOffset="119968.951">4796 14578 473 0,'-2'-46'148'16,"-2"-3"111"-16,0 2-76 15,-2 2-55-15,1 8-24 16,2 6-7-16,-1 15-6 16,4 16 24-16,0 0 79 15,0 0-18-15,-4 20-41 16,5 9-37-16,3 20-59 16,2 11-3-16,1 18 4 15,1 9-10-15,-2 17 12 16,0 6 2-16,-1 6-18 0,2-6 2 15,4-22-20-15,0-15-2 16,-1-30 6-16,-1-13-6 16,-5-23-88-16,-1-8-38 15,-3-20-198-15,-4-7-94 16,-6-13 327-16</inkml:trace>
  <inkml:trace contextRef="#ctx1" brushRef="#br0" timeOffset="120136.857">4691 14877 1099 0,'-7'-18'126'0,"0"3"86"0,11 15-27 16,6 1 128-16,6 6-59 16,4 0-58-16,6 0-63 15,5 0-9-15,7-6-78 16,9 0-12-16,6-6-15 16,7-6-3-16,3-3 1 15,-2-5-51-15,-4-3-104 16,-4-1-129-16,-2-11 2 15</inkml:trace>
  <inkml:trace contextRef="#ctx1" brushRef="#br0" timeOffset="193297.642">7541 14385 728 0,'-7'-19'150'0,"4"2"172"15,0 4-200-15,4 6-27 16,5 4-19-16,0 6 8 0,1 10 74 16,3 20 48-16,4 12 19 15,-1 21-53-15,-2 6-72 16,-3 11-38-16,-4 3-21 16,-2 5-15-16,-1 0-6 15,-1-1-9-15,0-3-2 16,-1-9 2-16,-1-10-8 0,-2-22-111 15,0-14-54-15,-3-24-209 16,0-10 132 0</inkml:trace>
  <inkml:trace contextRef="#ctx1" brushRef="#br0" timeOffset="194149.196">7069 14439 1460 0,'5'0'54'15,"4"-3"39"-15,20-4-30 16,4-2-22-16,12-4-5 0,8-2-9 16,18-3-12-16,9 0-3 15,10-2 15-15,-3 1 9 16,-13 4 3-16,-9 3-4 15,-7 1-8-15,1 3-21 16,2 4-6-16,-2-2 6 16,-11 0-3-16,-8 3 6 15,-13-1 3-15,-9 3 0 16,-7 1-3-16,-3 2 3 16,-8-2-6-16,0 0-12 15,0 2-66-15,-1-1-23 0,0 0-13 16,-1 0 24-16,0 0 49 15,0 0 20-15,0 1 15 16,0-2-6-16,1 0 6 16,0 0 0-16,0 1-3 15,-3 21 9-15,13 4 21 16,-1 8 5-16,2 21 10 16,-1 7-6-16,0 18-15 15,-1 2-3-15,1 4 0 16,-3 3 12-16,3-4 9 15,-1-2 6-15,0-13-10 16,1-11-5-16,2-22-15 16,2-13 6-16,3-23 12 15,2-7 6-15,5-27 3 16,2-8-1-16,3-16-17 0,2-6-6 16,2-2-6-16,1 4-15 15,1 10-65-15,-1 12-10 16,-3 20-9-16,-2 9 1 15,-4 21 62-15,-4 10 3 0,-2 18 12 16,1 7 3-16,0 3-3 16,2 1 9-16,3-12 12 15,5-7 9-15,2-16 6 16,4-8-1-16,-1-11 7 16,1-8-3-16,-8-11-9 15,-3-5-3-15,-13-7-3 16,-6-7-6-16,-15-2 6 15,-6 2 6-15,-11 12-3 16,-2 10 0-16,1 21-18 16,4 12-3-16,5 24-6 15,2 11 6-15,9 17 15 16,5 6 3-16,7 1 3 16,9-6-3-16,12-12-4 15,9-12 7-15,15-18 3 16,9-7-65-16,5-17-154 15,7-11 130-15</inkml:trace>
  <inkml:trace contextRef="#ctx1" brushRef="#br0" timeOffset="203865.842">10071 14587 696 0,'-8'0'68'0,"-1"1"35"0,-2 4-17 15,-1 9 1-15,1 5-29 16,-6 14 7-16,1 1 5 16,0 14 10-16,2 1-9 15,5 8-15-15,3 0-7 16,7 2-28-16,3-1-7 15,7-9-8-15,1-7-1 0,5-15 3 16,4-8 14-16,2-19 14 16,4-9-6-16,1-21 6 15,0-8-19-15,2-10 4 16,-1 0-9-16,-6 6-6 16,-2 6 6-16,-10 14-12 15,-4 6 6-15,-7 16 33 16,0 0 12-16,-2 16 12 15,0 8 2-15,2 15-44 16,3 7-6-16,10 10-3 16,4-1-6-16,10-6 21 15,5-7 0-15,7-17 0 16,-1-7 3-16,-1-16-6 16,-4-6-3-16,-7-16 32 0,-4-9 19 15,-12-15-2-15,-5-4-2 16,-11-8-19-1,-6 1-14-15,-13 1-17 0,-5 1-9 16,-14 7 0-16,-7 3 5 16,1 11-11-16,4 8 4 15,17 13 2-15,9 7-22 16,16 9-73-16,4 7-39 16,12 7-199-16,6 3 199 0,13 9 26 15</inkml:trace>
  <inkml:trace contextRef="#ctx1" brushRef="#br0" timeOffset="204501.175">10792 14923 648 0,'-2'-18'86'0,"-1"2"97"15,2 1-58-15,-1 4 2 16,2 11-5-16,0 0-5 16,0 0-7-16,-8 8 74 15,7 8 11-15,2 14-13 0,3 7-15 16,5 10-51-16,2 4-37 16,4-2-26-16,-2-5-2 15,5-16-11-15,-1-8-4 16,4-19-11-16,0-9-7 15,3-20 13-15,2-12-1 16,0-22-2-16,4-2-5 16,-2-2-16-16,-2 4-3 0,-3 18-3 15,-3 11-2-15,-5 20 3 16,-2 10 1-16,-3 14 2 16,-1 9 2-16,-3 13-3 15,-1 4 3-15,-2 7-1 16,0 1-3-16,0-1 8 15,0-3 4-15,1-6 6 16,-1-9-3-16,2-13-10 16,2-7-5-16,3-12-3 15,3-11 2-15,5-16 5 16,2-7-2-16,4-8 0 16,1 0 1-16,2 6-3 15,-2 1-3-15,-3 12-2 16,-1 9 1-16,-8 12 0 15,-4 8 0-15,2 11 1 0,0 6 0 16,1 12 0-16,2 4 0 16,-2 3 0-1,-1 1 1-15,1-2 0 0,-3-3 6 16,0-3-42-16,-1-4-54 16,2-6-73-16,-1-5-162 15,1-7 75-15</inkml:trace>
  <inkml:trace contextRef="#ctx1" brushRef="#br0" timeOffset="206132.643">11699 14842 971 0,'1'-9'163'16,"3"0"167"-16,3 4-211 0,1 3 87 15,5 6-80-15,0 9-22 16,4 12 10-16,0 9 8 15,-4 12 10-15,-4 6-8 16,-6 0 10-16,2-6-51 16,3-12-14-16,1-8-16 15,8-19-29-15,4-7-7 0,1-19-8 16,2-11 2 0,0-12-3-16,-2-8-1 15,1-1-5-15,-1-1-2 0,-2 6 0 16,-2 5 0-16,0 4 4 15,-1 8 0-15,-1 9-4 16,-1 8 0-16,-3 15-4 16,-3 10 2-16,-2 21 3 15,-3 10 2-15,0 14 1 16,-4 4 2-16,1-1-4 16,1-4-2-16,5-17-2 15,4-8-1-15,5-21 3 16,2-10 1-16,6-13 5 15,-2-10 1-15,3-13-2 16,0-6-2-16,-7-9 0 16,1-1-1-16,-3 3 4 15,-6 0-2-15,1 16 0 0,4 8-3 16,-4 18-1-16,-2 7-1 16,4 20-3-16,-7 4 1 15,0 13 1-15,1 5 3 16,-1-3-1-16,3 0 1 15,2-8-25-15,2-3-22 16,-1-9-75-16,2-3-35 0,1-11-106 16,3-3-82-16,1-8 75 15,0-5 57-15,1-6 135 16,0-2 7-16,-2-5 14 16,2 0 9-16,-2-6 20 15,0-2 8-15,-3-4 27 16,-1-2 17-16,-4 4 27 15,0 6 14-15,-5 9 21 16,-3 7 28-16,-2 11 100 16,0 0-21-16,-6 23-59 15,3 6-25-15,0 15-53 16,-2 5-19-16,6 5 33 16,0-1 22-16,7-8 37 15,3-8-51-15,4-16-26 16,0-10-13-16,8-15-28 15,4-9-4-15,0-17 1 0,1-8 2 16,-8-13-5-16,-4-4 2 16,-1 4-4-16,-2 5-2 15,-4 17 1-15,1 10-2 16,-6 15-1-16,-2 8-1 16,1 15 0-16,-2 9 0 15,1 12 5-15,1 8-4 16,0 0 0-16,3 2-2 15,2-8-11-15,2-5-6 0,3-14-20 16,2-7-8-16,3-14-6 16,3-8 11-16,3-16 21 15,2-7 0-15,0-11 18 16,2-5 3-16,-3-2 0 16,-1-3 0-16,1 7 7 15,-5 5-2-15,-3 11-5 16,-1 9 6-16,-9 11 0 15,-2 7 5-15,-5 14 20 16,0 7 0-16,-4 16 2 16,-1 4-1-16,0 7-11 15,0 0 5-15,0-4 13 16,3-4 1-16,2-13-5 16,3-9-7-16,5-12-15 0,0-6-4 15,6-8-3-15,-6-6-2 16,5-12 3-16,1-4-1 15,-1-11-1-15,5 2 0 16,2-3-8-16,-2 4 3 16,4 7-2-16,-4 6-2 15,-3 11 4-15,0 8 2 16,-4 11-4-16,0 9 1 0,-4 10-1 16,0 4-1-16,1 10 6 15,-2 1-6-15,3 4-23 16,1-2-6-16,3-7-17 15,2-7-11-15,4-14-8 16,0-6-1-16,5-12 7 16,3-8-19-16,3-12 50 15,0-7 21-15,1-8 6 16,-4-5 4-16,-2-3-1 16,-2 1-2-16,-5 6 7 15,1 4 2-15,-6 16 16 16,-3 5 7-16,-4 12 20 15,-3 7-1-15,-3 10-3 16,-1 10-10-16,-1 16-9 16,-3 1-8-16,-3 11-8 15,0-1 0-15,0-1-1 0,1-3 0 16,5-10-3-16,-2-9-13 16,4-12-74-16,0-15-58 15,0 0-179-15,9-17-199 16,3-18 296-16</inkml:trace>
  <inkml:trace contextRef="#ctx1" brushRef="#br0" timeOffset="206280.295">13973 14296 1421 0,'0'0'89'0,"0"0"190"15,11 9-118-15,-3 6-140 16,0 1-36-16,-3 6-77 15,1 7 65-15</inkml:trace>
  <inkml:trace contextRef="#ctx1" brushRef="#br0" timeOffset="207596.191">14548 14700 882 0,'-1'-21'30'0,"-5"1"-7"0,-2-1-9 16,-2 6 86-16,-5 3 9 16,-1 8 42-16,-1 4 4 0,0 10-36 15,-2 10 57-15,-2 13-101 16,0 5-33-16,-2 15-18 15,2 5-15-15,2 8 12 16,4 2-4-16,9-8 1 16,6-10-3-1,15-14-12-15,3-11 3 0,11-15-6 16,1-8 12-16,7-16-12 16,4-9-3-16,6-11-6 15,2-5 3-15,9-3 3 16,-3 0 0-16,-5 3 3 15,-9 2 9-15,-15 12-9 16,-11 4 3-16,-15 21 15 16,0-1 42-16,-3-1 62 15,-7 16 7-15,-7 7-27 16,-3 5-28-16,-2 5-2 16,0 1 7-16,5 3-26 0,3-2 5 15,5-5 2-15,7-7-11 16,6-12-11-16,2-8-16 15,10-11-12-15,0-9-4 16,1-10-2-16,4-3-1 16,-6 2 2-16,-1 6-4 15,-5 9 0-15,-9 15-1 0,1 0-8 16,10 6 2-16,-9 16-7 16,2 5 2-16,3 7-4 15,2-1-1-15,3-3-19 16,1-3-11-16,2-10-12 15,0-7-8-15,2-10 18 16,2-8-9-16,2-16 28 16,2-8 13-16,2-14 6 15,3-6 2-15,0-9 7 16,2 0 5-16,-1-9-2 16,-5-3 1-16,-11-10 12 15,-7-6-8-15,-10-2 17 16,1 4 17-16,0 18 6 15,0 15-3-15,1 26 11 16,2 27-4-16,-8-1-12 16,0 25-10-16,0 29-18 0,0 15-4 15,0 16-7-15,4 8-1 16,4 7 18-16,0-2 8 16,8 2 12-16,4-4 3 15,7-7-18-15,3-4-8 16,5-12-8-16,2-9-2 15,-3-22-3-15,2-10-14 0,-5-16-31 16,-7-10-18-16,0-11-55 16,-3-6-16-16,-4-15-54 15,-2-5-34-15,-8-12-27 16,-8-5 48-16,-8-5 68 16,-1 1 34-16,-5 3 71 15,7 7 21-15,-3 11 33 16,1 6 21-16,3 10 50 15,2 6 31-15,13 11 38 16,-1 0-9-16,1 0-47 16,3-5-42-16,14 7-13 15,1 2-6-15,9-1 0 16,-3 2-14-16,5-2-16 16,-1 1-4-16,-1-3-11 15,-1-1 5-15,1-5-7 0,1 0 1 16,-2-5-1-16,0 1-3 15,-1 1-7-15,-4-1 5 16,-3 2 8-16,-3 3 1 16,-7 1-6-16,-8 3 13 15,1 0 26-15,6 10 14 16,-8 8 21-16,-1 6-9 16,-2 12-27-16,1 4-10 0,-1 7-9 15,0-2 1-15,0-2-6 16,4-6-2-16,0-11-6 15,1-7 1-15,-1-19-33 16,0 0-29-16,-4-6-82 16,-1-15-50-16,-1-16-125 15,1-7-150-15,-3-12 108 16,1-5 98-16,-4-11 154 16</inkml:trace>
  <inkml:trace contextRef="#ctx1" brushRef="#br0" timeOffset="207684.966">15511 14452 953 0,'5'-12'96'0,"1"5"20"16,2 4-56-16,3 13-60 16,-1 5-149-16,0 9 92 15</inkml:trace>
  <inkml:trace contextRef="#ctx1" brushRef="#br0" timeOffset="208025.803">15848 14787 1664 0,'-6'19'206'0,"-4"4"110"15,2 11-250-15,-1 3-6 0,1 8-6 16,2 1 26-16,4-5 43 16,0-4-8-16,5-14-40 15,6-8-17-15,4-14-21 16,4-8-10-16,3-16-10 15,-1-8-3-15,0-14-7 16,-2-3-2-16,-5-5-4 16,-5-1-1-16,-9-2 1 15,-2 4-1-15,-4 9-2 16,1 8-6-16,2 17-25 16,5 18-18-16,0 0-60 15,-5 4-58-15,5 17-104 16,2 2-148-16,5 7-4 15,0 0 326-15</inkml:trace>
  <inkml:trace contextRef="#ctx1" brushRef="#br0" timeOffset="208296.185">16212 14858 1136 0,'4'1'113'15,"-4"-1"94"-15,0 0 75 16,0 1 65-16,0 25-52 0,-2-17-106 15,2-9-66-15,0 0-68 16,0 0-19-16,16-16-8 16,1-7 1-16,9-7 0 15,0-4-6-15,5 1-16 16,2 2-4-16,1 3-3 16,3 10 0-16,0 15-2 15,1 12 2-15,-3 18-1 16,-2 10 1-16,-2 9-3 15,-1 4-10-15,1-3-67 16,2-3-54-16,6-7 43 16</inkml:trace>
  <inkml:trace contextRef="#ctx1" brushRef="#br0" timeOffset="-214382.37">12200 16161 1163 0,'0'0'99'15,"0"0"-33"-15,0 0-14 16,5-25-21-16,6-1 4 0,5-12 4 16,6-5 2-16,4-7 16 15,0-6 12-15,0-8-22 16,-4-1-11-16,-6 0-9 15,-3 2-18-15,-12 17 0 16,-3 8 9-16,-10 19 9 16,-6 8 18-16,-8 20-3 15,-1 13-13-15,-7 28-17 16,3 16-12-16,8 25 0 16,9 14-6-16,17 14-3 15,10 5 6-15,21-4 3 16,5-11 0-16,11-23 6 15,-2-18 0-15,-2-30 0 16,-2-15-6-16,-6-24-3 16,-1-16 0-16,-6-21 21 15,-3-9 12-15,-9-13 12 0,-2-3-3 16,-14 2-15-16,-4 3-3 16,-15 11-9-16,-10 5 9 15,-11 12-3-15,-5 7-9 16,-9 7 8-16,-4 2-11 15,-4 5-6-15,1 1 0 16,13 6 0-16,11 2 0 16,18 3 0-16,10 3-3 0,14-2-9 15,7 1-8-15,14 0 11 16,6-2 9-16,7-1 0 16,-1 0 3-16,1-2 3 15,-5-4-6-15,1-3 3 16,-2-2 0-16,-1-5-12 15,2 0 0-15,4 0 0 16,2 2 0-16,2 1 6 16,3 2 6-16,-13 2-3 15,-6 2 0-15,-13-1 3 16,-9 0 0-16,-6-1 6 16,-4 1 6-16,-5 2 38 15,-4 0 4-15,-5 9-1 16,-1 4-15-16,-4 12-29 15,2 3-7-15,10 7-1 0,9 3-10 16,12-3 2-16,6-5 4 16,12-7-7-16,-1-8 7 15,4-10-9-15,-4-4 13 16,-2-12-4-16,-5-4 8 16,-5-4 11-16,-1-3-15 15,-10-1 23-15,-3-1-13 0,-8 0-1 16,-4-1-2-1,-7 3-5-15,-2-1 6 0,-6 6-3 16,-2 4-2-16,1 10-1 16,2 5-10-16,9 4-9 15,3 4 15-15,12 0-16 16,2-2 10-16,12 1-2 16,7-3 2-16,8-2 1 15,0-1 3-15,2-2 0 16,-2-3-5-16,-3-3 3 15,1-1-2-15,-4 0-1 16,0-3 7-16,-4 4 0 16,1-2-4-16,-6 2 4 15,-3 4-6-15,-4 1 8 16,-7 4-4-16,0 0 5 16,0 0 2-16,0 0-7 0,0 0 12 15,0 0-13-15,0 0 1 16,0-1-3-16,0 0 1 15,1 0-1-15,1 0 2 16,-1-1-4-16,0 2-6 16,20 13 3-16,-11 14 2 15,5 15 10-15,3 8-2 16,5 9-39-16,3 4-42 0,8 2-112 16,1-3-27-16,15-7 122 15</inkml:trace>
  <inkml:trace contextRef="#ctx1" brushRef="#br0" timeOffset="-207545.356">14464 15486 1243 0,'0'0'79'0,"0"0"3"0,2 17 11 16,-1 11 53-16,1 31 42 16,-2 14-3-16,-2 13-38 15,0 1-31-15,1-9-55 16,1-9-19-16,0-6-20 15,-1-7-8-15,-2-7 0 16,0-9 5-16,-2-16-42 16,-2-9-43-16,-1-15-112 15,-1-9-85-15,-1-11-54 16,1-4 144-16,-4-8-66 16,0-1-66-16,-4-1 9 15,-2-2 89-15,-1 7 256 16,2 5 132-16,8 9 108 0,10 15-25 15,0 0-115 1,8-9-32-16,16 8-32 0,6-3 52 16,8-5 3-16,4-4-29 15,4-7-37-15,4-3 1 16,6-6-21-16,5-5-3 16,-2-4-25-16,-4-2 1 0,-11 2-12 15,-11 3 9 1,-12 13 9-16,-8 9 3 0,-10 13 0 15,-5 5-8-15,-7 21 18 16,-2 11 0-16,-7 13 17 16,3 6 16-16,0 1-15 15,4 0-11-15,6-6 5 16,5-5-6-16,7-12-18 16,3-6-7-16,12-15-15 15,2-8-3-15,3-13 0 16,1-9 1-16,-3-12-2 15,1-3 0-15,-3 0-2 16,-1-1 2-16,-4 11-2 16,-3 6-2-16,-6 13-9 15,-2 3-3-15,-4 16-3 16,0 5 1-16,1 9 8 0,5 2 1 16,8-3 0-16,3-4 1 15,9-8-1-15,-1-6-2 16,3-10-1-16,-2-4 3 15,0-12 1-15,-4-5 2 16,-3-5 6-16,-3-2-2 16,-6 2-2-16,-3 3-3 15,-4 8-1-15,-1 6 2 0,-5 8-2 16,0 0 2-16,9 19-3 16,-3 1-2-16,2 7 3 15,0 0-4-15,3 1 2 16,1-4 1-16,3-4-5 15,0-3 2-15,0-7 1 16,2-2 0-16,1-10 5 16,0-5 2-16,3-9 3 15,0-3 2-15,-1-3-3 16,0-1 0-16,-5 4-5 16,-4 2 1-16,-6 8 1 15,-5 9-2-15,0 0-1 16,-3 11-1-16,-3 11-3 15,0 5 2-15,0 6 6 16,2 3-26-16,2-2-77 0,1 0-50 16,1-10-144-16,1-4-176 15,1-12 257 1</inkml:trace>
  <inkml:trace contextRef="#ctx1" brushRef="#br0" timeOffset="-206667.931">15822 15798 1726 0,'-24'12'278'0,"-5"8"-21"16,-1 1-81-16,-5 0-28 15,2 0-37-15,0 1-39 16,6 1-6-16,11-3-24 0,7-2-14 16,13-3-16-16,10 0-7 15,11-2-1-15,8-1 2 16,4-3 9-16,-3-2 1 15,-3 2-1-15,-3 1 2 16,-5 4-5-16,-2 2 3 16,-6 2 1-16,-5 1-3 15,-5 0 5-15,-4 3 4 0,-3 1 3 16,-4-4 3-16,-7 2-1 16,-4-6-1-16,-14 3 0 15,-6 1-9-15,-17 0-3 16,-6 3-1-16,-4-1-5 15,0-1 2-15,8-3-4 16,6-2-8-16,11-6-39 16,6-3-27-16,18-11-110 15,11-5-72-15,23-4 107 16</inkml:trace>
  <inkml:trace contextRef="#ctx1" brushRef="#br0" timeOffset="-204777.94">8286 16964 1510 0,'0'0'180'15,"0"0"24"-15,11 21-16 16,-3 7 6-16,0 20-37 15,2 8-16-15,-2 1-55 16,-3 1-42-16,3-13-26 0,-2-6-4 16,0-11 7-16,-1-9-30 15,-5-19-112-15,7 0-108 16,-9-19 35-16</inkml:trace>
  <inkml:trace contextRef="#ctx1" brushRef="#br0" timeOffset="-204619.386">8218 16777 1421 0,'23'19'58'0,"7"2"-38"0</inkml:trace>
  <inkml:trace contextRef="#ctx1" brushRef="#br0" timeOffset="-204249.646">8719 16843 2013 0,'-41'30'120'16,"-2"4"-37"-16,4 4-8 0,2 0-24 15,12-4-11-15,7-2 3 16,22-8-35-16,13-3 0 16,16-9-3-16,12-4-5 15,14-7 3-15,8-3 4 16,15-4-9-16,2 2 6 16,-8-2 5-16,-10 1-9 15,-23 3 1-15,-12 1 2 16,-20 1-6-16,-6 5 18 0,-16 1 80 15,-7 3-16-15,-14 3-19 16,-6 2-8-16,-13 0-47 16,-2 0 3-16,-6 0-3 15,4-2-3-15,11 1-25 16,5-3-31-16,17-2-110 16,6-3-84-16,19-6 60 15</inkml:trace>
  <inkml:trace contextRef="#ctx1" brushRef="#br0" timeOffset="-202967.155">10255 16899 1454 0,'-8'-14'123'0,"-8"7"77"0,-3 5-18 16,-3 9-56-16,-1 6-25 16,0 19-20-16,1 7-31 15,6 17-27-15,3 5-6 16,13 3-8-16,7-7-2 0,15-13 0 15,10-10-5 1,19-17-2-16,13-7 5 0,12-12-4 16,0-6-1-16,-8-9 4 15,-9-4-9-15,-13-4 3 16,-4-3 4-16,-9 1-4 16,-6 1 13-16,-12 5 25 15,-8 5 26-15,-10 4 36 16,-9 7-23-16,-6 8-36 15,-3 5-15-15,1 8-16 16,1 4 5-16,5 1 13 16,2-3 2-16,7-1 0 15,4 0-6-15,3-5-16 16,6-1-1-16,3-8 2 16,4-4-2-16,2-11 0 15,0 0 2-15,-2-4-1 0,-2 3-2 16,-5 5 3-16,-8 8-5 15,1 0-2 1,13 15 0-16,-3 7-2 0,3 1-2 16,6 1-28-16,3-2-21 15,7-5-51-15,2-4-43 16,-1-9-59-16,0-4-43 16,-1-10 69-16,1-6 43 0,0-15 77 15,3-7 3-15,-2-14 37 16,-1-6 14-16,-1-6 3 15,-2 0 18-15,-7 8 44 16,-5 2 10-16,-8 7 51 16,-5 5 26-16,-4 10 3 15,-2 8 8-15,-3 18-39 16,1 6-29-16,1 23-16 16,1 9-40-16,2 16-15 15,1 9 5-15,4 5-6 16,1 1-7-16,5-4-3 15,2-6 0-15,7-18 6 16,2-11-30-16,3-17-57 16,2-8-73-16,3-18-87 15,-4-6-62-15,1-13 120 16,-3-5 50-16,-5-4 73 16,1-1 14-16,-7-3 33 0,0-1 9 15,-6-6 24-15,3-4 17 16,1-1 4-16,1 2 21 15,1 18 9-15,-2 13 38 16,-2 28 22-16,0 13 8 16,-2 27-10-16,-2 14-16 0,-2 17-1 15,-2 6-51-15,-3 9-17 16,-2 1-7-16,5-2-16 16,0-7-5-1,6-17-6-15,5-13-18 0,0-21-104 16,3-11-52-16,1-15 13 15</inkml:trace>
  <inkml:trace contextRef="#ctx1" brushRef="#br0" timeOffset="-202231.062">11833 17139 2306 0,'29'-10'242'0,"1"-7"-87"0,-4-3-52 15,-4-4-51-15,-3 0-12 16,-7-3-23-16,-6 2-9 16,-6 6 1-16,-3 2-5 15,-10 13 1-15,-2 7-5 0,-7 20-3 16,-3 12 0-16,-2 17-8 15,5 5 3-15,11 0-25 16,11-4-10 0,14-13-22-16,9-6-18 15,15-11-21-15,6-7-7 0,13-15 38 16,8-4 38-16,9-16 27 16,2-5 3-16,1-9 2 15,-7-4-2-15,-13-6 33 16,-11-1 18-16,-20 4 58 15,-5 3 23-15,-20 8-40 16,-7 8-9-16,-12 13-29 16,-9 8-18-16,-8 20-25 15,-3 8-3-15,-12 15-4 16,-2 7 0-16,2 2 1 16,5-1 0-16,12-9-5 15,11-4 4-15,20-11-3 16,7-9 2-16,18-11 0 0,6-7 1 15,3-13 3-15,5-5-1 16,-3-10 2-16,-6-6 1 16,1-8-2-1,-7-5 1-15,-3-8 1 0,-1-4-4 16,-8-3 2-16,-3-1-3 16,-5 6 1-16,-2 1 6 15,0 14 2-15,-2 8 6 0,2 17 13 16,0 17-4-16,0 0-1 15,1 6-4-15,3 13-8 16,-2 8-2-16,0 12 2 16,-1 9-1-16,-4 23 4 15,-2 8 12-15,1 11-3 16,1-1 4-16,13-9-8 16,2-8-8-16,10-14-7 15,8-6-29-15,8-21-126 16,7-15-59-16,24-25 78 15</inkml:trace>
  <inkml:trace contextRef="#ctx0" brushRef="#br0" timeOffset="-200055.192">2346 17384 0,'0'0'16</inkml:trace>
  <inkml:trace contextRef="#ctx1" brushRef="#br1" timeOffset="-198235.128">13553 16553 2335 0,'10'22'156'16,"-4"8"-9"-16,1 19-51 15,0 11-3-15,-1 11-16 16,0 2-23-16,-3 8-20 0,1 3-8 16,-2-3-14-16,0-7-4 15,2-17-1 1,1-10-2-16,6-20 8 0,3-8-14 16,9-19-79-16,5-7-56 15,11-21-108-15,-4-7-246 16,7-18 200-16</inkml:trace>
  <inkml:trace contextRef="#ctx1" brushRef="#br1" timeOffset="-197983.583">14003 16492 2481 0,'2'23'209'16,"2"8"-91"-16,0 22-27 15,1 9-8-15,-1 10-23 16,1 0-14-16,0 1-12 16,-1-3-10-16,2 1-9 15,-3-4-1-15,0-11-8 16,-1-6 0-16,-2-17 4 16,0-9-22-16,-5-13-55 15,-3-8-62-15,-2-11-114 16,-5-8-112-16,-2-11 76 0</inkml:trace>
  <inkml:trace contextRef="#ctx1" brushRef="#br1" timeOffset="-197801.446">13618 16915 2476 0,'0'0'249'0,"15"8"-97"15,11-7-32 1,23-4-34-16,5-5-16 0,8-10-38 15,1-2-15-15,0-2-8 16,2 0-13-16,6-1-77 16,3 1-97-16,6-4 80 15</inkml:trace>
  <inkml:trace contextRef="#ctx1" brushRef="#br1" timeOffset="-197401.945">14877 16726 2856 0,'-6'32'98'16,"2"18"-46"-16,1 11-6 0,3 14-9 15,-1 2-4-15,0-2-17 16,1-2-7-16,0-15 9 16,0-7-27-16,-3-13-92 15,-1-9-80-15,-1-14 64 16</inkml:trace>
  <inkml:trace contextRef="#ctx1" brushRef="#br1" timeOffset="-197173.336">14601 16752 2821 0,'61'-5'84'0,"3"-2"-27"0,5-1-39 15,-5 0-9 1,-8-6 7-16,-6 1-14 0,-6-2-112 16,-1-1-78-16,-6 0 57 15</inkml:trace>
  <inkml:trace contextRef="#ctx1" brushRef="#br1" timeOffset="-196702.06">15666 16781 2650 0,'-12'28'153'0,"6"16"-42"15,4 8-25-15,6 12-24 16,2 4-17-16,7 2-23 16,2-3-7-16,-5-11-11 15,-3-7 4-15,-9-14-40 16,-10-8-62-16,-5-13-119 15,-4-9-86-15,-3-13 57 16</inkml:trace>
  <inkml:trace contextRef="#ctx1" brushRef="#br1" timeOffset="-196490.959">15526 16773 2651 0,'62'-1'118'15,"12"-9"-44"-15,-2-4-23 0,-5 1-36 16,-10-2-3-16,-11 6-66 16,-1-2-62-16,-9 2-137 15,0 2 49-15</inkml:trace>
  <inkml:trace contextRef="#ctx1" brushRef="#br1" timeOffset="-196261.084">16151 16847 2682 0,'5'63'105'0,"0"12"-52"0,1 1-22 16,-4-5-18-16,-4-8 1 15,-1-16-33-15,-4-11-45 16,-1-14-95-16,5-8-145 16,-4-10 52-16</inkml:trace>
  <inkml:trace contextRef="#ctx1" brushRef="#br1" timeOffset="-195969.226">16157 16556 2550 0,'57'2'134'0,"6"7"-57"15,1 5-20-15,-7 7-29 16,-1 3-3-16,-8 5-14 16,-5-1-1-16,-19-1-2 15,-10-1-1-15,-26-3 5 16,-10-1 5-16,-19 2 8 16,-6 1-3-16,-9-4 0 15,-1 3-8-15,2-5-16 16,2-3-24-16,4-5-99 0,3-4-56 15,12-5 41-15</inkml:trace>
  <inkml:trace contextRef="#ctx1" brushRef="#br1" timeOffset="-182218.885">7645 15671 1810 0,'0'17'269'0,"-1"12"-42"16,-1 3-77-16,4 12-21 15,1 1-47-15,2 4-30 16,0 2-8-16,0 2-25 15,-2 3-4-15,2-1-6 16,-2-3-4-16,1-6 1 16,-1-4 0-16,-3-14 1 15,-2-1 0-15,-3-14-10 0,-1-6-28 16,0-9-64 0,0-8-60-16,1-14-86 0,3-8-109 15,-1-16 49-15,0-4 125 16,-5-5 97-16,-3-1 17 15,-5-1 56-15,-3-1 12 16,-2-2 38-16,3 0 7 16,4 3 18-16,-2 3 57 15,11 13 53-15,2 6 24 0,6 10-6 16,9 6-28-16,5 6-53 16,2 0-24-16,13 7-23 15,3 1-27-15,8 3-9 16,8 5-4-16,4 7-10 15,7 4-5-15,-3 5 1 16,-4 1 0-16,-18 5 5 16,-17-2 0-16,-15 7 9 15,-11 3 6-15,-20 5 8 16,-9 1-4-16,-16-4-13 16,-4 0-5-16,1-8-14 15,2-2 3-15,10-6-46 16,4-4-41-16,15-5-114 15,7-3-103-15,25-1 104 0</inkml:trace>
  <inkml:trace contextRef="#ctx1" brushRef="#br1" timeOffset="-181529.274">8069 16107 2178 0,'3'24'179'0,"2"8"-68"15,0-1 0-15,-2 2-19 16,-1-2-23-16,2-8-9 15,-1-5-5-15,0-7-1 16,-3-11 6-16,0 0 17 16,0 0 2-16,0 0-8 15,0 0-14-15,-11-21-23 16,5 5-13-16,-2-6-16 16,1-2-4-16,1-5-1 15,0-1 0-15,3 0-10 16,3 1-5-16,5 6-9 0,5 2-4 15,8 4-5-15,3 1 2 16,8 1-8-16,5 2 2 16,5 2 5-16,7-1 6 15,10 4 15-15,4 0 6 16,-4 2 5-16,-8 2-4 0,-12 4 4 16,-12 1-5-16,-12 7 4 15,-6 3 1-15,-10 10 0 16,-6 4 1-16,-9 9 9 15,1 2 5-15,-4-1 17 16,0 0 8-16,9-5-8 16,11-5-3-16,9-11-7 15,10-4-14-15,8-10 2 16,0-6-3-16,3-12-1 16,-3-3 10-16,-5-7-4 15,-5-5-4-15,-9 0 0 16,-3-3-5-16,-10 2 0 15,-6 1 7-15,-8 5-8 16,-2 3-12-16,-5 9-31 16,0 5-16-16,-6 7-38 15,2 4-21-15,6 6-72 0,1 2-65 16,21 0 95-16</inkml:trace>
  <inkml:trace contextRef="#ctx1" brushRef="#br1" timeOffset="-180786.054">8705 15640 2103 0,'3'11'245'16,"-3"11"-82"-16,0 15-12 16,0 6-35-16,0 4-2 15,0 3-26-15,3-2-37 16,2 0-17-16,4 2-19 16,1-2-3-16,3-3-8 15,0-3 3-15,-2-10-4 16,-2-4-1-16,-1-11 9 0,-3-4-19 15,-5-13-54-15,0 0-40 16,5-14-110-16,-5-7-96 16,-7-10-178-16,-2-1 42 15,-3-4 186-15,-3 2-12 16,-1 4 31-16,0 2 105 16,0 11 293-16,2 4 57 15,5 8 19-15,9 5-39 16,0 0-61-16,0 0 147 15,6 1-55-15,9 3-12 0,9-1-60 16,5 1-19-16,8 0-27 16,5-1-47-16,4-1-21 15,-2-2-6-15,-4-1-13 16,-6 0 2-16,-6-2 17 16,-3 2 2-16,-12 1-6 15,-3 4-2-15,-10 7-18 16,-8 7 2-16,-5 10-10 15,-1 6 4-15,0 3 2 16,6-3 3-16,7-7 10 16,3-6-10-16,11-12 5 15,3-5-10-15,5-8 11 16,0-9 10-16,-2-9-9 16,-1-4 2-16,-6-2-11 15,-5-1-9-15,-8 2 1 0,-7 0 0 16,-8 3-5-16,-3 3-5 15,-4 8-29-15,-2 4-18 16,-3 8-42-16,3 0-25 16,4 1-44-16,6 1-29 15,15-1-88-15,2-1-154 16,30-1 243-16</inkml:trace>
  <inkml:trace contextRef="#ctx1" brushRef="#br1" timeOffset="-180235.124">9595 15838 2443 0,'-16'1'176'0,"-2"10"-97"15,-8 4-18-15,-6 10-13 16,-4 3-7-16,-2 6-17 15,1 3-5-15,11 1-12 16,6-2 0-16,18-5-3 16,10-4-3-16,15-9 1 15,11-1-4-15,8-10 6 0,3-4-4 16,6-12 1-16,0-6 5 16,-1-9-4-1,2-1 1-15,-7 0-1 0,-6 3 0 16,-14 4-3-16,-9 7 20 15,-16 11 28-15,0 0 4 16,-19 12 0-16,-1 7-16 16,-4 9-26-16,5 3 2 15,9-2 9-15,6-4-7 0,10-8 0 16,7-6-8-16,8-9 2 16,5-3 6-16,1-7 4 15,-2-2 3-15,-8-3-8 16,-4 0-3-16,-12-4 3 15,-4-1-8-15,-12-1 5 16,-2-1 0-16,-5-1-16 16,2 5-16-16,1 1-30 15,2 4-21-15,5 3-40 16,12 8-14-16,-1 0-55 16,1-1-68-16,0-1-77 15,16-13-85-15,8 8 109 0,6-2-70 16,11-6 187-1</inkml:trace>
  <inkml:trace contextRef="#ctx1" brushRef="#br1" timeOffset="-179982.98">10099 15643 1897 0,'-9'-27'319'16,"0"8"-67"-16,1 8-55 15,8 11-90-15,-2 0-20 0,-10 19-33 16,6 4-9-16,3 10 2 15,-2 3 4-15,4 5 0 16,1 0-13-16,3 2-19 16,4-2 0-16,-1 1-11 15,1-1 4-15,0 3-5 16,-3-3-3-16,0-3 7 16,-2-4-11-16,0-10-8 15,2-7-37-15,6-17-135 16,4-14 106-16</inkml:trace>
  <inkml:trace contextRef="#ctx1" brushRef="#br1" timeOffset="-115759.242">21649 428 1810 0,'5'-3'275'0,"1"6"-43"16,2 2-76-16,-1 10 3 0,1 4-53 15,0 13-9-15,0 13-6 16,-3 17-20-16,-2 11-15 15,-3 14-14-15,-2-1-11 16,2-11-11-16,2-8-8 16,6-20-5-1,5-8 2-15,3-9-6 0,2-4 1 16,-2-15 3-16,1-4-4 16,1-17 4-16,1-8 5 15,2-13-3-15,-2-7 4 16,3-1-6-16,-2-4-2 0,-1 5-2 15,0 8-3-15,-7 14 3 16,-1 10-5-16,-3 19-4 16,-5 7 0-16,0 13 1 15,-1 9 4-15,0 3 1 16,5 1-2-16,8-5-3 16,8-5 5-16,7-10 4 15,2-6-4-15,3-14 2 16,-1-6 4-16,0-13-6 15,2-4 9-15,2-7 3 16,-1-3-11-16,-6 3 3 16,0 1-4-16,-13 7-2 15,-3 2 7-15,-3 5 2 16,-4-2-4-16,-1 1 0 16,1 1-3-16,-1-4-4 0,2 1 4 15,-2 3 3 1,1 1-3-16,-8 8-3 0,0 0 3 15,1 1-5-15,0 0 8 16,1 1 5-16,-1 0-8 16,26 36 2-16,-13-31 2 15,1-4-4-15,0 0 4 0,1-2 4 16,-1 0-9-16,-2 1 2 16,-3-2 5-16,1 0-2 15,-2-3 2-15,-2-3 2 16,0-2-1-16,-4-4 1 15,1 1-1-15,-3 1 3 16,-1 1-4-16,0 9-6 16,0-1 7-16,0 0-9 15,0 0 4-15,0 0-2 16,0 1 0-16,0-1 3 16,0 1-3-16,0-1 4 15,0-1-5-15,0 2 0 16,0 0 4-16,0 0-6 15,0 0 5-15,0 0-1 16,0 0 0-16,0 0 4 0,0 0-3 16,0 0-10-16,0 0-28 15,0 0-61-15,0 0-49 16,0 0-115-16,0 0 120 16,-2 21 5-16</inkml:trace>
  <inkml:trace contextRef="#ctx1" brushRef="#br1" timeOffset="-114453.26">22503 876 2522 0,'-7'23'193'0,"-2"7"-65"16,-1 15-26-16,2 4-11 0,4 1-21 15,5-2-12-15,14-8-28 16,5-8-3-16,11-16-11 16,6-8-4-16,4-17 12 15,2-9-7-15,-2-16 13 16,1-4-3-16,-7-3-4 16,0-1 7-16,-6 7-2 15,-6-4 0-15,-8 7 3 16,-4 1-5-16,-6 7 5 15,-3 9 2-15,-2 15-3 16,0 0 5-16,0 0-12 16,-3 16-11-16,3 6-10 15,3 9-2-15,4 12-2 16,3 6 6-16,4 15 2 16,6 6-8-16,1 16 0 0,0 8 2 15,-5 0-3-15,-6 2 3 16,-1-4 3-16,-2-1-5 15,-3-6 2-15,-4-9 2 16,-10-14 0-16,-5-8 0 16,-10-14 1-16,-3-5 3 0,-10-17-2 15,-5-8 2 1,-8-17 0-16,1-12-4 0,12-18-13 16,6-8-16-16,18-17-42 15,10-8-18-15,15-8-14 16,11-3-23-16,21 4 37 15,10 2 12-15,16 2 26 16,7 3 13-16,0 0 22 16,0 2 14-16,-4 4 0 15,-3 1 3-15,-4 6 3 16,-3 5-7-16,-16 11 3 16,-14 3 6-16,-23 10 18 15,-8 5 11-15,-16 14 1 16,-7 6-1-16,-9 11-9 15,-7 7-9-15,4 8-5 16,3 4-1-16,16 4-4 0,7-2 5 16,14-5-9-16,14-3 2 15,17-12 0-15,11-3-3 16,11-8 6-16,-1-8-6 16,-2-8-1-16,-3-4 4 15,-2 0-2-15,-5-3 0 16,-6-1 1-16,-5 1-4 15,-12 2 2-15,-3 6-1 0,-12 7-1 16,-8 10 0-16,0 0-5 16,0 0 4-16,0 0-3 15,0 2-3-15,0-1 5 16,0 0-5-16,0 1 0 16,0 0 6-16,16 30-2 15,0-36 1-15,3-6 6 16,-3-2-8-16,4-3 7 15,-3 1-23-15,-2 5-27 16,0 3-2-16,-10 6-18 16,2 9 15-16,-9 9 17 15,-2 8 7-15,-2 13 13 16,1 1 13-16,5 3-8 16,1-2 8-16,11-3-2 15,3-2-1-15,11-7 4 0,6-6 1 16,12-13-56-16,3-6-83 15,12-14 559-15,5-2-376 16</inkml:trace>
  <inkml:trace contextRef="#ctx1" brushRef="#br1" timeOffset="-114021.266">24565 465 1995 0,'0'0'343'0,"0"0"-152"0,4 9-39 15,0 20-53-15,2 9 8 16,-2 20-7-16,0 11-18 15,-1 4-31-15,-2 0-25 16,0-11-12-16,-1-5-4 0,-1-15-6 16,-3-8-17-16,-2-13-78 15,-3-8-75 1,1-14-122-16,-1-5-479 0,5-10 422 16</inkml:trace>
  <inkml:trace contextRef="#ctx1" brushRef="#br1" timeOffset="-113833.119">24297 440 2706 0,'47'-1'151'16,"11"1"-28"-16,15-1-25 16,7-2-35-16,14-4-35 15,7 0-11-15,-1 4-20 16,-2-2 15-16,-21 6-69 15,-10 1-75-15,-15 6-470 0,-15 14 74 16</inkml:trace>
  <inkml:trace contextRef="#ctx1" brushRef="#br1" timeOffset="-113238.572">24949 982 2523 0,'42'-23'203'0,"3"-9"-96"16,-1-5-31-16,-4-6-47 15,-3 0-7-15,-11 2-14 16,-6 3 0-16,-16 12 1 15,-7 0-2-15,-15 14 2 16,-9 8-3-16,-8 11-3 16,-3 13-3-16,-2 21-2 15,4 5 4-15,10 13-2 16,10 0 10-16,18-6 0 16,11-6 1-16,20-11-1 0,10-5 1 15,14-15-2-15,7-2 4 16,4-14 0-16,0-5-2 15,-11-7 5-15,-6-7-6 16,-16-4 7-16,-9-4-6 16,-11-8-4-16,-8 3 7 15,-7 2 1-15,-1 3 1 16,-2 12 9-16,-1 4-3 16,0 11-4-16,1 5 3 15,4 15-11-15,6 4-7 16,12 10-1-16,4 1-2 0,11 2 2 15,9 0 7-15,12 1 4 16,6-1-1-16,-1-6-3 16,-3-4-6-16,-13-12-3 15,-9-4 4-15,-10-8-2 16,-6-5-21-16,-9-4-44 16,-5-6-35-16,-7-8-118 15,-3 1-48-15,5-1 73 16</inkml:trace>
  <inkml:trace contextRef="#ctx1" brushRef="#br1" timeOffset="-113036.565">25727 1026 2641 0,'-53'42'127'16,"20"0"-64"-16,5-3-29 15,16-7-124-15,5-6-58 0,17-20 33 16</inkml:trace>
  <inkml:trace contextRef="#ctx1" brushRef="#br1" timeOffset="-112754.168">26254 487 2467 0,'-5'36'216'0,"-2"24"-72"0,2 6-21 16,-1 12-41-16,3 3-21 16,5 0-30-16,0-7-9 15,5-13-19-15,-3-5 13 16,4-18-48-16,0-4-39 16,-2-14-129-16,-6-18-70 15,0-2 58-15</inkml:trace>
  <inkml:trace contextRef="#ctx1" brushRef="#br1" timeOffset="-112546.887">26235 845 2845 0,'64'-2'151'0,"7"-4"-56"15,-3-3-49-15,0-4-29 16,0 0-8-16,3-2-9 16,2 3-21-16,-3-6-146 15,-5 1-49-15,-3 3 68 16</inkml:trace>
  <inkml:trace contextRef="#ctx1" brushRef="#br1" timeOffset="-111689.204">21705 1650 2052 0,'5'-15'345'0,"-2"10"-136"15,4 6-77-15,0 14-36 16,0 12-8-16,1 28-11 16,0 14 0-16,-3 18-15 15,0-1-10-15,0 8-13 16,0 1-11-16,0-1-15 16,1-3 1-16,1-20-14 15,1-12 0-15,1-14 8 16,1-9-18-16,-2-13-40 15,-4-8-41-15,-4-15-112 16,0 0-51-16,-20-19 230 16,5-1-104-16</inkml:trace>
  <inkml:trace contextRef="#ctx1" brushRef="#br1" timeOffset="-111469.539">21600 2081 2516 0,'8'-5'204'16,"14"6"-94"-16,3-1-21 16,11-2-45-16,6-2-13 15,11-3-17-15,10-1-8 16,6 1 5-16,1 3-11 16,-8 4-64-16,-7 1-57 0,-6 7-91 15,-5 0-188-15,-2 1-304 16,1 2 576-16</inkml:trace>
  <inkml:trace contextRef="#ctx1" brushRef="#br1" timeOffset="-110504.649">22516 2175 2037 0,'3'33'266'0,"5"11"-106"15,1 4-16-15,0-5-52 16,0-3-28-16,-4-14-3 0,0-2-8 16,-3-9-7-1,-1-7 5-15,-1-8 26 0,0 0 10 16,-5-15-6-16,2-7-10 16,2-12-28-16,1-11-22 15,7-12-16-15,0-2 0 16,5 1-3-16,0 9 1 15,2 15-1-15,1 7-3 16,2 10 0-16,5 8-4 0,4 10-17 16,5 6-13-1,7 8-17-15,7 1-2 16,7 5 2-16,4 2 9 16,3-1 15-16,-1-1 5 0,-5-4 13 15,-4-5 6-15,-8-4 1 16,-7-5-1-16,-11-3 2 15,-6 0 2-15,-17 0 7 16,0 0 22-16,-8 21 16 16,-10-1-5-16,-5 15-1 15,0 2-8-15,3 7-13 16,5-1 9-16,8-17-8 16,8-4-7-16,14-14 6 15,6-8-11-15,10-7 10 16,3-10 1-16,8-11-7 0,5-5 3 15,-4-12-10-15,-1-5 2 16,-9-5-4-16,-4-2 2 16,-8 15 1-16,-7 7-8 15,-4 24-14-15,-4 11-12 16,-8 26-3-16,0 18 1 16,-10 21 13-16,-2 7 13 15,6-1-22-15,3-9-10 16,13-17-29-16,6-9-32 0,8-16-16 15,1-5-23-15,5-12 5 16,-1-8-49-16,2-8 51 16,-1-5 31-16,-2-8 54 15,0-2 25-15,-6-9 20 16,1-5 8-16,0-5 46 16,-3 0 18-16,3 10 17 15,-4 7 16-15,-5 21 10 16,0 10-38-16,-6 21 4 15,-2 10 6-15,-4 11 2 16,-4 5-5-16,-2-4-7 16,1-5-14-16,5-6-16 15,5-8-6-15,11-13-15 16,3-6-2-16,7-12 0 16,0-5 1-16,4-13 0 0,1-6-7 15,2-8-3 1,0-5-8-16,-2 1-3 0,-1 4-2 15,-6 16-3-15,-1 13 1 16,-5 23-16-16,-3 17-4 16,-5 14-11-16,-2 2-5 15,0 1-2-15,-1-6-13 16,5-8-43-16,4-2-71 0,11-11 257 16,8-4-126-16</inkml:trace>
  <inkml:trace contextRef="#ctx1" brushRef="#br1" timeOffset="-110004.482">24667 2006 2375 0,'-20'-3'239'15,"-11"5"-101"-15,-6 5-31 16,0 5-38-16,4 5-16 0,7-2-16 16,13 2-12-16,14 4-22 15,14 3 0-15,24 9-10 16,9 1-1-16,22 0 7 16,6 0-4-16,1-3 5 15,-1 1 0-15,-24-5 4 16,-13-3 1-16,-25-6 0 15,-14-3 4-15,-20 0 1 16,-10-1 4-16,-23 1 0 16,-7-1-2-16,-4-7-4 15,0-4-8-15,12-4-22 16,9-2-33-16,17-3-116 16,9 1-48-16,26 5 24 15</inkml:trace>
  <inkml:trace contextRef="#ctx1" brushRef="#br1" timeOffset="-109605.515">25623 1498 1473 0,'-19'-60'208'0,"2"16"52"16,-2 6-15-16,-1 23-51 16,-5 7-53-16,1 27-26 15,1 18-47-15,-1 22-14 16,4 18 2-16,4 25 5 15,3 7 1-15,13 10-11 16,5 2-6-16,10 7-17 16,5-6-15-16,0-12-3 15,3-11 1-15,4-36-4 16,1-12 2-16,-1-18-2 0,-1-11-19 16,-6-17-61-1,-3-7-51-15,-7-16-106 0,-4-5-149 16,-7-3 80-16</inkml:trace>
  <inkml:trace contextRef="#ctx1" brushRef="#br1" timeOffset="-108939.25">25521 2187 2157 0,'31'2'244'16,"11"-3"-48"-16,21-1-94 15,12-3-35-15,2-2-34 16,-2-2-13-16,-10-4-11 16,-11 0 3-16,-3-2-8 15,-5-3 5-15,-7 3-3 16,-6 1-5-16,-15 1 3 16,-8 1-2-16,-13 2 3 15,-11-2 1-15,-9 5 0 16,-6 3-4-16,-7 6-2 15,-1 6-2-15,-1 9-2 16,3 6 3-16,7 14 8 16,4 6 5-16,11 12 9 15,6 3-2-15,13-6-3 0,11-4-3 16,18-15-11-16,5-8-1 16,10-14-1-16,3-6 0 15,10-8 5-15,2-11 4 16,-7-9 3-16,-1-2-3 0,-18-7-6 15,-4 2-12-15,-9 4-14 16,-6 3 1-16,-6 16 0 16,-5 7 10-16,-3 16 6 15,-2 6 2-15,-4 8-1 16,1 1-1-16,1-3 3 16,0-3 1-16,2-10 9 15,0-7 7-15,2-8 16 16,-3-5 12-16,1-11 11 15,0-3-2-15,2-14-19 16,1-5-13-16,2-10-15 16,1-5-1-16,5 0-3 15,3 6 1-15,6 14-1 16,5 9 0-16,4 14-1 16,8 4-2-16,1 8-2 15,1 5-1-15,8 2-15 16,0 2-9-16,8-2-24 0,7 0-22 15,7-2-67-15,2-2-40 16,4-4 317 0,4-1-167-16</inkml:trace>
  <inkml:trace contextRef="#ctx1" brushRef="#br1" timeOffset="-108084.094">21825 3348 1938 0,'15'85'228'0,"0"-1"-41"0,-2-10-75 15,0-2-10-15,-2-14-39 16,-4-6-25-16,-7-16-18 16,-3-7-4-16,-8-13 1 15,-3-6-2-15,-7-8 1 16,-3-7 0-16,-6-12-4 15,-3-9-1-15,-1-9-3 16,-3-10-5-16,4-18-2 16,-3-7 2-16,12-13-5 15,7-3 0-15,18 0 0 16,15 6-6-16,19 6-2 16,10 9 5-16,17 16-4 15,14 6 5-15,15 14 5 16,5 10 8-16,-9 12-1 0,-11 8 1 15,-18 16-3-15,-11 7-7 16,-19 15 3-16,-12 8 3 16,-24 13 0-16,-12 1 8 15,-16-5-1-15,-6-4-2 16,-1-14 2-16,0-9-5 16,5-13-3-16,5-9-11 15,11-9-49-15,12-2-38 16,16-6-112-16,9-2-93 15,15-3-146-15,3-4 156 0,9-4 225 16</inkml:trace>
  <inkml:trace contextRef="#ctx1" brushRef="#br1" timeOffset="-107586.311">22558 3442 1512 0,'14'13'280'0,"-6"-6"52"16,-3-5-23-16,2-3-57 15,-5-9-87-15,-2-11-36 16,-1-7-31-16,-6-13-52 16,1-3-16-16,-1-4-22 15,1-3-2-15,5 9-4 16,-2 7-1-16,9 14-1 16,7 8-2-16,6 8-4 0,7 3 1 15,5 5-4-15,8 1 9 16,7 6-5-1,6 1 5-15,2 2-2 0,-2 2-2 16,-9 4 5-16,-6 2-9 16,-13 4 8-16,-9 0-5 15,-11 0 4-15,-5 2 2 16,-5-1 19-16,0 2 6 0,6-5-1 16,1-8 7-16,7-8-14 15,11-3-3-15,5-7 6 16,8-8 1-16,8-10-7 15,-2-9 7-15,-4-11-12 16,-5 0 0-16,-15-5 2 16,-11-3-3-16,-15 3 5 15,-9 7-7-15,-10 12-1 16,-4 10-2-16,2 14-11 16,0 5 1-16,8 11-18 15,4 3-26-15,14 7-43 16,7 2-34-16,12 3-122 15,8 3-34-15,13-5 67 16</inkml:trace>
  <inkml:trace contextRef="#ctx1" brushRef="#br1" timeOffset="-107153.622">23713 2706 1723 0,'-15'-14'365'0,"-4"20"-78"16,-2 13-110-16,1 22-50 16,2 7-40-16,11 13-11 15,5 0-3-15,13 5-32 16,8 3-9-16,4-1-14 15,3 3-12-15,2-6 3 16,1-6-3-16,-3-12 4 0,1-6-22 16,-8-18-64-16,-2-5-39 15,-17-18-100-15,0 0-110 16,-13 2 113-16</inkml:trace>
  <inkml:trace contextRef="#ctx1" brushRef="#br1" timeOffset="-106212.471">23663 3107 2076 0,'48'-1'257'0,"15"0"-104"15,8 1-12-15,4-3-76 16,-1 2-17-16,-8-1-10 15,-3 0-11-15,-3 0-6 16,-5 0-1-16,-10 1 7 16,-9 1 5-16,-16 3-3 15,-6 4 5-15,-16 11 5 16,-8 5-7-16,-15 16 10 16,-5 4-12-16,3 7-11 15,5-1-4-15,14-11-10 0,9-5 6 16,20-12-1-16,10-7-2 15,18-13 7-15,3-5-7 16,1-19-2-16,-4-3 8 16,-14-13-5-16,-6-6-1 15,-18-5 1-15,-11-4-4 16,-15-1-8-16,-10 3-4 0,-7 13-29 16,1 7-11-16,-1 21-23 15,4 6-16-15,13 12-24 16,2 6-30-16,24 9-42 15,11 3-77-15,21 1-74 16,13-5 11-16,12-7 149 16,4-6 72-16,9-8 33 15,1-1 24-15,-8-7 38 16,-9-2 37-16,-18-1 54 16,-15-1 22-16,-14-1 178 15,-5-1 110-15,-13 0-97 16,-7 1-87-16,-13 4-110 15,-4 6-34-15,-9 9-34 16,-2 10-9-16,-2 12-13 16,5 7 3-16,14 8-8 15,6 0-2-15,24 0-1 0,5-7 2 16,19-9 0-16,6-5-1 16,12-11 4-16,5-2-6 15,4-11 0-15,3-5 1 16,-1-9-4-16,0-6 2 15,-16-2-2-15,-4 1 1 16,-17-4 0-16,-8 5 0 0,-9 5 6 16,-10 0-2-16,-4 11 8 15,-9 1-6 1,-3 11 3-16,-5 7-2 0,5 12-2 16,5 6 0-16,8 3 0 15,9-1 4-15,10-11-2 16,8-2 5-16,11-15 1 15,4-5 6-15,2-9-1 16,-1-8-2-16,-6-7-6 16,-6-5 1-16,-15-3-3 15,-10-3 2-15,-19-3 1 16,-10 1-11-16,-11 4-18 16,-4 3-20-16,3 12-33 15,2 6-11-15,10 8-39 16,5 4-20-16,12 6-89 15,8 3-102-15,6 3-423 16,15 0 608-16</inkml:trace>
  <inkml:trace contextRef="#ctx1" brushRef="#br1" timeOffset="-105412.708">26072 2620 1481 0,'0'0'126'15,"2"17"50"-15,-3 26 30 16,1 29 33-16,0 10-25 16,6 10-11-16,6-2-99 15,5 1-29-15,1-1-28 16,1-11-29-16,-2-7-4 15,-3-17 2-15,-4-7-28 16,-6-13-100-16,-4-4-55 0,-4-9 321 16,-2-6-188-1</inkml:trace>
  <inkml:trace contextRef="#ctx1" brushRef="#br1" timeOffset="-97985.626">9332 1202 1208 0,'5'-30'128'16,"2"2"-10"-16,3 5-4 15,2 5 122-15,-4 9-27 16,1 4-15-16,3 17-44 16,-2 10-42-16,6 24 17 0,0 16-31 15,-4 24-29-15,-3 2-9 16,-7 3-28-16,1-4-6 15,-3-9-7-15,1-4 0 16,-1-11-2-16,1-8-6 16,3-21-2-16,-2-8-2 15,5-15-2-15,-2-5 6 16,2-10 7-16,0-7 2 16,5-17 9-16,1-9-9 0,4-17-4 15,4-5-6-15,0-4-6 16,1 4 4-16,1 14-4 15,-1 13 3-15,-1 20-8 16,-1 12 5-16,-8 23-4 16,-2 11 1-16,-7 20 4 15,-2 9-3-15,-1 4 2 16,1-6-2-16,7-12-1 16,4-13 0-16,10-18 3 15,7-9-2-15,8-14 5 16,5-9 2-16,0-21 2 15,-3-5-2-15,-3-12 0 16,-9-2-3-16,-5 5 0 16,-4 3 5-16,-10 16-7 15,-3 8 3-15,-5 22 2 16,0 0-4-16,3 8-1 0,-4 20 1 16,-2 16-4-16,1 9 3 15,2-1 0-15,3-2-1 16,7-13-1-16,3-4 2 15,6-18-1-15,0-8 1 16,5-11 0-16,-1-9 1 16,2-6 10-16,0-8-8 0,1-10 6 15,0-3-5 1,0-4-1-16,0-2-2 0,-4 6-5 16,6 5 6-16,-6 11-2 15,-4 8 2-15,0 14-2 16,-5 4-6-16,3 16 2 15,0 9 0-15,-2 18 6 16,-2 11 1-16,-6 15-3 16,-3 7 4-16,-3 14-1 15,-5 11-1-15,-5 19 4 16,-6 1-7-16,-1 0 5 16,-1-12-3-16,2-21-13 15,5-10-25-15,1-25-102 16,7-16-58-16,8-27 52 15</inkml:trace>
  <inkml:trace contextRef="#ctx1" brushRef="#br1" timeOffset="-95321.682">10891 1573 2532 0,'8'21'210'0,"4"26"-108"16,5 15-18-16,0 18-23 15,-1 3-20-15,4-1-25 16,-4-4-7-16,-3-12-5 15,-2 0 0-15,-7-13-25 16,-4-6-14-16,-8-14-23 16,-1-10-10-16,-4-22 19 15,-3-9 8-15,-5-20 22 0,1-10 7 16,-3-15 4-16,3-9 5 16,8-14 1-16,6-4 2 15,11-2 0-15,6 2-1 16,15 11 3-16,0 4 2 15,8 11 6-15,5 11 4 16,-3 15 2-16,1 10 3 16,-4 17-5-16,-2 8-1 0,-11 19-5 15,-9 10 1 1,-14 15 6-16,-13 4 5 16,-10 2 3-16,-4-3-4 15,-2-9-3-15,3-6-4 0,4-11-17 16,3-6-19-16,13-13-105 15,9-6-48-15,16-11-214 16,8-7-313-16,10-9 605 16</inkml:trace>
  <inkml:trace contextRef="#ctx1" brushRef="#br1" timeOffset="-94848.516">11457 1684 1971 0,'19'-22'341'0,"-6"-3"-148"15,-3-3-23-15,-8 4-78 16,1 2-14-16,-7 5-23 0,-3 4-10 16,-3 10-9-16,-2 4-3 15,-1 13-10-15,0 5-4 16,1 14-11-16,2 1-2 16,6 3 9-16,5-3-8 15,10-7 1-15,0-2 1 0,10-10-9 16,0-9 3-1,4-11 4-15,2-8-6 16,-1-12 4-16,-1-3 2 0,-4 0-7 16,-6 3 2-16,-8 10 1 15,-2 5 5-15,-5 10 1 16,0 0 1-16,0 0 8 16,0 0-12-16,0 0-2 15,0 0-1-15,0 0-4 16,19 6-3-16,-4-12 4 15,1-3 0-15,1 0-2 16,-1 1 2-16,-7 4-5 16,-9 4-8-16,1 0-4 15,8 23 5-15,-11 8-4 16,1 7 0-16,1 9-18 16,6 1-21-16,12-7-42 15,12-4-55-15,10-13-72 16,4-8-142-16,2-15-47 15,-6-8 204-15</inkml:trace>
  <inkml:trace contextRef="#ctx1" brushRef="#br1" timeOffset="-94622.953">12096 1142 1547 0,'-10'-86'269'15,"4"38"72"-15,1 20-9 0,5 41-80 16,0 18-70-16,2 33-54 15,2 16-31-15,2 19-33 16,-1 8-16-16,1 2-15 16,2-4-10-16,1-16-13 15,2-7-4-15,-1-23-21 16,1-6-34-16,-8-21-82 16,-2-6-83-16,-3-17 278 15,0-9-133-15</inkml:trace>
  <inkml:trace contextRef="#ctx1" brushRef="#br1" timeOffset="-94100.117">12165 1660 2473 0,'58'-7'178'0,"5"-1"-81"15,-1-1-12-15,-2-1-19 16,-12-2-33-16,-8-3-10 15,-12 1-8-15,-5 0 0 16,-13 3-8-16,-8-1 15 16,-9 5 3-16,-6 5 8 0,-8 7-2 15,1 9-2-15,-3 13-9 16,2 7 2-16,8 4 1 16,2 1-12-16,12-6-5 15,6-3-2-15,8-10-8 16,5-6 9-16,10-11-5 15,3-6-3-15,3-12 7 16,2-8-6-16,-2-10-4 16,-3 0-11-16,-6-4-17 15,-8 1 0-15,-12 8 0 16,-4 4 15-16,-9 13 14 16,-1 4 5-16,1 8 5 15,4 5-1-15,6 10 9 16,6 6-8-16,8 10 12 15,5 4 2-15,6 3-4 16,1-1 5-16,3-3-11 0,-1-6-4 16,-5-11 0-16,-4-4-2 15,-7-13-25-15,-2-2-44 16,-8-11-110-16,-3-4-48 16,2-3-129-16,-1-3-164 15,1 1 196-15,3 0 145 16,-1 0-93-16,1 1-116 15,-2 1 191-15</inkml:trace>
  <inkml:trace contextRef="#ctx1" brushRef="#br1" timeOffset="-93908.019">13030 1607 1879 0,'0'0'322'0,"0"0"-72"16,0 0-36-16,0 0-81 15,-13 12-9-15,0 3-32 16,-5 4-23-16,-10 9-29 15,-6 2-13-15,-7 8-11 16,2 2-1-16,-4-4-13 16,8-1 5-16,8-11-35 15,8-8-28-15,22-9-133 16,12-7-62-16,25-14 53 16</inkml:trace>
  <inkml:trace contextRef="#ctx1" brushRef="#br1" timeOffset="-93665.212">13140 1206 3038 0,'5'90'100'0,"2"2"-24"0,-1-2-29 15,3-4-7-15,1-16-22 16,0-9-19-16,2-17-61 16,-1-8-49-16,-2-17-130 15,-1-6 102 1</inkml:trace>
  <inkml:trace contextRef="#ctx1" brushRef="#br1" timeOffset="-93481.25">13270 1462 2838 0,'48'1'159'0,"-1"-6"-122"0,-2 0-12 15,-6-7-72-15,4-6-103 16,0-11 89-16</inkml:trace>
  <inkml:trace contextRef="#ctx1" brushRef="#br1" timeOffset="-90872.652">9490 2729 2312 0,'10'28'182'16,"0"4"-26"-16,2 19-52 16,3 6 0-16,2 8-18 15,0-1-16-15,2-13-15 16,-1-7-16-16,2-20-22 0,2-10-6 15,3-16-2-15,3-10 3 16,0-21 0-16,3-9-3 16,4-17-4-16,-4-6-3 15,4-5 1-15,-2 2 3 16,-7 4-1-16,1 5 3 0,-4 15-7 16,-3 8-2-1,-6 25 2-15,-3 11-4 0,-4 30 4 16,-1 13 1-16,1 20-7 15,-3 6 9-15,1 10-4 16,-4-2 7-16,3 0 14 16,0-8-5-16,7-17 6 15,5-10-2-15,2-24-15 16,3-12 3-16,4-25 3 16,2-8-5-16,4-21 5 15,5-5-6-15,1-7-5 16,0-3 2-16,-2 1-2 15,-4 2 0-15,-6 10 0 16,-7 11 5-16,-5 23-12 16,-6 12-11-16,-7 26-4 15,1 16-4-15,-7 19 5 16,-3 5-2-16,3 4-12 0,6-4-14 16,8-10-15-16,11-5-5 15,12-14 6-15,1-12 8 16,8-16 19-16,3-10 13 15,2-16 16-15,5-7 2 16,0-9 5-16,0-5 1 16,-10-4 0-16,-6 0 14 0,-22 2 16 15,-12 1 3-15,-16 12 15 16,-11 4-3-16,-8 19-4 16,1 8-1-16,2 17-9 15,5 6-7-15,9 12-7 16,8 4-6-16,10 3-8 15,9 0 3-15,11-5-7 16,6-7 0-16,13-16 2 16,9-9 0-16,-1-20 0 15,1-10 7-15,-10-13-5 16,-8-4-2-16,-7-6-1 16,-6 1-2-16,-5 7-16 15,-3 5-14-15,-2 16-22 16,0 6-20-16,0 14-1 15,0 8 10-15,2 11 12 16,1 5 18-16,0 8 17 0,0-1 6 16,0 0 10-16,1-3-2 15,-1-12 3-15,3-6 3 16,0-13 4-16,1-9 6 16,-3-12 22-16,1-8 7 15,-7-6 7-15,-1 0-1 16,-2 1-10-16,1 3-5 15,2 4-12-15,3 5-8 16,4 8-12-16,-2 4-2 0,8 9 1 16,2 3 1-16,3 4 4 15,3 4-2-15,-7 5-3 16,1-3-6-16,-6 1 3 16,-4-3-2-16,2-4 4 15,-9-2 1-15,6-9-17 16,2-4-10-16,-1-4-32 15,4 0-8-15,-6 4-21 16,-1 2 1-16,-7 9 21 16,0 0-10-16,0 17 33 15,-3 6 22-15,-2 11 22 16,4 8-8-16,-3 8 4 16,3 1-47-16,5 1-61 15,3-6-61-15,6-11-91 16,8-11 15-16,0-16 75 15,2-8 59-15,1-19-49 0,1-11-7 16,3-19-60-16,2-7 2 16,0-10 106-16,-1-5 93 15,-9-10 180-15,-6-4 82 16,-12-15 47-16,-4-1-61 16,0 10-66-16,1 12 87 0,1 38 182 15,2 17-63-15,1 32-125 16,-1 13-56-16,0 25-72 15,2 14-24-15,-2 18-27 16,-3 12-19-16,-4 13-13 16,-2 3-7-16,-1-6-10 15,4-9-4-15,4-21-5 16,1-12-16-16,5-21-59 16,-1-9-59-16,3-22-98 15,3-8-126-15,1-16 88 16</inkml:trace>
  <inkml:trace contextRef="#ctx1" brushRef="#br1" timeOffset="-90571.848">11906 2715 2285 0,'23'-31'202'0,"-1"-4"-52"0,-4 2-58 16,-6 6-23-16,-7 5-14 15,-8 13 3-15,-4 9-11 16,-7 18-11-16,-5 11-6 0,0 19-28 16,3 4-1-16,6 4 10 15,10-1 14-15,7-7 6 16,3-9-6-16,9-13-10 16,2-8-9-16,3-13-4 15,2-5 3-15,-5-9-14 16,-3-1-14-16,-4-4-55 15,0 1-43-15,-5 3-86 16,0-2-98-16,2 4 99 16</inkml:trace>
  <inkml:trace contextRef="#ctx1" brushRef="#br1" timeOffset="-90056.506">12320 2804 2671 0,'24'0'102'0,"6"-19"-50"0,0-9-2 16,1-13-11-16,-3-5-16 15,-9 3-15-15,-3 8-2 16,-9 14 1-16,-7 21 1 16,1 2-8-16,-5 25 3 15,-2 18-7-15,0 7-1 16,4-1-23-16,3-3-32 0,13-16-91 15,5-7-93-15,10-17 223 16,6-4-95-16</inkml:trace>
  <inkml:trace contextRef="#ctx1" brushRef="#br1" timeOffset="-89699.356">12861 2675 2467 0,'19'33'221'0,"0"16"-86"16,1 6-21-16,-4 12-43 16,-3 1-5-16,-5 1-21 15,-2 1-15-15,-5-8-9 0,-2-8-12 16,-7-13-6 0,-5-11 7-16,-2-16-3 15,-8-8-1-15,-5-21 1 0,-1-10 0 16,-6-21-7-16,5-7 9 15,7-17-2-15,10-6-7 16,22-7 2-16,15-4-4 16,19 6 2-16,4 3-4 15,8 17 2-15,1 10-2 16,-1 24-2-16,0 9 6 0,-12 22-7 16,-2 9 13-16,-25 17-2 15,-12 8-3-15,-22 9 11 16,-12 1-10-16,-9 1-21 15,-2-4-33-15,2-6-144 16,2 0-39-16,14-2 69 16</inkml:trace>
  <inkml:trace contextRef="#ctx1" brushRef="#br1" timeOffset="-88868.382">9980 3686 1274 0,'-1'-14'50'15,"1"-2"72"-15,0 2-15 16,4 2 219-16,-4 12 23 15,2 6-121-15,-2 15-37 16,0 25-78-16,0 15-4 16,1 20-27-16,3 5-19 15,-4 4-18-15,0-1-12 0,-2-6-22 16,-1-7 2-16,8-15-21 16,-2-10-25-1,9-22-105-15,5-11-70 0,7-18 80 16</inkml:trace>
  <inkml:trace contextRef="#ctx1" brushRef="#br1" timeOffset="-87288.498">10465 4004 1357 0,'9'-5'87'0,"-3"3"213"15,-6 2 157-15,0 0-91 16,0 0-158-16,-21 13-101 15,5 3-33-15,-9 6-23 16,-6 4-1-16,0 8-11 0,-1-1-1 16,9 4-6-16,3-2-12 15,15-12-7-15,5-4-4 16,16-10-10-16,9-9 1 16,7-10 1-16,4-8-5 15,-1-18 4-15,-4-2 4 16,-1-1 2-16,-6-3-4 15,-7 13 3-15,-4 5-5 16,-10 14-2-16,-3 10 6 0,0 0-2 16,0 18 2-16,-1 8-11 15,0 1-17-15,3 1-26 16,4-2-29-16,8-12-67 16,2 0-23-16,4-10-63 15,-1-4-77-15,-1-5 46 16,-1-4 45-16,-2-3 114 15,0-2 26-15,1-4 67 16,1-4 11-16,3 1 23 16,-2 2 46-16,2 7 65 15,1 4 66-15,-7 10 90 16,-2 10-49-16,-4 14-31 16,-2 11-70-16,-2 11-30 15,2 3-16-15,2-4-31 0,1-7-11 16,7-15-19-1,0-11-17-15,5-15-4 0,4-11-5 16,4-18 1-16,-3-10 2 16,4-15-1-16,-2-3-5 15,-7 2-4-15,-1 8 5 16,-10 13-3-16,-5 8 2 16,-3 16-6-16,-6 6-7 0,0 18-18 15,-3 7 0-15,2 14-13 16,4 4-4-16,5 0-5 15,7-4 2-15,10-7 13 16,4-3 7-16,8-10 19 16,7-6 2-16,3-9 1 15,0-11 4-15,-5-6-3 16,-1-2 4-16,-15 2 1 16,-6 2 3-16,-11 7 19 15,-9 2 11-15,-5 11 11 16,-1 7-3-16,-5 6-4 15,1-1-18-15,5-3-2 16,4-3 1-16,11-5-20 16,9-3 5-16,13-10-2 15,7-4-6-15,10-11 4 16,6 2-2-16,5 6-3 0,3 4 5 16,3 16-1-16,-3 7 2 15,-10 21 5-15,-8 7-4 16,-21 19 1-16,-11 9 2 15,-17 8-3-15,-11 7-2 16,-15-1-3-16,-5-3-2 16,-3-13-12-16,2-12-1 0,10-19-3 15,4-13-17 1,11-19-29-16,6-7-7 0,11-19-48 16,8-12-15-16,10-13-36 15,6-11-26-15,7-17 50 16,3-10 41-16,3-17 84 15,2-5 18-15,1 8 12 16,-1 10 9-16,-3 27 54 16,-5 13 23-16,-8 21 71 15,-3 10 10-15,-7 16-11 16,-3 6-28-16,-5 12-13 16,0 5-22-16,-5 8-23 15,0 1-8-15,1 3-25 16,0-1 4-16,5-4-13 15,4-5-7-15,6-16-14 16,7-8-1-16,7-18-4 0,3-8-4 16,-1-10 3-16,-1-2 1 15,-8 2-7-15,-6 3 5 16,-8 10 0-16,-7 5-10 16,-2 8-18-16,-2 12-16 15,0 0-26-15,11 9 2 16,-4 11 0-16,-1 6 4 15,7 7 10-15,3 1 5 0,5-6 17 16,2-5 10-16,6-12 2 16,2-8 7-16,2-10 4 15,3-5-3-15,-6-8 8 16,-1-2-4-16,-8 0 2 16,-5 3 9-16,-10 1 22 15,-6 3 17-15,-11 4 4 16,-3 4-6-16,-7 8-12 15,-1 7-17-15,0 13 3 16,0 5-3-16,6 6 1 16,3 0 5-16,10-3-6 15,4-3 2-15,9-7-8 16,4-8-6-16,5-10-2 16,5-5 2-16,2-12 0 15,4-3-1-15,2-3 5 16,-2 1-7-16,-3 8-20 15,-3 1-15-15,-9 11-39 0,-2 4-12 16,-6 14-28-16,-6 4 3 16,-1 13-37-16,-6 3-29 15,-1 7-89-15,4 4 27 16</inkml:trace>
  <inkml:trace contextRef="#ctx1" brushRef="#br1" timeOffset="-86586.69">13369 3979 955 0,'4'-17'108'16,"0"2"111"-16,-3-1-78 0,-6 0 111 16,-3 1 131-16,-8 2-117 15,-5 3-96-15,-13 9-32 16,-8 7-60-16,-5 11-22 15,-1 7-7-15,8 8 15 16,10 1-6-16,15-7-6 16,8-2-9-16,17-13-25 15,10-7-12-15,23-13-4 16,7-10 1-16,11-10 4 16,-4 0-1-16,-10 3-3 15,-7 8 1-15,-14 15-7 16,-3 6 10-16,-5 23 0 15,-4 7-2-15,-5 17 1 16,2 4-6-16,-1 6 0 0,0 1 4 16,-4 0-2-16,-3 2 0 15,-7 0-1-15,-7-2 2 16,-11 0-3 0,-8-2-7-16,-7-10-14 0,-2-7-15 15,-2-17-37-15,1-8-19 16,1-13-57-16,2-5-54 15,11-10-97-15,6-4 115 16,19-7 95-16</inkml:trace>
  <inkml:trace contextRef="#ctx1" brushRef="#br1" timeOffset="-86272.386">13569 4369 1109 0,'54'-24'113'0,"1"-5"86"16,-1-2 44-16,-1-6 181 15,-9-3-103-15,-7-6-116 16,-6-1-73-16,-12-1-36 16,-4 1-12-16,-9 2-25 15,-5 1-8-15,-7 7-15 16,-6 6-15-16,-7 14-8 16,-5 8-2-16,-2 20 2 15,-1 9 11-15,2 14 8 0,7 10 2 16,13 8 5-16,5 6 0 15,17-3-6-15,5-3-5 16,11-14-18-16,6-11-3 16,4-21-1-16,6-8-28 15,5-21-59-15,6-8-57 16,12-13-87-16,8-2 92 16</inkml:trace>
  <inkml:trace contextRef="#ctx1" brushRef="#br1" timeOffset="-85387.6">9395 2231 1583 0,'12'3'212'16,"10"2"-21"-16,12 1 1 0,23-1 3 16,16 0-45-16,48 0-17 15,17-4-49-15,56 1-21 16,18-4-13-16,37-5-13 16,12 0-13-16,20-5-10 15,6 2-5-15,-16 4-2 16,-8 4-3-16,-42 9-2 15,-27 3 1-15,-57 12-2 16,-25 0-1-16,-57 1 4 16,-17-1 0-16,-28-8 3 15,-12-1 6-15,-13-11 5 16,-3 1 0-16,-6-3-35 16,-3 1-82-16,10 9 54 15</inkml:trace>
  <inkml:trace contextRef="#ctx1" brushRef="#br1" timeOffset="-84537.786">21538 1529 1351 0,'54'1'122'0,"33"-3"45"16,24-4 114-16,46-7-21 16,31-1-39-16,54-4-76 15,28 1-34-15,50 4-64 16,16 4-15-16,25 9-13 16,2 5-9-16,-7 8-4 15,-9 0-4-15,-30 1 3 0,-23-3 1 16,-46-2 0-1,-20-1-1-15,-51-2-1 0,-24-2-1 16,-41-2-21-16,-21-2-22 16,-35-2-60-16,-15-3-99 15,-27-2-96-15,-11 1 85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27:53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2758 10149 1577 0,'27'70'209'0,"3"19"-45"0,3 19-11 15,-6 19 2-15,0 7-35 16,-6 12-16-16,-2-3-8 16,-5-7-14-16,0-1-26 15,-3 1-14-15,0-3-1 16,-3-12-16-16,-1-6-6 0,-2-20-4 15,-2-9-1-15,-1-8-4 16,-1-3 2-16,0-16-6 16,1-8-1-16,-1-18 2 15,1-7-5-15,1-11 3 16,1-4-2-16,2-6-3 16,1-1 0-16,3-1 1 15,1-2-1-15,4 1 5 16,2-1-4-16,2 0 0 15,2 2 1-15,3 1-2 16,0 1 0-16,6 2 2 16,-1 0-1-16,5 2-1 15,0 1 0-15,8-2 1 16,5 3-2-16,15-1 1 0,12-1 0 16,10 1 0-1,-1-3 0-15,2-3 1 16,2-2 0-16,14 0-1 0,7-4 0 15,2 1 3-15,7 0-3 16,7-1 1-16,5 3-1 16,3 0-1-16,2 1-1 15,4 0 5-15,0-1-2 16,14-1 1-16,3 0-1 0,-11 2-2 16,7 0 1-16,9 1 0 15,-6-1-1-15,4 3 1 16,9-1 0-16,-11 3 0 15,7-1 1-15,10-3 1 16,-12 2-3-16,11-3 2 16,3 1-1-16,-11 1 0 15,8-1 0-15,-4-3-1 16,-9 2 2-16,18-2-1 16,-7-2 3-16,-6-1-2 15,12 0-1-15,-12-5 0 16,-1 3-1-16,14-3 1 15,-13 1-1-15,-3 4-1 16,12-2 1-16,-15 0 4 16,1 4-3-16,18-5 1 0,-17 1-2 15,6 2-3-15,11-6 4 16,-21 5 1-16,6-2-1 16,7-1 3-16,-12 3-1 15,11 0-3-15,7 3 1 16,-13-4 0-16,5 2-2 15,5-3 2-15,-11-2 3 0,14 3-3 16,-1-1 0 0,-11 3 0-16,11-1-2 15,-9 1 1-15,0 2 3 0,12 0-2 16,-8 1 1 0,-6 1-1-16,13 2-1 0,-15 5 3 15,4 0-2-15,11 3 0 16,-13 0 3-16,9 2-4 15,6 0 1-15,-15 2 0 16,5-1-2-16,3 1 2 16,-12 1 0-16,15 1 3 15,-3 1-3-15,-12 4 0 16,8-1 1-16,-5 0-1 16,-4-2 0-16,19 0 0 15,-6-1 0-15,-13-2 2 0,12 2-2 16,-11-3 3-16,-3 1-3 15,18 0 0-15,-9-1 2 16,-2-1-3-16,12-1 1 16,-12-2 1-16,1-1-2 15,13-1 3-15,-8-1-1 16,7-5-3 0,5-2 2-16,-12-2 0 0,14-4-2 15,-1-1 4-15,-6-5-2 16,17 0 0-16,-12-1 3 15,5-1-4-15,10 0 1 0,-20 1 3 16,12 2-2-16,-12-1 0 16,-7 3-1-16,16 0-1 15,-16 0 0-15,1 1 3 16,7 0 1-16,-19 0-3 16,8-1 0-16,3 0-3 15,-10 1 3-15,8 1 1 16,2 0-1-16,-14 0 0 15,3-1-2-15,0 0 2 16,-11 1 0-16,3 2 0 16,6-1 1-16,-17-1-1 15,2 3-1-15,8-2 1 16,-7 2 1-16,-5-2 3 16,6 2-3-16,-3-1-1 15,-6 1 0-15,6 0 0 0,6 2 2 16,-10-2-2-16,4 0 0 15,5-1 0-15,-1-2-1 16,-2-1 2-16,5 1-1 16,4 1 2-16,-8-2-1 0,9 2-1 15,11 1 2 1,-9 0-2-16,1 1 1 16,16 3 4-16,-16 0-1 15,-4 2-6-15,12 1 1 16,-16 2 1-16,4 0 0 15,6 0 3-15,-12 1-2 0,3 1-1 16,4 0-1-16,0 3 3 16,-8-2 0-16,-10 6-1 15,1 0 4-15,-2 0-5 16,2 2 0-16,6-2 0 16,-3 0-2-16,-5 0-1 15,9-1 0-15,14 2 3 16,-4-1 1-16,-5-1 2 15,3-3 0-15,-17-1-2 16,-1 0-1-16,-2 0 3 16,-8 0 0-16,-14 3 14 15,-6 1-40-15,-19 4-126 0,-14-5 101 16</inkml:trace>
  <inkml:trace contextRef="#ctx0" brushRef="#br0" timeOffset="2367.258">2853 9553 1423 0,'16'-8'70'15,"5"3"20"-15,3-2 53 16,5 2-5-16,13 0-22 16,6-3-11-16,14 1-24 15,4-3-16-15,1 2-20 16,-1-1-15-16,3-1-14 15,15 1-2-15,20-3 6 16,7-2-5-16,7 3 6 0,3-4 1 16,7 0 0-16,4-1 7 15,19 1 4-15,4 2-8 16,-2 3 2-16,7 1-3 16,12 3-19-16,-6-1 12 15,23 1-16-15,0 0 0 16,3-2 3-16,10-1-4 15,-7 0 12-15,16-4-5 16,-5 3 13-16,7-2-8 16,4 2-8-16,-2 3-1 0,9 2-3 15,-5 3 0-15,10 1 3 16,-8 3 2-16,4 1-4 16,-4 1-1-16,11 2 4 15,-6-3-3-15,6 3 3 16,-5-3 0-16,1 3-3 15,-1 1-1-15,1 0 2 16,-2 2 0-16,-4 3 1 16,1-2 0-16,-14 2-4 15,11-2-1-15,-15 0 1 16,10 1 0-16,-3-1 1 16,4-1 0-16,0 1 0 15,0-1 2-15,1-3-2 16,-11 2 3-16,11 0-1 0,-7 0 1 15,5 0 1 1,-8-1-4-16,1-2-2 0,1 0 1 16,-10 2-1-16,12 2 1 15,-19-2 1-15,12-1-1 16,-8-1 2-16,-6-2 1 16,12 0-1-16,-14 3 3 15,15-1-5-15,-9-2-1 16,2-2 0-16,5 1-1 0,-18 1 3 15,18-1 0-15,-14 1 3 16,-3-3 0-16,13 0-3 16,-17 0 0-16,15-2 0 15,-4 0 1-15,-6 1 4 16,7-5 0 0,-16 2-5-16,6 1-4 0,0-1 1 15,-9 1 1-15,15 1 2 16,-11-1 2-16,-4-4 2 15,13-1 3-15,-17-2-2 16,8 1-1-16,5 2 38 16,-17-1 12-16,17 4 1 15,-7-2-3-15,-10 5-38 16,10-2-10-16,-10 3 1 0,2 0-1 16,14 0-2-1,-10 2-1-15,3 0 1 0,5 0-1 16,-17 3-1-16,9-2 3 15,5 3 0-15,-8 1-2 16,17 0-1-16,-2 0 1 16,-4-1-2-16,11-1 0 0,-10 2 3 15,7-2-2-15,6 1 0 16,-8-2 1-16,17 1-2 16,-9-2 1-16,10 2 3 15,2-2 0-15,-3 4-1 16,13 1-1-16,-17 0-1 15,12 2-4-15,-5-3 4 16,-1-1 0-16,6-1 0 16,-5 3 7-16,6-2-2 15,-8 1-2-15,11-1 0 16,-10-1-6-16,3 1 3 16,-3-1-2-16,-19-1 1 15,11-3 2-15,-12 2 0 16,14 0 2-16,-3 0 2 15,-6 0-2-15,9-2-1 0,-18-1 1 16,5 2-3-16,-4 0 0 16,-22-2-3-16,8 1 2 15,-3 0-2-15,-9 1 1 16,-5 4 2-16,-6-1-2 16,-15 2 2-16,-2-1 3 15,-6 3-1-15,-10-3 1 16,-11 2 0-16,-2 2-3 15,-18-2 1-15,-4 1 2 16,-14-1-4-16,-8 0 4 16,-3 1-3-16,-5 1 0 0,-7-1 4 15,-5-1-6-15,-8-1 4 16,-2-1 1 0,-5-1-1-16,-3-1 0 0,-6 0 1 15,-3 2-3-15,-2 2 0 16,-4 0 0-16,1 6 2 15,1 2-1-15,-3 8 3 16,7 6-4-16,-6 12-1 16,4 4 2-16,0 9-4 15,-4 9 3-15,0 19 3 16,1 11-3-16,-6 27 0 16,-1 9 0-16,-1 14-2 15,-6-1 1-15,0 9 2 0,-1 3-1 16,0 7 1-16,8 4 2 15,1-6 1-15,3-8-3 16,4-17-37-16,-1 1-25 16,12-6-96-16,2-2-66 15,6-8-797-15,4-15 823 16</inkml:trace>
  <inkml:trace contextRef="#ctx0" brushRef="#br0" timeOffset="3508.855">23637 9273 1111 0,'-3'20'66'0,"-1"-7"29"16,4-13 6-16,0 0 11 15,5-7 58-15,5-30 113 16,6-16 13-16,14-37-105 15,11-22-37-15,20-29-65 16,10-13-36-16,7-30-14 16,-1-12-10-16,-11-27-6 15,-3-3-9-15,-5 21-4 0,2 25-1 16,-6 73 0-16,-9 30 0 16,-14 65-9-1,-9 21-2-15,-18 41-2 16,0 16-2-16,-11 14 6 0,-1 2 0 15,7-15-3-15,8-13 2 16,18-29 1-16,14-20 1 16,21-40 1-1,14-26-1-15,30-43 1 0,5-17 2 16,5-22 4-16,-2-7 1 16,-13-2-3-16,-1-3 4 15,-12-3-8-15,-10 3 4 16,-20 7 1-16,-11 5-3 0,-13 30 4 15,-6 15-4-15,-12 39-8 16,-7 20 0-16,-7 25-7 16,-6 7-4-16,-2 7-37 15,0 3-47-15,1 4-90 16,2 1-145-16,11 1 101 16</inkml:trace>
  <inkml:trace contextRef="#ctx0" brushRef="#br0" timeOffset="4439.256">26251 5405 994 0,'11'-13'100'16,"0"0"37"-16,1 3-3 15,-7 1-35-15,-5 1-13 16,-3 2 69-16,-8-1-2 0,1 7-19 15,-2 0-8 1,-6 3-4-16,-2 10-22 0,-4 6-42 16,-1 7-10-16,4 16-21 15,2 9-6-15,9 9-12 16,3-1-1-16,9-9-6 16,9-11 2-16,11-15 5 15,4-4-4-15,11-14-4 16,2-6 3-16,5-11 0 15,-1-10 4-15,-3-13 13 16,-1-8-2-16,-6-13 7 16,-3 0-3-16,-8 2-7 15,-6 4 5-15,-8 13 14 16,-5 5 12-16,-3 13 4 16,-4 3-1-16,-3 8-20 0,-3 5-2 15,0 2-13-15,2 3-1 16,0 9-5-16,0 4-6 15,4 14-1-15,-1 5-2 16,1 24 2-16,3 12-2 16,2 19 0-16,4 5-2 15,1 15 4-15,-4 6 1 0,1 3-1 16,1-3 1-16,2-18-2 16,-1-11 2-16,0-19-1 15,1-8 1-15,-6-14-49 16,2-10-48-1,-1-18-81-15,3-14-139 0,5-26 87 16</inkml:trace>
  <inkml:trace contextRef="#ctx0" brushRef="#br0" timeOffset="4806.38">26775 5527 1346 0,'-3'-4'63'0,"3"4"84"0,0 0-13 15,-7 14 22-15,2 7-4 16,5 16-17-16,0 4-13 16,0 1-31-16,10-1-28 15,0-8-29-15,4-7-1 16,2-9-9-16,4-5-3 15,4-12 10-15,3-3 15 0,7-18 13 16,-4-10-20-16,1-15-7 16,-1-11-11-16,-5-4-14 15,-3 2 0 1,-8 13-2-16,-5 9 0 0,-6 20-1 16,-3 17-4-16,0 0-36 15,-12 4-30-15,4 16-122 16,1 1-89-16,7-3 92 15</inkml:trace>
  <inkml:trace contextRef="#ctx0" brushRef="#br0" timeOffset="5440.082">27352 5515 1092 0,'1'0'102'0,"0"0"129"16,28-3-154-16,-19-5 73 16,3-5 59-16,8-2-15 0,-10-6-39 15,1-1-19-15,-5 2-50 16,-5 1-5-16,-7 3-1 15,-3 5-17-15,-10 5-42 16,-7 5-6-16,-10 12-19 16,-2 10-4-1,-7 17 3-15,5 9-5 0,10 16 3 16,6-4 3-16,23-4 1 16,8-12 6-16,21-10-1 15,3-7-2-15,11-11-12 16,0-6-39-16,4-15-53 15,5-6-12-15,-3-10-56 16,6-2-13-16,-7-1 63 16,2 2 23-16,-8 6 54 15,-7 6 21-15,-11 13 24 0,-1 7 3 16,-13 9-6-16,2 4 3 16,-6 2-6-16,-5-3 3 15,2-5 12-15,0-4-9 16,-1-5 6-16,-2-7 9 15,0 0 60-15,-5-15 27 16,5-5 38-16,0-8 6 16,-2-10-40-16,2-7-44 0,-9-5-22 15,2 1-7-15,-6 6-13 16,2 8-4-16,6 11-3 16,-1 7-5-16,12 10-29 15,0 4-50-15,10 6-60 16,4 2-93-16,3 5-63 15,3 2 29-15,1-1 204 16</inkml:trace>
  <inkml:trace contextRef="#ctx0" brushRef="#br0" timeOffset="5772.914">28064 5564 1111 0,'0'22'95'0,"-1"2"60"15,-2 0-14-15,-4-1 62 16,1 1 42-16,0-3 6 15,5 2-61-15,3-9-73 16,6-1-17-16,9-9-42 16,2-5-9-16,10-7 0 0,2-9 0 15,7-4-18-15,5-2-11 16,-5-1-7-16,-5 3-6 16,-8 5 3-16,-6 4-4 15,-3 7-3-15,-1 3 3 16,-1 7-6-16,-1 4 5 15,1 14-2-15,-3 4-3 16,0 17 2-16,-3 6-3 16,-7 18 2-16,-2 13 3 0,-11 14-4 15,-2 4 0-15,-2-8 5 16,1-8-29-16,8-17-103 16,3-11-54-16,12-18 8 15</inkml:trace>
  <inkml:trace contextRef="#ctx0" brushRef="#br0" timeOffset="6922.582">27288 6688 1435 0,'-16'-7'83'0,"2"7"131"0,-2 2 25 16,8 18-29-16,0 6-53 15,8 17-73-15,7 13 5 16,13 17-22-16,-2 7 1 16,5 6-34-1,0-4-10-15,-1-8-6 0,1-6-13 16,-4-9 1-16,3-3 3 16,-7-10-5-16,0-6 12 15,-2-13-94 1,-2-10-79-16,-4-17 117 0,3-9-101 0</inkml:trace>
  <inkml:trace contextRef="#ctx0" brushRef="#br0" timeOffset="7134.018">27098 7128 1452 0,'14'-3'76'15,"4"0"66"-15,16 2 55 16,6-1 24-16,11-4-72 16,-3-3-43-16,4 1-64 15,-2 0-13-15,-3 2-23 0,0 6-65 16,-5 2-178-16,-1 3-481 16,-7 4 563-16</inkml:trace>
  <inkml:trace contextRef="#ctx0" brushRef="#br0" timeOffset="7440.303">27812 7185 1206 0,'0'0'79'0,"7"17"42"16,2-2-11-16,2 6 136 16,2-1-4-16,1 2-74 15,-2 0-28-15,-1-2-86 16,-2-1-13-16,-2-5-7 15,-2-3 1-15,-5-11 16 16,0 0 43-16,0 0 0 16,-3-10-14-16,-1-7-14 15,-4-7-30-15,6-8-36 16,-1-4 2-16,1-9-2 16,1 1 0-16,1 4-7 15,-1 3-27-15,1 10-63 16,2 7-28-16,0 7-150 15,2 6-136-15,5 5 253 16</inkml:trace>
  <inkml:trace contextRef="#ctx0" brushRef="#br0" timeOffset="7672.075">28228 7038 1347 0,'-1'6'107'0,"0"4"132"0,-9 2 114 0,8 6-87 16,2 3-106-16,-2 0-21 16,9 7-55-16,0-2-37 15,-2 2-14-15,4 1-17 16,-4-4-9-16,2 0-3 16,0-2-2-16,-3-4 5 15,-2-4-39-15,4-7-89 16,-2-5-123-16,14-5 49 15</inkml:trace>
  <inkml:trace contextRef="#ctx0" brushRef="#br0" timeOffset="7903.49">28166 6709 1466 0,'-4'-24'165'0,"1"0"241"16,5 5-182-16,2-2-84 16,2 6-88-16,-1 2-22 15,4 7-21-15,6 11-30 16,1 8-119-16,1 6-166 16,3 19 145-16</inkml:trace>
  <inkml:trace contextRef="#ctx0" brushRef="#br0" timeOffset="8999.741">28546 7117 1212 0,'0'0'104'0,"0"-1"84"15,0-1 64-15,0 1 5 0,0 1-39 16,0 0-42-16,0 15-33 16,-1 8-19-16,1 6-45 15,0 4-30-15,0 2-6 16,2 1-13-16,2-4-2 15,3 0-8-15,3-3-5 16,0-7 0-16,3-3-3 16,0-11-1-16,-2-8 12 0,5-10 9 15,-1-9 3-15,4-13-6 16,3-5-12 0,0-9-8-16,-4-4-9 0,-3-7 6 15,0-1-1-15,-3 2-3 16,-2 8 0-16,-1 18-2 15,-5 9 0-15,-4 21-4 16,2 5-3-16,-2 16-1 16,4 6 4-16,4 9-1 15,3-3 5-15,13-1-2 16,7-3-7-16,9-3 3 16,5 2-3-16,0-5 7 15,1-4-3-15,-1-5 2 16,-2-5 3-16,-3-9-3 15,-2 0 0-15,-12-3 2 16,-3-5-2-16,-11 0 4 16,-6-2 6-16,-4 1 1 0,-2 9 4 15,0 0-3 1,-24-6-8-16,-6 11 3 0,-6 3-7 16,-4 6 2-16,3 2 1 15,10 1-3-15,8 2 6 16,13-2-6-16,6 0 5 15,11 0-1-15,9-2-5 0,10-2 5 16,3-1-6 0,1-2 5-16,0-2 2 15,-6 2-1-15,-4-2 8 0,-2 2-4 16,-3 0 1-16,-1 3-1 16,0 2-5-16,1 1 0 15,1 5 1-15,0 4 0 16,1 3 1-16,2 3-1 15,-1 0 0-15,-1 3-2 16,0 1 1-16,-5 2 2 16,-3 4 0-16,0 1 2 15,-6 1-1-15,-3 2-3 16,-4-1-2-16,-9-3 4 16,-1-2-1-16,-10-6 4 15,-4-4 1-15,-7-8-2 0,-3-2 2 16,-6-6 1-16,1-7 0 15,0-6-1-15,-1-5 2 16,-2-8-4-16,-1-3 3 16,0-9-1-16,5-4-1 15,8-9 1-15,9-2-1 16,17-2-5-16,8-1-5 0,22 6 3 16,10 2-11-1,15 6 9-15,-2 1 0 0,2 5-4 16,-5 3 8-1,-2 4-2-15,2 1 4 0,-7 7-2 16,1 0 2-16,-12 3-2 16,-1 3-11-16,-10-2-50 15,-4 1-46-15,-4 2-95 16,-1-1-75-16,-3 2 107 16</inkml:trace>
  <inkml:trace contextRef="#ctx0" brushRef="#br0" timeOffset="12244.207">26951 6817 903 0,'0'0'130'0,"0"0"37"16,0 0-6-16,-2 0-20 15,-23 3 71-15,11-1 27 16,3 1 6-16,-3-2-27 16,-1 1-44-16,-4 0-54 0,-6-2-26 15,-3 3-28-15,3 3-10 16,-4 3-19-16,4 5-1 16,6 2-10-16,2 1-9 15,13 2-13-15,4 0-4 16,9 1-3-16,6 0-3 15,12 4 5-15,5 0-4 16,6 2-1-16,0 4 6 16,-1 0 0-16,1 2 0 0,-6 0 0 15,-2 1 2-15,-7 3-2 16,-4 0 2 0,-7-3 7-16,-4 1-3 0,-8-3 20 15,-7-1 6-15,-11-3 4 16,-10 1 7-16,-9-3-19 15,-4-3 1-15,-3-3-15 16,0-4-3-16,-1-8-6 16,4 1-17-16,5-8-39 15,7-6-58-15,13-6-115 16,5-6 106-16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30:31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12587 5911 1753 0</inkml:trace>
  <inkml:trace contextRef="#ctx0" brushRef="#br0" timeOffset="13258.639">18474 13751 1454 0,'-34'-13'48'0,"3"-1"15"0,-12-4 98 0,1 5-14 0,-10 2-7 16,-4 5 4-16,-16 9 15 15,-5 4-50-15,-1 13-3 16,1 8-10-16,13 22-33 16,4 13-6-16,2 25-2 15,6 4 4-15,7 4 4 16,6 2-4-16,26 20-9 16,16 3-5-16,25 6-16 15,15 7-4-15,17-3-8 16,5-6-3-16,19-13-5 15,13-22-2-15,16-41-1 16,6-11 0-16,14-20-3 16,1-14-3-16,-5-20-7 15,0-12-1-15,-2-13 4 16,-4-10-1-16,-10-21 5 16,-8-17 0-16,-25-12-4 15,-12-2 3-15,-18 5 2 16,-8 1 3-16,-25-16-4 15,-15-5 0-15,-26-3 0 16,-16 4-2-16,-21 6 6 0,-11 5 2 16,-19 11 3-16,-7 15 16 15,-4 23 11-15,-3 8 1 16,14 17-1-16,2 6-12 16,-2 13-16-16,4 6-4 15,5 7-4-15,10 0-19 0,19 4-30 16,6 0-21-16,8 0-103 15,-1 0-65-15,14 0 113 16</inkml:trace>
  <inkml:trace contextRef="#ctx0" brushRef="#br0" timeOffset="14697.167">19170 13529 1369 0,'14'-6'87'0,"2"-4"234"16,10-18-171-16,8-9 8 16,21-17 36-16,20-11-51 15,31-27-47-15,18-15 0 16,46-21-34-16,11-7-20 16,45-7-11-1,12 3-2-15,15 3-11 0,3 6-4 16,-6 15-4-16,-4 12-2 15,-12 21-3-15,-13 14 1 16,-32 22-1-16,-3 9 4 0,-48 14 1 16,-14 4 5-1,-39 5-51-15,-30 5-49 16,-37 5-89-16,-17 4-796 0,-32 3 763 16</inkml:trace>
  <inkml:trace contextRef="#ctx0" brushRef="#br0" timeOffset="15324.429">19204 13070 1042 0,'9'-14'77'0,"0"2"78"16,0 0-16-16,-3 7 19 16,-6 5 189-16,0 0 26 15,4 15-119-15,-7 11-69 0,-4 5-39 16,-6 15-56-16,-1 4-19 16,-4 4-27-16,0 6-13 15,4 7-7-15,3 4-9 16,16 2-5-1,8-9-1-15,18-19-9 0,8-13 0 16,17-27-5-16,15-12-2 16,18-29-1-16,4-12 8 15,7-19-66-15,-3-2-57 16,0 0-92-16,9-2 48 0</inkml:trace>
  <inkml:trace contextRef="#ctx0" brushRef="#br0" timeOffset="16549.174">23614 11571 1210 0,'-2'-5'46'0,"-2"-1"20"0,-1 0-11 15,-3-1-15-15,-2 4 7 16,3-1-14-16,7 4-12 16,-1 0-6-16,0 0 8 15,0 0 28-15,0 0 12 0,0 0-4 16,0 0 7-16,1 0 6 16,-2 0-7-16,1-1 1 15,1 0-9-15,0 0 3 16,0 0-6-16,0-1 5 15,1-37 10-15,-1 38-28 16,0 0-3-16,0 0 4 16,0-2 3-16,0 1 13 15,0 0 22-15,0 0 5 16,0-1-10-16,0 2-2 16,0 0-10-16,0 0-29 15,0 0-5-15,-11-7-4 16,6 27-6-16,-4 15-5 15,-4 12-7-15,0 16-4 16,-5 6 1-16,0 2 3 16,4-2 3-16,4-9-7 15,6-1 2-15,9-11-4 0,3-4 0 16,11-10-1 0,6-6 0-16,7-15-2 0,5-5-5 15,4-9 6-15,3-8-3 16,3-8 4-16,5-1 1 15,-1-7-2-15,-3 1 1 0,-7 0-21 16,-9-3-21 0,-10 5-82-16,-5 1-52 15,-10-2-144-15,1 0 31 0</inkml:trace>
  <inkml:trace contextRef="#ctx0" brushRef="#br0" timeOffset="16751.514">23638 11828 1813 0,'19'-4'99'0,"4"-4"50"0,8-4-9 16,8-7 2-1,5-4-36-15,7-10-69 16,-4 0-12-16,-9-1-139 0,-8 2-126 15,-9 7 96-15</inkml:trace>
  <inkml:trace contextRef="#ctx0" brushRef="#br0" timeOffset="16949.967">23538 11613 1891 0,'8'-7'113'16,"7"-8"-11"-16,7-4-27 0,10-8-28 16,5 0-5-16,11 1-18 15,2 3-9-15,14 4-120 16,-1 2-68-16,4 1 83 16</inkml:trace>
  <inkml:trace contextRef="#ctx0" brushRef="#br0" timeOffset="17293.403">24445 11320 1518 0,'-23'17'169'0,"-14"3"211"16,-4 8-64-16,-10 7-71 0,-3 3-105 16,11 6-41-16,5-2-26 15,18-4-34-15,7-3-10 16,16-7-23-16,10-4-3 15,15-6-9-15,9-2 0 16,19-5 6-16,10 0-4 0,2-2 3 16,-1-1-1-1,-12 1 1-15,-11-2 1 16,-12 3 0-16,-10 1 0 16,-16 4 8-16,-8 2-2 0,-19 3 8 15,-6 0 3-15,-8 0-10 16,-6-1 0-16,2-4-1 15,0-3-6-15,3-1-33 16,5-7-28-16,12-3-104 16,9-2-64-16,24-10 64 15</inkml:trace>
  <inkml:trace contextRef="#ctx0" brushRef="#br0" timeOffset="18479.793">25052 11397 1347 0,'-9'-4'117'0,"-6"8"244"0,-10 10 39 15,-14 17-158-15,-1 11-67 16,-15 11-109-16,0 9-7 16,10 1-22-16,6-1-17 15,25-13-11-15,13-6-9 16,28-14-16-16,11-11-1 0,19-12-9 15,5-9-8-15,0-13 0 16,-2-3 1 0,-6-11 6-16,2-4 4 15,-7-5 14-15,-1 0 6 16,-9 0-2-16,-5 2 0 0,-12 6 25 16,-6 2 18-16,-17 10 33 15,-10 4 27-15,-12 13 9 16,-7 8-15-16,-4 11-23 15,-2 9-25-15,5 8-12 16,3 4-5-16,13-1-11 16,6-1-3-16,11-10-14 15,9-4-3-15,15-14 1 16,9-8-5-16,13-12 6 16,5-10-5-16,-2-9 3 15,-6-3 4-15,-13 2-5 16,-11 7 5-16,-11 10 1 0,-10 15-2 15,0 0 6-15,1 10-1 16,-5 8-13 0,-1 3-3-16,5 0-33 0,3-3-21 15,8-6-35-15,4-4-25 16,5-9-5-16,4-7-34 16,0-13 14-16,3-4 21 0,-3-8 55 15,0-1 31 1,-2-2 35-16,-2 3 6 0,-7 6 33 15,-2 7 56-15,-7 11 53 16,-4 9 20-16,2 0-10 16,11 12-42-16,-1 18-22 15,-1 7-29-15,4 19-29 16,3 9-9-16,1 7-9 16,2 4-4-16,-3-8 3 15,-1-4 1-15,-5-11-6 16,0-5-2-16,-3-9-39 15,-1-6-22-15,-7-17-56 16,-1-15-10-16,0-1-14 16,-10-10-5-16,-4-18 91 15,-8-5 12-15,-8-12 15 16,-4-10 27-16,0-9 9 0,2-9 15 16,9-6 21-16,9 1 21 15,16 2 24-15,12 4-6 16,22 11-24-16,8 4-29 15,11 18-18-15,3 5 4 16,-4 14 0-16,-5 5 4 0,-9 12 8 16,-8 7-3-16,-14 15 6 15,-8 10-2 1,-18 14-7-16,-11 4-1 0,-9 7-15 16,-3-3-13-16,2-8-34 15,4-5-29-15,8-14-19 16,9-5 2-16,9-13-18 15,2-2 39-15,13-10 31 16,4-3 12-16,10-10 17 16,7-5 8-16,6-6 37 15,3-7 24-15,2-4 46 16,4-3-25-16,-6-2-6 16,-4 2-9-16,-14 4-9 15,-7 2-15-15,-15 9 4 16,-4 6 5-16,-10 11 1 15,-10 8 0-15,-4 12-9 0,-5 8-3 16,5 14-17-16,6 3-9 16,12 8-14-16,4-2-2 15,20-2-4-15,7-3 2 16,13-11 0-16,3-4 0 16,7-17-48-16,0-8-37 15,9-14-142-15,8-8-42 16,4-18 55-16</inkml:trace>
  <inkml:trace contextRef="#ctx0" brushRef="#br0" timeOffset="20507.911">27838 10865 1282 0,'4'-17'79'15,"-12"1"70"-15,-7 3 67 0,-22 8 29 16,-14 6-15-16,-11 15-62 16,-3 10-43-16,5 9 0 15,3 8-37-15,9 10-22 16,8 5-8-16,14 3-24 16,9-1-9-16,24-8-23 15,12-10-7-15,26-16-4 16,14-10-2-16,33-17 4 15,14-11 2-15,0-18 0 16,-5-7-5-16,-20-15-24 16,-8-2-8-16,-8 3-2 15,-5 4 5-15,-17 9 27 16,-11 3 4-16,-22 6 4 16,-7-1-4-16,-11 1-4 15,-8-1-19-15,-3 1-43 16,-1-1-17-16,-7 0-92 0,2 2-119 15,-2 3 168-15</inkml:trace>
  <inkml:trace contextRef="#ctx0" brushRef="#br0" timeOffset="22490.378">28108 10143 1382 0,'0'0'70'16,"-1"16"6"-16,3 13 170 15,1 10 80-15,3 25-13 16,3 6-81-16,6 13-118 15,4 2-18-15,8-3-40 16,3-1-20-16,-2-12-17 16,0-7-5-16,-9-15-8 0,-7-6 0 15,-1-17-4 1,-3-3 2-16,-1-13 0 16,2-6-1-16,2-7 0 0,-3-8 3 15,4-9 3 1,-2-8-4-16,-3-13 0 15,0-4-1-15,-1-10-1 16,0 1 2-16,-1 6-1 0,1 10-2 0,0 19-3 16,-6 20-1-1,8 3 0-15,-3 21-3 16,-1 19 3-16,3 4 1 16,1 5 1-16,3-3 0 0,5-9 0 15,3-3-2-15,9-11-3 16,3-4 2-16,1-10 0 15,1-6 2-15,-2-7 1 16,-3-5 0-16,-2-7-5 16,-3-4 5-16,-8-10 0 15,-2-1 0-15,-3-3 6 16,-5-1-1-16,-5 0 2 16,-4 2-1-16,-7 9 4 15,-2 7 3-15,-3 14 5 16,0 7 1-16,-3 18-2 0,7 6-1 15,5 8-3 1,2 1-2-16,10-5-3 16,6-4-6-16,4-13-3 15,5-4 2-15,4-10-2 0,-3-5 2 16,5-10 2-16,0-4-2 16,-4-8 2-1,1-2 1-15,-6-6-6 0,-3-2 4 16,-3-3-2-16,-1 1 2 15,-7 7 1-15,2 9 1 0,-5 20-4 16,0 0-4-16,0 5 0 16,0 16-3-16,4 9 4 15,4 4-3-15,4-6-2 16,4-5 7-16,2-8-4 16,3-4 2-16,0-11 3 15,0-3-4-15,-2-10 4 16,-1-4 0-16,-3-7 3 15,0-1-3-15,-5-7-3 16,0-2 0-16,-2-3-2 16,2 0 6-16,-6-2 5 15,-4 3-4-15,0 5 3 16,-4 3-6-16,1 11 0 16,2 2 2-16,1 15 0 0,0 0 2 15,0 0-3-15,4 3 0 16,4 11 0-16,2-2 0 15,4-1 4-15,3-2-2 16,-4-5-2 0,-3-2-2-16,2-2 0 15,-5-5 2-15,2-4 0 0,-1 0 0 16,1-2-14-16,2 2-12 16,-6 0-28-16,3 1-16 15,-8 8-13-15,0 0-13 16,7 11 20-16,-6 9 4 15,-1 9-1-15,-1 3 4 0,0 8 14 16,0 3 23-16,2 4 21 16,5 0 9-16,4-7 2 15,6-5-3-15,4-10 3 16,1-9-2-16,3-13 0 16,3-4 0-16,1-14 2 15,6-3 6-15,-2-10 11 16,-1-1 22-16,-1-4 35 15,-4-3 25-15,-6-1-23 16,-1-1 1-16,-11-6-9 16,-2 3-16-16,-6 4-10 15,-6 6-4-15,-6 18-6 16,-4 7-2-16,-3 18-7 16,-3 8-9-16,2 12-6 0,6 3-3 15,7 5-3-15,5-6-1 16,8-5 0-16,5-6 2 15,12-13-2-15,4-6 0 16,9-12 4-16,2-8-5 16,-5-11 4-16,0-2-2 0,-5-2-4 15,-7 0 3 1,-2 1 0-16,-5 5 1 16,-8 5-2-16,-1 9-6 0,-5 11-5 15,2 2-1-15,1 17 1 16,-1 6-3-16,5 7 3 15,1 0-2-15,5 1-30 16,6-3 1-16,3-7-21 16,4-3-10-16,4-14 2 15,4-4-1-15,5-7 5 16,1-10-20-16,2-7 41 16,-1-5 10-16,-7-3 24 15,-4 1-1-15,-10-3 12 16,-2-1 5-16,-7-2 27 15,-2 2 18-15,-6 10 37 0,-7 6-7 16,-6 19-18 0,-4 11-2-16,0 20-25 15,0 7-11-15,6 6-18 16,3 1-5-16,9-5 0 0,5-9-3 16,11-10-10-16,3-8-24 15,4-15-58-15,1-4-30 16,2-18-72-16,0-7-24 15,-5-12 56-15,-4-4 34 0,-7-6 62 16,-3 0 30-16,-10-3 39 16,-3-2 6-16,-9-11 30 15,-5-3 45 1,-6-8 104-16,-2-3 55 0,3 15-16 16,3 9-45-16,5 27-55 15,6 14-16-15,5 19-36 16,1 12-12-16,3 23-13 15,0 10-11-15,6 14-3 16,3 2-3-16,4 5-11 16,2 0-4-16,3 0-10 15,0 3-4-15,5-8 0 16,0-3 2-16,3-13-3 0,-1-8-18 16,2-13-43-1,-2-9-24-15,-9-15-96 0,-8-8-41 16,-10-16-111-16,-9-8 18 15</inkml:trace>
  <inkml:trace contextRef="#ctx0" brushRef="#br0" timeOffset="22687.916">30277 10193 1690 0,'19'1'177'15,"7"-1"47"-15,4-3 23 0,9-4-72 16,3-4-40-16,9-3-96 16,4 0-13-16,-1-2-34 15,-4 3-49-15,-9 3-160 16,-6 0 115-16</inkml:trace>
  <inkml:trace contextRef="#ctx0" brushRef="#br0" timeOffset="23350.708">30816 10302 2447 0,'35'-26'216'15,"-3"-6"-118"-15,-3 0-20 16,-7 0-33-16,-5 3-20 0,-13 6-12 15,-9 7-3-15,-14 11-1 16,-6 8-3-16,-3 14-6 16,-2 8-3-16,9 13-5 15,6 5 2-15,12 3 0 16,7-2-2-16,14-6-1 16,5-4-2-16,10-12-3 15,2-8 6-15,1-16 1 16,0-7 4-16,-9-11 5 15,-1-5 4-15,-8-5 1 16,-7-5 0-16,-8-4 1 16,-3-3-6-16,-9 1 1 15,0 4-2-15,-4 2-1 16,-1 2 4-16,8 10-4 16,3 1 0-16,13 8-5 15,8 6 0-15,15 4-5 16,5 2 5-16,3 7 2 15,1 2 0-15,-7 3 0 16,-4 2 0-16,-9 0 3 0,-5 2 4 16,-11 1 6-16,-4 1 5 15,-8 2 5-15,-5-1-2 16,-2 4 2-16,3-4-6 16,6 2-9-16,6-2-1 15,12 0-4-15,5-1-2 16,7 0-1-16,4 1 0 15,3-4 2-15,-1-1 0 16,-9-1 3-16,-5 2 1 0,-13 0-1 16,-6-2 6-16,-20 3 2 15,-7-2 3-15,-13 0-4 16,-2 2-17-16,-2-6-55 16,1-1-50-1,6-6-72-15,-2-3-127 0,8-6 91 16</inkml:trace>
  <inkml:trace contextRef="#ctx0" brushRef="#br0" timeOffset="34940.379">3369 6959 1528 0,'-10'-15'195'0,"-3"3"-27"16,-2 4-7-16,-6 7-24 0,-3 3-2 16,-11 11-50-16,-4 8 9 15,-14 11 10 1,-5 11-27-16,1 14-20 0,1 9-9 15,14 17-2-15,5 2-6 16,14 2-5-16,5-2-1 16,14 5-13-16,8 2-4 15,17 0-12-15,8-5-5 16,18-22 0-16,11-14-4 16,13-22 6-16,3-9-2 15,0-18-3-15,-7-8 4 0,1-16-2 16,4-9 2-16,8-17 2 15,-1-10-2-15,-9-19 4 16,-13-6 2-16,-19-1-1 16,-10 1 2-16,-18 4-2 15,-8 2 4-15,-20 1 35 16,-9 5 5-16,-23 15 15 16,-11 10-1-16,-16 19-12 15,-3 8-10-15,6 13-16 16,10 6-8-16,14 12-12 15,5 3-1-15,8 2-5 16,4 2 0-16,6-3-18 16,7-4-21-16,6-2-49 15,5-3-29-15,7-1-105 0,2 1-39 16,21 8 57 0</inkml:trace>
  <inkml:trace contextRef="#ctx0" brushRef="#br0" timeOffset="69001.664">23651 5953 1512 0,'1'-7'53'16,"-1"1"147"-16,0 6 45 0,0 0 62 15,-9 3-101-15,-6 18-66 16,-5 8-55-16,-3 13 1 16,-1 6-4-16,6-6-17 15,6-6-9-15,10-11-31 16,7-6-7-16,12-10-13 16,6-4-3-16,10-15 3 15,6-5 2-15,1-12-2 16,1-4 2-16,-10-4 3 15,-6-2 7-15,-19 6 24 16,-8 3 9-16,-17 12 6 16,-8 3-2-16,-8 10-29 15,0 2-9-15,5 2-12 16,7 1 3-16,12-1-4 16,11-1-18-16,0 0-57 15,14 2-20-15,11-4-94 16,9-1-56-16,14-5-83 0,11-1 11 15</inkml:trace>
  <inkml:trace contextRef="#ctx0" brushRef="#br0" timeOffset="69288.864">24321 5776 1351 0,'0'0'101'0,"0"0"182"16,0 1 88-16,-20 21-14 16,8-1-125-16,-13 18-82 15,-6 12-19-15,-10 29-44 16,-6 13-16-16,-8 14-27 16,0 3-7-16,1 0-19 15,-2-3-4-15,5-9-10 16,2-7-4-16,9-18 4 15,8-10-19-15,12-18-55 16,6-8-60-16,11-17-113 16,3-9-101-16,8-11 75 0</inkml:trace>
  <inkml:trace contextRef="#ctx0" brushRef="#br0" timeOffset="69639.51">24130 6796 1876 0,'-9'17'278'15,"-1"4"66"-15,-1 3-109 0,1 3-52 16,2-3-53-16,8-7-60 16,3-4-32-16,9-7-27 15,7-6-8-15,7-7-1 16,8-6 0-16,5-11 1 15,2-4 3-15,-3-2 3 16,-4 0 0-16,-16 7-4 16,-8 5 6-16,-20 9 22 15,-10 5 8-15,-17 12 4 16,-6 5-5-16,0 12-27 16,2 2-7-16,14 1 1 15,8-4-3-15,12-7-1 16,6-4-13-16,10-9-73 15,7-2-41-15,15-14-102 16,4-3 93-16</inkml:trace>
  <inkml:trace contextRef="#ctx0" brushRef="#br0" timeOffset="71855.233">24618 6259 1330 0,'0'0'78'0,"3"-23"133"16,8 4-2-16,13-11 36 16,10-4 6-16,13-10-102 15,7-1-4-15,7 2-57 16,-2 7-16-16,-10 15-35 15,-9 8-2-15,-16 19-15 16,-9 13-8-16,-15 26 10 16,-10 15 0-16,-17 16 10 15,-6 5 4-15,-6 0 3 16,-4-2 2-16,7-4-3 16,9-1-9-16,14-13-7 15,12-8-10-15,21-16-4 16,9-9-1-16,14-15 0 0,5-8 2 15,4-9-3-15,-1-6 1 16,-3-3-1-16,-1-2-3 16,-13 1 4-16,-4 0-1 15,-11 0-2-15,-7-1 6 16,-5 0-38-16,1-3-30 16,-1-4-106-16,-1-2-70 15,3-5 129-15,0 1-74 16</inkml:trace>
  <inkml:trace contextRef="#ctx0" brushRef="#br0" timeOffset="72214.696">25908 5948 1005 0,'14'-25'186'16,"-2"1"257"-16,-12 12-76 15,-7 3-28-15,-17 13-162 0,-12 7-39 16,-16 24-63-16,-9 15 7 16,-7 23 1-16,6 9-5 15,10 1 1-15,8-3-11 16,28-12-27-16,12-7-4 15,26-13-23-15,17-6-4 16,21-18-1-16,13-10-5 16,7-18-2-16,-4-7 6 15,-13-10-4-15,-12 0 4 16,-19 1-40-16,-2 0-28 0,-15 3-104 16,-5-2-75-1,-7 3 124-15</inkml:trace>
  <inkml:trace contextRef="#ctx0" brushRef="#br0" timeOffset="81534.938">16790 14070 1347 0,'-8'-4'51'0,"0"-2"24"16,-6-2-11-16,1-3 128 16,0-4 17-16,-8 0-2 15,3-1-5-15,-11-4-62 16,-3 0 1-16,-8-1-64 15,-2-4-7-15,1 3-8 16,0 2-1-16,1-2-19 16,-2 2-6-16,-1 2-2 15,-2 2-6-15,-9 2 3 16,-8 1-3-16,-5 4-14 16,-1 1-4-16,7 1 1 15,4 2-3-15,8 2 4 16,-2 3 4-16,-2 2-10 15,-2 4 3-15,-10 5 0 0,5 3-2 16,4 4 4 0,4 0-4-16,13 3-2 0,0-1 1 15,6 5-6 1,-1 2 3-16,0 5 2 0,3 4-4 16,-2 8 2-16,3 2-2 15,-3 3-3-15,1-1 2 16,1 1 0-16,5 4 1 15,2 16 1-15,5 6-1 0,6 10-1 16,0-2 1-16,7-11 1 16,2-6 0-1,4 1-2-15,2 5-4 0,6 6 0 16,4 1 4-16,9-8 0 16,8-9 0-16,10-11 0 15,6-4-3-15,5-2 3 16,1 1 4-16,2-3-4 15,-1 0 0-15,3-8-4 16,8-2 2-16,12-8 2 16,4-4-3-16,2-9 3 15,-7-3 1-15,-10-9 3 16,-3-5 1-16,9-8-3 16,8-4-2-16,3-6 0 0,-5-1 0 15,-11-4-5 1,-8-3 3-16,-6-4 0 0,3 2 3 15,1-3 2-15,5 3-3 16,-5 0 0-16,-3-1-2 16,-9 0 1-16,-8-4 1 15,-4-9 3-15,-5-6 2 0,-3-9-4 16,-2-4-1-16,-5 7-1 16,0 4-3-16,-5 7 4 15,-4 3 3-15,-5-5 2 16,-4-1 0-16,-4-5-1 15,-2-3-1-15,-3-1 1 16,1 2 4-16,-5 9-1 16,0 3 4-16,-3 8 3 15,-4 1-5-15,-3 1-1 16,1 0-3-16,-6 3-5 16,0 1 0-16,-3 5 0 15,-2 5 6-15,3 8-3 16,3 2 1-16,6 6 4 15,5 0-26-15,4 4-56 16,3 2-73-16,6 6-126 16,1 5 120-16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32:07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24637 12687 987 0,'-5'-30'109'0,"-1"-1"67"15,2 1-27-15,-4 0-5 16,1 4 140-16,-6 2-48 15,-1 3 5-15,-1 9-73 16,-3 3-11-16,1 10-73 16,-1 10-15-16,-4 16-23 15,5 12-10-15,-1 21-7 0,4 13-3 16,8 16-6 0,3 4-1-16,8 3-5 15,6-3-4-15,4-2 0 16,2-3-5-16,-2-13 0 0,0-9 1 15,-3-19-3-15,-3-8 6 16,-5-14-20-16,1-5-28 16,-5-20-46-16,0 0-39 15,-14-9-52-15,-3-13-75 0,-10-9-74 16,-4-4-36-16,-14-4-6 16,-5-4 256-1</inkml:trace>
  <inkml:trace contextRef="#ctx0" brushRef="#br0" timeOffset="605.959">24157 13132 1024 0,'-4'-3'134'0,"4"3"98"16,0 0-79-16,15 0 60 16,6 3-28-16,18 2-14 15,9-2 5-15,19-4-58 16,1-5-28-16,3-4-5 16,0-3-19-16,-6-2-34 15,3 2-6-15,-1 1-14 16,-6 2 4-16,-16 7-10 15,-9 3 6-15,-20 7 4 16,-7 8 9-16,-10 14 25 16,-7 9 8-16,-7 15 10 0,-2 4-5 15,-2-2-16-15,4-4-5 16,12-14-18 0,10-5-7-16,17-14-6 0,8-5-6 15,12-16-1-15,2-9 3 16,7-16 0-16,2-5 4 15,-7-12 0-15,-5-2-2 16,-21-4 2-16,-14 1-1 16,-27 8-4-16,-11 3 7 15,-15 11-7-15,-7 7-5 0,2 10-14 16,0 6-18-16,11 8-17 16,7 7-13-16,19 6-30 15,13 5-4-15,24 2-15 16,14 0-4-16,21-3 15 15,8-1-25-15,11-4 55 16,4-4 22-16,-7-1 34 16,-8-3 12-16,-20-5 0 15,-12-2 1-15,-19-4 20 16,-7-5 47-16,-14-8 75 16,-3-4-22-16,-9-11-18 15,-5-4-22-15,0-5-44 16,0-6-12-16,6-1-14 15,4 2-6-15,12 4-4 16,5 6-1-16,16 7-4 0,8 2 4 16,12 9-6-16,7 0-46 15,14 5-111-15,12-2-85 16,24-4 35-16</inkml:trace>
  <inkml:trace contextRef="#ctx0" brushRef="#br0" timeOffset="1374.22">26982 12049 1533 0,'0'-14'119'15,"-1"3"135"-15,-12 19-117 0,-4 16 36 16,-17 44 18-16,-2 25-46 16,-4 26-18-16,4 2-37 15,11-12-6-15,8-11-14 16,18-19-26-16,14-9-9 15,13-26-18-15,3-14-3 0,19-27-3 16,2-13 1 0,19-27 1-16,10-15 1 15,4-16-5-15,-5-2 1 16,-12-1-4-16,-12 6-3 0,-23 4 4 16,-10 2-5-1,-17 13 3-15,-6 10-1 0,-14 23-1 16,-2 16-3-16,-7 25 0 15,-3 13 0-15,6 13 0 16,6 2 0-16,13-3 4 16,5-2 3-16,22-8-2 15,6-9 3-15,16-15 0 16,9-11-4-16,10-21 6 16,5-9 1-16,1-12-4 15,-5-4 5-15,-23-1-4 16,-17-2 0-16,-24-4 3 15,-11-4-4-15,-28-10-2 0,-15-5-3 16,-18 4-21-16,-5 7-17 16,15 21-20-16,8 11-17 15,21 21-55-15,7 6-30 16,17 14-60-16,8 3-118 16,17-2 154-16</inkml:trace>
  <inkml:trace contextRef="#ctx0" brushRef="#br0" timeOffset="1942.925">28020 12082 1607 0,'0'0'224'0,"0"0"36"15,2 12 6-15,3 18-66 16,5 10-59-16,5 18-22 15,1 4-17-15,3-5-32 16,1-6-13-16,4-15-26 16,0-7-6-16,5-14-8 15,0-5-4-15,-2-9 11 16,-4-5 10-16,-4-12 5 0,0-10-1 16,-3-17-12-16,0-6-9 15,-5-18-10 1,0-3-1-16,-3 4-3 0,0 8 1 15,2 23-1-15,0 9-3 16,2 21-7-16,3 6-3 16,1 18-2-16,4 10 3 15,-3 13 4-15,1 3 4 0,-2 3 0 16,1-3 1-16,1-12 4 16,0-7-1-16,0-17 10 15,1-9 2-15,1-14 9 16,2-10-2-16,0-19-1 15,1-4-4-15,-3-4-8 16,-4 3-3-16,1 9-2 16,-3 3-2-16,-1 11-2 15,1 5 0-15,1 12-2 16,2 8-2-16,1 11-9 16,4 8-9-16,-3 6-35 15,0-1-12-15,-3 1-34 16,2-2-34-16,1-7-61 15,0-4-42-15,0-8-148 16,1-4 87-16</inkml:trace>
  <inkml:trace contextRef="#ctx0" brushRef="#br0" timeOffset="2845.092">29096 11751 1349 0,'1'-14'99'0,"-1"14"120"15,8 2 49-15,-3 19-2 0,0 20-35 16,3 7-26-16,-1 4-77 16,4 0-11-16,5-8-39 15,0-5-24-15,5-7-20 16,-4-4-13-16,3-12-2 16,-3-4 4-16,-2-12 10 15,3-9 10-15,-7-10-3 16,2-6 1-16,-1-10-22 15,-1-2-4-15,2-6-9 16,0-3-2-16,-1-1 0 16,1 2-4-16,-4 13 3 15,0 10-8-15,-2 20-1 16,0 8-2-16,2 21-4 16,0 4 3-16,5 6 5 15,0 0 1-15,4-9 4 0,1-4-1 16,0-12 0-16,0-3 5 15,-4-9-1-15,-1-5 4 16,1-10 8-16,-1-7-5 16,4-10 3-16,3-6-3 15,-2-11-8 1,3-6 2-16,-1-5-5 0,-4 0 3 16,6 8-2-16,-4 7-1 15,4 18-7-15,1 6-12 16,-3 21-10-16,1 7 0 0,-5 15-1 15,0 6 4-15,-3 7 2 16,1 1-6 0,2-3-5-16,1-2-13 15,5-8-16-15,2-4 1 0,0-13 6 16,3-5 4-16,-1-9 33 16,-1-8 7-16,3-8 12 15,-1-1 0-15,-2-6 0 16,-2 1 3-16,-3-6-3 15,0 1 4-15,-5-6-3 16,-3 2 3-16,-6 8 3 16,-5 10-2-16,-11 20 11 15,-5 10-6-15,-9 25 20 16,-4 5 1-16,-3 10 7 0,3 3 15 16,4-4 1-1,4-6 0-15,15-10-18 0,4-8-11 16,13-13-8-16,4-9 0 15,3-12 6-15,0-10 1 16,3-12-5-16,-3-5-7 16,-3-5-5-16,-1-2-2 0,-2-2-1 15,-2-3 2-15,0 7-5 16,1 5 0-16,-1 17-2 16,3 13-8-16,2 19 1 15,1 8 4 1,4 16 0-16,3 6 0 0,4 1 3 15,7 1-1-15,13-3-1 16,10-4 7-16,15-7-44 16,4-5-52-16,12-15-124 15,1-9 89-15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35:26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15869 11175 1980 0</inkml:trace>
  <inkml:trace contextRef="#ctx0" brushRef="#br0" timeOffset="19405.652">12082 10005 1031 0,'0'-13'107'15,"0"0"73"-15,0 2-44 16,0-3-28-16,-1-3 104 15,-4-5-6-15,-3-1 27 16,-1 0-4-16,-4 2-21 0,-4 1-76 16,-6 1-9-16,-8 0-32 15,-3 3-15-15,-14 4-16 16,-3 4-13-16,-11 8-4 16,-4 6-4-16,2 10 1 15,-1 4 1-15,3 9-8 16,3 3 7-16,-4 7-4 15,2 3 1-15,5 4-1 16,7 2 0-16,19 4-10 16,8 3-10-16,18 7-6 15,6 0-2-15,19-3-8 16,12-4 3-16,22-10 1 16,8-8-6-16,14-13 4 15,1-9-1-15,13-15-2 16,9-7 1-16,6-15 3 15,2-7-3-15,-8-9-1 16,-8-3 2-16,-10-6 0 0,-7 0 1 16,-22 1 1-16,-15 3 3 15,-25 3-3-15,-9 3 7 16,-22 3 5-16,-16 4 5 16,-23 3 2-16,-12 1-5 15,-11 9-4-15,-2 3-4 0,-1 7-7 16,0 4 1-16,0 2 0 15,5 0-4-15,11-1 1 16,5 1-5-16,20-2-22 16,6 1-23-16,18 0-70 15,17 2-55-15,0 0-123 16,1 0-36-16,16 3 117 16</inkml:trace>
  <inkml:trace contextRef="#ctx0" brushRef="#br0" timeOffset="19851.908">11464 10084 862 0,'5'-2'157'15,"1"-2"177"1,-6 4-171-16,0 0 248 0,0 0 64 0,0-1-185 16,-17-18-105-16,-13 2-55 15,-9-4-31-15,-23-5-28 16,-12-5-11-16,-12-6-8 15,-4-3-5-15,-28-7-16 16,-11-4-7-16,-15-3-12 16,-19-1-2-16,-1 6-8 15,0 3 0-15,-16 8-2 16,7 3 0-16,16 9-1 16,-3 3 1-16,17 4-1 15,12 1 1-15,8-1 0 16,12 0-4-16,10-3-14 15,8-1-28-15,18-4-76 16,14 0-77-16,36-1 96 0</inkml:trace>
  <inkml:trace contextRef="#ctx0" brushRef="#br0" timeOffset="20723.671">11095 10081 1098 0,'6'-5'77'0,"-1"0"51"16,2-3 0-16,1-2-12 0,-2-3 135 15,3-1-45-15,0-4-9 16,-3-5-42-16,-1 0-49 16,-5-4-5-16,-2 0-6 15,-6 1-29-15,-2 1 5 16,-4-3-3-16,-4 0-9 15,0-5-19-15,-3 3-5 16,-2 1-3-16,1 5 2 16,-2 6 2-16,1 3-3 15,-2 7-4-15,0 1-3 0,5 6 1 16,2 1 0 0,10 0-7-16,8 0-4 0,0 0-14 15,0 0-3-15,26 10-5 16,-3-2 2-16,12 5 0 15,1 4 1-15,1 6-1 16,1 5 2-16,-4 4 2 16,-1 4 0-16,-9 4 4 15,-4 1-4-15,-13 4 0 16,-7 1-2-16,-13 7 1 16,-7 1 1-16,-5-1 7 15,-3-4-2-15,4-12-8 16,0-9-16-16,2-19-60 15,3-9-83-15,2-21-75 16,6-5 90-16</inkml:trace>
  <inkml:trace contextRef="#ctx0" brushRef="#br0" timeOffset="21783.823">5855 8940 2916 0,'5'7'50'0,"9"12"13"0,5 6-9 16,9 14-5-16,8 11-12 15,5 12-16-15,0 5-4 16,-6 0-7-16,-5-4-3 15,-5-10-3-15,-3-4 1 16,-4-9 1-16,0-1 0 0,-5-3-4 16,-1-2-2-16,-4-6 1 15,-1-5-1-15,-3-4 1 16,2-5 0-16,-4-7-1 16,-2-7 0-16,0 0 3 15,0 0 1-15,0 0 6 16,0 0 1-16,0 0 6 15,0 0 1-15,0 0-2 16,0 0-4-16,-1-2-2 16,0 1-2-16,-13-27-8 15,11 9 1-15,0-9-1 16,3-3 0-16,-2-9 0 16,2-7 0-16,-2-10-1 15,-3-13 1-15,-1-21 1 16,1-4 2-16,-1 6-2 15,2 12-3-15,1 25-1 16,1 12 1-16,-1 16 2 16,1 8 5-16,2 16-36 0,0 0-23 15,0 0-83-15,-13 5-79 16,16 12-43-16,6 0 5 16</inkml:trace>
  <inkml:trace contextRef="#ctx0" brushRef="#br0" timeOffset="22383.704">6613 9374 1702 0,'3'-36'168'0,"-2"-5"59"15,-1-4 22-15,-6-4-28 16,-5 7-79-16,-2 9-59 16,0 10-4-16,-1 18-10 15,-2 8-8-15,3 22-19 16,3 11-17-16,4 22-25 0,6 3 0 16,6-2-3-16,5-6 3 15,6-19 1-15,7-5-8 16,2-15-18-16,-1-6-2 15,2-11-7-15,-5-7 5 16,1-8 16-16,-1-5 4 16,-1-8 6-16,-2-3 2 15,-4-5 0-15,0 0 0 16,-3 4 1-16,-2 3 2 0,-2 15-1 16,0 5 1-16,-2 12 0 15,-1 7 4-15,0 12 0 16,1 4 1-16,-1 8 2 15,-2-1 0-15,-2-4 7 16,2-4 0-16,-2-9 10 16,-1-13-1-16,0 0-2 15,0 0 1-15,-1-9-3 16,-2-9-6-16,-1-13-3 16,-1-3-5-16,2-4-4 15,3 0 2-15,2 4-5 16,4 2 0-16,3 5 0 15,1 4-4-15,5 4 8 16,8-1-12-16,0 0-62 16,0 1-58-16,3-1-105 0,-9 1-130 15,7-9 76-15</inkml:trace>
  <inkml:trace contextRef="#ctx0" brushRef="#br0" timeOffset="22649.44">7106 8416 1783 0,'-9'-2'320'15,"6"5"77"-15,0 11-145 0,3 19-99 16,10 15-63-16,-4 23-61 16,3 13-5-16,-1 12-6 15,0 1-1-15,2-11-5 16,2-8-3-16,1-22-2 15,5-5-3-15,-1-14 0 16,-1-5-2-16,-1-13-22 16,-2-4-33-16,-5-8-98 15,-1-2-53-15,-7-5-131 16,0 0-213-16,0 0 357 16</inkml:trace>
  <inkml:trace contextRef="#ctx0" brushRef="#br0" timeOffset="22917.938">7173 9043 1046 0,'0'-1'121'0,"0"0"139"0,0 0-77 15,0-2 160-15,9-35-14 16,-9 38-124-16,20-5-34 16,-5 5-97-16,6 2-14 15,3 1-20-15,6 2-8 0,3 4-11 16,2 2-3-16,-2 3-10 15,-3 5-3-15,-16 3 2 16,-9 4 0-16,-16 4 3 16,-12 4-1-16,-8-1-14 15,-2 1-28-15,-6-4-85 16,-1-5-57-16,7-8 131 16,6-10-68-16</inkml:trace>
  <inkml:trace contextRef="#ctx0" brushRef="#br0" timeOffset="23182.323">7709 8250 1643 0,'7'-31'301'15,"-2"11"168"-15,-5 19-142 16,0 0-86-16,-5-4-70 15,-3 38-86-15,-2 16-29 16,-6 39-34-16,-2 17-4 16,-5 31-7-16,-4 14-2 0,-2 11-6 15,-2 6-5 1,-1-16-32-16,5-12-42 16,-5-18-127-16,-1-8-60 0,-3-25 97 15</inkml:trace>
  <inkml:trace contextRef="#ctx0" brushRef="#br0" timeOffset="25573.872">5383 10702 1454 0,'3'-16'72'0,"3"-3"173"15,0-1 66-15,2 1 27 16,1 2-101-16,-1 8-108 16,2 5-10-16,4 14-42 15,5 10-4-15,5 19-14 16,2 4-10-16,1 3-6 16,-3-1-4-16,-4-9-17 15,-4-5-8-15,0-9-5 16,-2-6-3-16,-3-9 1 0,-1-3-3 15,-3-10-3-15,-4-7 1 16,3-12-2-16,0-8 3 16,-2-16-2-16,1-9-2 15,-4-8 4-15,1 1 0 16,1 13-1-16,0 12 0 16,2 22-4-16,-1 10-4 15,4 16 3-15,2 11 2 0,6 19-2 16,4 8 1-16,5 5-2 15,-1-5 0-15,2-15 3 16,2-9 0-16,2-18 0 16,2-4-1-16,-3-10 2 15,0-5-3-15,-9-10 3 16,-3-4 0-16,-6-7 0 16,-6-2 0-16,-3 3 0 15,-2 2-11-15,-1 9-21 16,-1 5-9-16,2 11-9 15,7 6 10-15,4 15 16 16,4 10 6-16,6 17 7 16,0 6 4-16,4-3 2 15,3-5 2-15,-1-19 0 16,1-8 2-16,-1-15 1 0,-2-8 0 16,-2-14-2-16,-2-6 2 15,-7-12 3-15,-1-3 3 16,-8-3 0-16,-4 2-1 15,-7 9 7-15,-5 2 4 16,-4 12 7-16,-3 3-2 16,-1 9-3-16,2 6-2 0,4 13-7 15,4 6-1-15,5 16-7 16,4 7-1-16,7 9 0 16,5 5-3-16,9 3 2 15,3-5-2-15,8-11-8 16,6-12-8-16,4-21-11 15,1-10-4-15,-1-20 8 16,-9-6 7-16,-6-10 13 16,-6 0 3-16,-11 2 1 15,0 0 4-15,-10 1-2 16,-5-4 2-16,-10-8 6 16,-10-8 7-16,-5-5 18 15,-5 0 2-15,1 16 3 16,3 8-3-16,9 23-7 15,8 7 0-15,6 10-1 16,5 5-1-16,5 10-11 16,5 8-2-16,15 14-13 0,7 9-1 15,10 15 0-15,3 6 1 16,-2 7 2-16,-4-1 0 16,-6-3-2-16,-2-3 0 15,-6-6-13 1,0-6-25-16,-6-13-51 0,-2-10-38 15,-3-16-96-15,-4-9-42 0,-6-15-130 16,-2-6-130 0,-11-10 188-16,-3-7 57 0,-9-4 2 15,-2 0 155-15,-7 6 337 16,2 6 69-16,7 10-15 16,3 5 14-16,12 5 17 15,9-1-60-15,3-2-119 16,9-1-45-16,7-7-35 15,0-2-2-15,7-6-1 16,0-4-4-16,-1-5-19 16,-1-4-2-16,-4-5-3 15,-3-4-3-15,-5 0 43 16,-3 0-2-16,-6 4 32 16,-3 6 17-16,-4 8-16 15,-1 7-3-15,0 10-1 16,5 10-13-16,0 0-17 0,-5 19-10 15,9 15-22 1,4 13-10-16,8 20-1 0,2 6 1 16,3 1-3-16,2-9 2 15,1-15 5-15,2-10 0 16,3-18 0-16,1-6-1 16,-2-15-4-16,-4-4 4 15,-6-12-2-15,0-5 2 0,-9-8-4 16,0-7-2-16,-7-4 3 15,-4-4-4-15,1 4 1 16,-2 2-1-16,3 12-13 16,0 4-7-16,0 12-15 15,4 4 1-15,4 10 3 16,1 7 6-16,6 9 12 16,0 3 5-16,2-3 7 15,6-2 0-15,-1-12 0 16,1-6-4-16,3-8 1 15,-1-5 0-15,-1-6 1 16,-3-2 3-16,-3 1 2 16,-4 2 2-16,-9 9 1 15,-5 8 4-15,0 0-1 16,-11 14 3-16,0 9 1 0,1 4 2 16,7 4-1-16,3-1 0 15,7-7-6-15,8-3-6 16,8-10-4-16,7-7 1 15,5-8 2-15,3-8 4 16,-2-8-1-16,-7-4-3 16,-12-5 1-16,-5-1-1 15,-18 0 8-15,-7 1-1 0,-16 8 1 16,-4 3-1-16,-5 11-5 16,2 5-5-16,12 3-15 15,6 3-9-15,13 1-24 16,8 0-17-16,16 3-26 15,7 0-14-15,19-2-3 16,4-2 9-16,4-4 29 16,-5-5-2-16,-7-4 48 15,-7-2 19-15,-6-5 11 16,-3 3-3-16,-10 2 30 16,-4 0 44-16,-11 12 41 15,0 0 19-15,-13 6-24 16,-2 9-28-16,0 14-51 15,1 6-17-15,4 2-10 0,4 0 2 16,6-13-6-16,5-6-2 16,6-15-1-16,4-4-3 15,2-16 0-15,-1-8 1 16,-2-11 7-16,-2-7-1 16,-5-3 1-16,-4-2-2 15,-3 0-2-15,-4-4 2 16,-7-9-1-16,-3-5 1 15,2 3 0-15,-1 9 3 16,6 24 4-16,7 29 6 0,0 1 8 16,-2 7-3-16,9 31-7 15,3 12-7-15,9 19-6 16,4 8 2-16,7 8 0 16,10 4 1-16,12-9-23 15,9-8-63-15,23-36 407 16,5-25-272-16</inkml:trace>
  <inkml:trace contextRef="#ctx0" brushRef="#br0" timeOffset="26466.235">20016 7497 1885 0,'9'-11'110'0,"10"-15"138"16,5-12-59-16,21-29 24 15,10-15-62-15,31-29-47 16,21-14-24-16,22-16-29 16,9-5-19-16,25 2-15 0,-6 3-6 15,4 18-8-15,10 10 3 16,-19 13-5-16,-5 7-1 16,-11 13 2-16,-17 7 1 15,-23 22-1-15,-14 10 1 16,-37 18-46-16,-13 9-51 15,-33 14-101-15,-15 13 86 16</inkml:trace>
  <inkml:trace contextRef="#ctx0" brushRef="#br0" timeOffset="27117.369">20305 6948 1243 0,'-4'4'95'0,"4"-4"40"16,0 0-1-16,0 0 141 16,0 0-24-16,0 0-22 15,0 0-43-15,0 0-32 16,0 0-40-16,0 0-13 0,0 0-36 16,0 0-2-16,0 0-26 15,0 0 0-15,0 0-18 16,0 0-7-16,0 0-2 15,0 0-8-15,0 0 6 16,0 0-7-16,0 0 0 16,0 0-1-16,0 0-1 15,0-1 4-15,0 1 9 16,0-2 5-16,0 2 3 16,0 0 1-16,0 0-6 15,-1 0-4-15,-27 15-11 16,11 9-3-16,-6 18 0 15,-4 10 0-15,-4 14 3 16,0 5 3-16,0 1-6 16,4 2 2-16,9-10 0 15,1-3-1-15,17-14 6 0,1-5 0 16,16-14-3-16,8-6 1 16,6-13-4-16,5-9-3 15,7-16 5-15,3-10-1 16,2-14 2-16,1-5 3 15,-3-2-26-15,-3-1-39 16,-17 8-133-16,-2 4-9 16,-24 12 71-16</inkml:trace>
  <inkml:trace contextRef="#ctx0" brushRef="#br0" timeOffset="27874.656">22974 5422 1411 0,'0'-12'57'0,"0"3"153"15,0 9 44-15,0 0 105 16,0 0-97-16,-8 19-108 16,5 15-59-16,2 31-43 0,1 11-14 15,7 6-11-15,4-3-3 16,12-19-3-16,5-7-3 15,10-18-11-15,2-10 1 16,5-18-1-16,2-9 0 16,3-19-3-16,1-9 5 15,-2-11-1-15,1-7-1 16,-15-5 3-16,-11-2-3 16,-15-7 1-16,-13-4-1 15,-6-3 4-15,-4 3-2 0,-5 11-3 16,3 9-6-16,-2 18-32 15,4 8-22 1,6 16-87-16,1 8-61 0,7 17-327 16,0 8 143-16</inkml:trace>
  <inkml:trace contextRef="#ctx0" brushRef="#br0" timeOffset="28515.566">23729 5394 1487 0,'-5'-5'81'0,"5"5"269"0,0 0-120 16,0 0 2-16,-1 14-72 15,7 18-72-15,1 10-45 16,0 17-20-16,-2 2-10 15,-5-2-6-15,0-4-5 16,-2-9-2-16,-2-3-17 0,1-8-52 16,0-7-74-16,2-11-47 15,1-7-88-15,0-10 12 16,0 0 41-16,5-25 136 16,-3 2 15-16,-2-7 49 15,-4-5 29-15,-2-8 44 16,-1-5 14-16,0-12 34 15,1-3 134-15,4-2 3 16,2 5 3-16,6 11-71 16,3 4-26-16,9 5-31 15,5 6-47-15,9 5-16 16,1 5-2-16,7 10-10 16,2 5-6-16,0 8-8 15,-1 4-6-15,-10 10-8 16,-5 3 3-16,-12 13 1 15,-10 4 3-15,-17 13-2 0,-11 7 1 16,-15 11 1-16,-9 2-2 16,-6 4 11-1,5-5 3-15,9-12 2 0,12-6-2 16,23-14-10-16,10-4-5 16,25-11-6-16,9-4 1 15,14-10-2-15,3-6 0 16,1-9-1-16,-3-5-2 0,-4-5 0 15,-2 1-6 1,-8 0-40-16,0-2-27 0,-12-3-100 16,-2 1-59-16,-4 0 143 15,2-2-50-15</inkml:trace>
  <inkml:trace contextRef="#ctx0" brushRef="#br0" timeOffset="28736.888">24502 5433 1270 0,'-1'-11'110'0,"0"2"180"16,1 9 149-16,0 0-37 15,-2 0-166-15,-10 12-88 16,7 9-37-16,1 18-52 0,-1 7-10 16,1 9-17-16,2-1-8 15,2-7-12-15,5-4-8 16,-2-10-4-16,3-3 6 15,-1-8-64-15,-1-5-89 16,-1-9-93-16,7-2 54 16</inkml:trace>
  <inkml:trace contextRef="#ctx0" brushRef="#br0" timeOffset="29000.13">24179 5432 1807 0,'29'-7'224'0,"16"-2"71"16,13-2-60-16,12-4-56 15,4 0-60-15,3-5-48 16,0 2-20-16,10-3-32 15,-6 2-10-15,-2 3-4 16,-8 2-14-16,-20 5-132 16,-3 5 532-16,-20 5-332 15</inkml:trace>
  <inkml:trace contextRef="#ctx0" brushRef="#br0" timeOffset="29249.726">24474 5940 1837 0,'51'-18'415'16,"4"-2"-84"-16,9-7-136 16,7-1-26-16,0 1-107 15,-2-1-11-15,-11 3-34 16,-8 0-11-16,-8 6-6 15,-6 0-31-15,-4 9-74 16,-6 1-60-16,-11 9-176 16,-2 2 63-16</inkml:trace>
  <inkml:trace contextRef="#ctx0" brushRef="#br0" timeOffset="32283.038">17421 10521 331 0,'-2'-6'75'0,"-2"-2"51"16,2 4 4-16,2 4-12 0,0 0-61 15,0-2-12-15,0 1-26 16,-1 0-8-16,0 0-6 16,1 0-3-16,0 0-2 15,0 0-9-15,0-1-21 16,0 1-9-16,0 0 5 15,0 0 12-15,0 0 12 16,0 0 8-16,0-1 18 16,0 1 11-16,0 0 58 15,-2 0 29-15,1 0 3 16,0-1-4-16,0-1-16 16,0 1-16-16,0 0-9 15,0-1 25-15,-1 1 64 16,1 1 7-16,0 0-7 15,0 0-6-15,1-1-41 16,0 1-37-16,0 0-14 0,0 1 2 16,7 11 16-16,6 16-23 15,8 22 10-15,7 8 0 16,11 18-13-16,9 6-10 16,13 6-12-16,4 3-4 15,6 11-9-15,1 1 3 16,17 8-8-16,15 1-2 0,18-5 0 15,13-4-5-15,23-7-1 16,-1-5 0-16,35-14 1 16,5-7-2-16,14-6 4 15,14-3 1-15,6 3-5 16,4 0-4-16,8 0 1 16,-2-2-4-16,-2-2 3 15,-1-2 3-15,-12-7-7 16,1-2 2-16,-21-8 1 15,-1-5 2-15,-24-10 0 16,-21-4 5-16,-22-11-6 16,-23-4-25-16,-30-6-69 15,-12-5-60-15,-40-7-83 16,-18-7-840-16,-53-7 859 16</inkml:trace>
  <inkml:trace contextRef="#ctx0" brushRef="#br0" timeOffset="32956.473">17535 10477 1167 0,'-8'-1'80'0,"-1"1"48"16,-4 1-41-16,0 4-4 0,-2 4 74 15,-1-1-22-15,0 8 8 16,0 3 10-16,1 7 17 15,0 4-57-15,2 8-8 16,1 3-8-16,1-4-26 16,4-4-5-16,2-12-11 15,2-7-3-15,3-14-20 16,0 0-14-16,2-11-4 16,0-8-3-16,1-16-1 15,0-8 1-15,-2-7 0 16,-2 0 0-16,-3-2 1 15,2 0-5-15,-2 6-1 16,3 2 1-16,1 16-5 16,0 8 5-16,7 20-5 0,5 14-2 15,13 31 0 1,10 11 0-16,19 19 1 0,9-2-1 16,12-10 6-16,1-9-6 15,1-18-58-15,6-9-70 16,30-18-131-16,13-9 36 15</inkml:trace>
  <inkml:trace contextRef="#ctx0" brushRef="#br0" timeOffset="33715.763">22932 12408 1282 0,'2'-16'81'16,"0"0"29"-16,-1 9 66 15,-6 0 155-15,4 10-2 16,-3 8-146-16,4 16-72 16,4 8-54-16,0 17-53 0,1 4 2 15,-2 2-1-15,1-1-3 16,-3-9 2-16,0-2-4 16,-2-13-93-16,-3-9-72 15,-9-16-110-15,-4-13 42 16</inkml:trace>
  <inkml:trace contextRef="#ctx0" brushRef="#br0" timeOffset="33902.61">22590 12503 1456 0,'4'-28'52'0,"6"-1"115"16,12-2 19-16,9-2 38 15,11-1 13-15,14-3-99 16,12-1-31-16,11-1-41 15,-3 0-28-15,-6 9-24 16,-10 5-2-16,-13 11-9 16,-4 7-4-16,-15 14-68 15,-9 11-96-15,-20 17-409 16,-10 9 260-16</inkml:trace>
  <inkml:trace contextRef="#ctx0" brushRef="#br0" timeOffset="34099.114">22610 12977 1522 0,'24'-12'142'0,"6"-4"85"16,18-8-54-16,8-3 3 0,15-4-65 15,2 1-56-15,-1 1-33 16,-9 2-8-16,-13-2-71 15,-7 0-82-15,-9-1 50 16</inkml:trace>
  <inkml:trace contextRef="#ctx0" brushRef="#br0" timeOffset="34432.736">23362 12468 1413 0,'-6'4'88'0,"4"4"257"15,1 2-70-15,3 11-43 16,5 3-56-16,2 7-43 16,2 6-55-16,4 0-13 15,0-2-12-15,2-11-18 16,2-6-11-16,-2-14-9 0,1-8-2 16,4-18 0-16,-2-9 2 15,5-18-5-15,-1-5 3 16,-2-8-4-16,-4-1-6 15,-2 9 1-15,-2 4-2 16,-6 24 1-16,-1 8-3 16,-2 23-4-16,-1 12-2 0,2 18-3 15,2 6-2-15,3 8-44 16,2-3-42-16,8-10-78 16,7-4-145-16,10-14 89 15</inkml:trace>
  <inkml:trace contextRef="#ctx0" brushRef="#br0" timeOffset="34748.837">24162 12216 1105 0,'9'-62'144'16,"-2"-3"127"-16,-7-2 55 16,-3-2 29-16,-12-7-123 15,-6-6-62-15,-8 0-81 16,-1 8-24-16,1 21-14 15,1 13 3-15,5 25 6 0,4 12-13 16,-2 16-22-16,7 14-9 16,2 24-16-16,0 9-3 15,13 19 3-15,4 6 2 16,9 6-4-16,2 7 3 16,1 13-2-16,-1 3-1 15,1-8 4-15,2-11-2 16,-1-29 2-16,2-15 3 15,-5-21-40-15,-1-8-42 16,-6-16-86-16,-2-8-84 0,-6-15-160 16,-4-9 159-16</inkml:trace>
  <inkml:trace contextRef="#ctx0" brushRef="#br0" timeOffset="34949.717">23785 12306 1154 0,'-11'0'120'0,"11"0"118"15,4 3-33-15,21-3 10 16,11-1-8-16,15-12-11 16,2-5-75-16,6-7-55 15,-3-2-19-15,-3-2-29 16,4 4-3-16,-2 3-9 16,4 1-2-16,-3 5 2 15,-5 0-21-15,-8 2-87 16,-9 3-43-16,-6 2 41 15</inkml:trace>
  <inkml:trace contextRef="#ctx0" brushRef="#br0" timeOffset="35469.77">24425 12453 1342 0,'9'-32'112'0,"4"-6"238"0,2-12-27 16,0-3-17-16,-9-3-94 15,-1 1-104-15,-5 8-30 16,-3 7-20-16,-5 19-28 15,-2 7-5-15,-2 16-11 16,2 9-2-16,2 23-10 16,3 9-5-16,5 21 0 15,1 5-6-15,11-4-25 16,8-4-33-16,4-18-47 0,4-8-20 16,1-17-21-16,-2-4 50 15,1-11 73-15,-1-6 13 16,-7-11 19-16,0-6 3 15,-3-10 15-15,-2-6 11 16,-3-12 28-16,-3-5 17 16,-6-11 33-16,-1-2-21 0,-7 5-30 15,-3 4-12-15,2 9-23 16,0 6-9-16,6 8-11 16,3 7-1-16,9 8-2 15,6 7-8-15,6 8-48 16,4 2-33-16,5 8-151 15,3 4 729-15,6 4-412 16</inkml:trace>
  <inkml:trace contextRef="#ctx0" brushRef="#br0" timeOffset="36451.898">25033 12037 1357 0,'4'8'60'0,"2"9"14"0,2 7 6 16,0 12 66-16,0 7-41 16,-4 5-27-16,-1 2 17 15,-1-7 16-15,-1-6 5 16,0-14-2-16,-2-8-22 15,1-15 54-15,0 0-24 16,-15-7-34-16,6-8-9 0,-1-14-42 16,-2-8-14-16,4-15-8 15,2-3-7 1,9-4-3-16,3 4-3 0,9 11-6 16,3 6 2-16,4 14-5 15,1 5-1-15,0 13 2 16,3 5-4-16,0 7-15 15,0 4-12-15,4 0-12 16,-1 0-9-16,4-4 11 16,2-2 12-16,-4-2 17 15,-1-2 14-15,-8-6 5 16,0-3-1-16,-6-4 11 16,-3-7 5-16,-2 0 21 15,-2-4 13-15,-2-2-1 16,0 3 0-16,-7 2-11 0,-3 4-10 15,-5 13-7 1,-3 7-6-16,-4 17-11 0,0 10-2 16,-1 12-10-16,2 4 1 15,12 1 0-15,6-1-1 16,12-3 5-16,6-1-3 16,9-8-3-16,5-4-3 0,7-14-3 15,6-10 3-15,7-13 7 16,4-11 3-16,0-11 2 15,-6-2 0-15,-11-5 3 16,-10 1 1-16,-12 1 5 16,-6-3 5-16,-10 2 7 15,-5 4 4-15,-8 9 2 16,-2 6-2-16,-6 14-10 16,-4 8-4-16,-1 11-8 15,0 7-3-15,5 11-6 16,6 0 3-16,6 2-1 15,4-1 3-15,16-9-4 16,8-9-1-16,4-15-3 16,2-6 1-16,-3-18 3 15,-4-5 4-15,-1-12 1 16,-1-3 0-16,-3-2 1 0,-6-6-1 16,-2-3 2-16,-3-5-2 15,-6-14 5-15,0 2-3 16,-3 8-2-16,-1 11 7 15,2 31-7-15,-2 13 1 16,2 26-1-16,-2 13 0 0,4 24 0 16,4 11 3-1,8 11 4-15,4 2-3 0,11-4-1 16,3-2-3-16,7-5 0 16,4-2-13-16,1-9-109 15,-3-7-53-15,10-25 49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37:56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1553 10448 205 0,'-10'-5'29'16,"-2"-2"28"-16,0-1 27 15,-1 4 2-15,-2 1-27 16,-3 0-179-16,1 3 76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8T17:33:37.67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5663 12464 1792 0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9T19:47:09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9341 9281 120 0,'3'-2'-15'0,"-2"0"-89"15,-1 1 104-15,-1-1 0 0,-2-2 0 0,3 2 13 16,-3 0 1-16,3-2 7 0,1 2 28 0,-20-7-3 16,19 9 13-16,0 0-12 0,0 0-4 0,0-2 7 15,0 1-6-15,0 0 8 0,0 0 3 0,0 0 9 16,0 0 0-16,0 0 2 0,0-1-15 0,0 1 1 0,0 0 0 16,0 0 2-16,0 0 3 0,0 0-9 0,0-1 10 15,0 1-9-15,0 0-1 0,0 0 6 0,0 0-10 16,0 0 14-16,0-2 1 0,-1 1-15 0,-1 0 4 15,1-1-9-15,1 1-8 0,0 0 5 0,0 0-6 16,0-1 7-16,0 1-2 0,-1 0-4 0,0-1 6 16,0 1-3-16,0 0 3 0,0 1-11 0,-1-1-1 0,1 1-2 15,0 0 3-15,0 0-6 0,0 0 5 0,0 0-4 16,-1 0 5-16,1-1-12 0,0 1 6 0,0 0-6 16,0 0 6-16,0 0-10 0,0 0 1 0,-1-1-2 15,1 1 4-15,1 0-6 0,0 1-2 0,0 0 0 16,0 0 0-16,0 0-2 0,0 0 5 0,-1 0-3 0,0 0 6 15,0 0-5-15,0 1 3 0,0 0-4 0,-1 1 3 16,1-1-1-16,-11 26 3 0,10-20-1 0,1 1 7 16,0 3-7-16,0-2 2 0,0 3-3 0,0-1-4 0,-2 2 6 15,2 1-9-15,0-1 9 0,0 0-8 0,-1 1-2 16,0 0 2-16,1 0-2 0,1 2 2 0,1-2-1 16,-1-1 4-16,0 1-3 0,0 2 4 0,0-3-4 15,0 1 2-15,2 2-1 0,0-1 4 0,-1 2-6 16,0 1 2-16,0-5-1 0,2 2 12 0,0-1-13 15,1 4 5-15,0-5-6 0,-2 1 9 0,0-1-5 16,-1 1 4-16,2-2-4 0,2 2 3 0,-5-2-7 16,3 0 2-16,1 0-2 0,-2 0 6 0,0-1-6 0,3 3 3 15,-3-1-3-15,-1-2 3 0,4 2-1 0,-4-3 2 16,1-1-1-16,1-1 3 0,0 1-6 16,0-1 2-16,0 0-2 0,-2-3 1 0,-1 1 5 0,4-1-5 15,-4-1 6-15,3 0 0 0,-3-4-9 0,0 0 8 0,0 0-7 16,0 1 14-16,0 0-10 0,0 0 0 0,0-1-1 15,0 0 8-15,0 0-4 0,0 1 2 0,0 1-3 16,0-2-1-16,0 0-4 0,0 0 5 0,0 0-4 16,0 0 11-16,0 0-7 0,0 0 5 0,0 0-4 15,0 0 7-15,0 0-7 0,0 0-1 0,0 0-1 16,0 0 4-16,-5-10-8 0,2 5 4 0,3-1-4 16,0 0 7-16,1 0-4 0,-1-1 0 0,0-1-1 0,-2-1 1 15,1-1-1-15,-2-1 0 0,0-1 0 0,1-1 2 16,-1-1-5-16,-1 0 3 0,1 2-3 0,0-2 7 15,-2 0-5-15,6 1 0 0,-3-1-1 0,-1 0 1 0,2-1 0 16,-4-2 0-16,2 5 0 0,1-4 2 0,-3 1-3 16,1 0 1-16,0 0-2 0,0 1 4 0,2 0-3 15,-3 0 0-15,2-1 0 0,0 1 1 0,1 0-3 16,1 2 2-16,-1-3-1 0,-2 0 4 0,3 1-3 16,-2 0 0-16,-2-1 0 0,3 1 1 0,-3 0 0 15,3 4-1-15,1 0 0 0,-2 0 0 0,3 2-2 16,-1-1 3-16,1 2-1 0,0-1 2 0,-1 0 1 0,0 0-4 15,-2 1 2-15,2 0-5 0,1-1 4 0,0 1-1 16,-1 0 1-16,1 0 4 0,-1-1-6 0,0 1 2 16,1-1-3-16,0 1 6 0,-1 1-3 0,1-1-2 15,0 1 1-15,0-1 4 0,0 2-5 0,0-2 3 0,0 2-3 16,0 0 7-16,0 0-7 0,0 1 4 0,1 1-4 16,-1 0 7-16,0 3-3 0,0 0-1 0,0 0 1 15,0 0 2-15,0 0-3 0,0 0 1 0,0 0-1 16,0 0-1-16,0 0 2 0,0-1-1 0,0 0 0 15,0 0 0-15,0-1-1 0,0 2 1 0,0 0 0 16,0-1 4-16,0 1-5 0,0 0 2 0,0 0-2 16,0 0 0-16,0 0 0 0,0-1 1 0,0 1-1 0,0 0 1 15,0-1 0-15,0 0 2 0,0 1-2 0,0 0 3 16,0 0-2-16,0 0-2 0,0-1 0 0,0 1-1 16,0 0 0-16,0 0 1 0,0 0 0 0,0 0 1 15,0 0 0-15,0 0 0 0,0 0 0 0,0 0 3 0,0 0-4 16,0 0 2-16,0 0-1 0,0 0 9 0,0 0-11 15,0 0 3-15,0 0-4 0,0 0 7 0,0 0-4 16,0 0 1-16,0 0-1 0,0 0 5 0,0 0-6 16,0 0 2-16,1 0-2 0,0 0 5 0,0 1-4 15,0 0 3-15,1 0-3 0,11 21 5 0,-9-16-7 16,-1 0 1-16,1-1-1 0,-1 1 3 0,1 0 1 16,-1 2-1-16,0-1 1 0,-1-1-1 0,2 1-2 0,0-1 0 15,1 2 0-15,-1-1 2 0,0 3 1 0,-1-3 1 16,2 2-2-16,0-1-1 0,0 1-1 0,2 0 0 15,-2 1 0-15,-3-2 2 0,2 1-5 0,0-1 5 16,1 0-5-16,0 1 8 0,3-2-5 0,-4 0 0 0,2 0 1 16,-3-1 3-16,-1-1-6 0,4 2 4 0,-1-1-4 15,-2 1 7-15,3 1-2 0,-4 0-3 0,1-1 0 16,4 1-4-16,-7-2 5 0,5 2 0 0,-1 0 3 16,-4-2-5-16,4 1 1 0,-3 0 2 0,2-4 0 15,1 3-2-15,0 0 0 0,2-2-1 0,-4 4 0 16,1-1 0-16,0-1 4 0,-2 1-2 0,1-4 3 0,0 2-1 15,0 0-3-15,0 0 0 0,3 2-1 0,-3-1 1 16,2 0 0-16,1 1 0 0,-4 0 1 0,3-2 0 16,-3 1 0-16,-2 0 2 0,2 1-2 0,1 1 3 0,4 0-8 15,-1-1 6-15,-1 1-4 0,2-2 11 0,-2 2-7 16,0-2 1-16,2 1-1 0,-4-1 0 0,-1-1-2 16,4 2 4-16,-2-1-3 0,3-2 4 0,-4 2-3 15,2 0-4-15,0 0 2 0,-1-1-2 0,4 1 1 16,-2-1 4-16,1 1-2 0,0-1 3 0,-1 1-4 15,-1-1 1-15,-2-1-1 0,4 3 6 0,-1-1-6 16,1 1 4-16,-1 0-4 0,-1-1 2 0,2-1-2 16,-1 1 1-16,1 0-1 0,0 1 0 0,-2-1 3 0,0-2-3 15,1 2 2-15,0-1 3 0,0-1-5 0,2 2 3 16,-1-3-4-16,-1 1 0 0,0-1 2 0,0 1-1 16,-1-1 1-16,1 0-1 0,1 1 2 0,-3-3 1 15,3 2 0-15,-3 0 2 0,1-1-8 0,0 2 5 0,-1-3-5 16,-1 0 11-16,1 1-5 0,-1 0-1 0,-2-2 0 15,0 0 6-15,0 0-8 0,0 0 4 0,0 0-5 16,1 0-3-16,0 0-26 0,0 0-14 0,0 0-4 16,0-2-47-16,21-14-57 0,-19 9-40 0,0 0-6 15,3 1-90-15,-3-5-142 0,3 1 259 0</inkml:trace>
  <inkml:trace contextRef="#ctx0" brushRef="#br0" timeOffset="8532.174">12121 9822 221 0,'0'4'57'16,"0"-1"35"-16,0-3-2 0,0 0 17 0,0 0 10 0,0 0-36 15,0 0 9-15,0 0-14 0,0 2 6 0,0-1-9 16,0 0 4-16,0 0-3 0,0 0 0 0,0 0-21 16,0 0-1-16,0 1-3 0,0-1-3 0,0 0-15 15,0 0 0-15,0 0-4 0,0 0-4 0,0 0-8 16,0 1-2-16,0-1 1 0,0 0 6 0,0-1-8 15,1 0 8-15,1 0-9 0,-1 0 5 0,0 0 0 16,16-5 1-16,-11 1 0 0,0-3-1 0,1 0-1 16,0-1 0-16,-1-1 2 0,3-2-2 0,-1 0-1 15,1-2-6-15,-1-3 5 0,1 1-2 0,0-2-4 16,2-2 2-16,-1 2-2 0,2-5 7 0,-3 1-7 0,4 0 5 16,-2 0-5-16,-3 0 8 0,4-1-13 0,-7-1 7 15,6 0-9-15,-1 3 9 0,1-1-7 0,0 3 1 0,-4 1-1 16,1-1 5-16,-1 2-4 0,-1 0 5 0,-1 2-3 15,-1 0 10-15,-1 3-14 0,3-2 6 0,-5 2-7 16,2-1 12-16,-1-1-8 0,-4 3 0 0,2-1-1 16,1 1 7-16,0 2-5 0,2 3 1 0,-3 0-2 15,0 1 4-15,0 4 1 0,0 0 4 0,0 0-2 16,0 0 4-16,0 0-4 0,0 0 5 0,0 0-2 16,0 0 5-16,0 0-10 0,0 0 1 0,0 0-3 0,0 0-2 15,0 0-3-15,0 0-2 0,0 0 3 0,0 0 11 16,0 2-13-16,0-1 3 0,0 0-5 0,-2 20 1 15,3-16 1-15,2 1 0 0,-3 1 2 0,1 0 5 16,0 1-8-16,-1 1 5 0,1 1-5 0,-1 0 1 0,0 0-1 16,3 4 1-16,-4 1 0 0,1-1 4 0,1 3-4 15,-1-2 2-15,5 3-3 0,0-1 4 0,-4 0-2 16,2 5 1-16,0-4-1 0,-2 3 3 0,1-5-3 16,-2 2 3-16,0-5-1 0,2 5 0 0,-2-2-4 15,2-2 0-15,-1 2 0 0,0-3 7 0,-1-2-7 16,0 2 6-16,-1-3-6 0,0 2 8 0,1-2-2 15,-6 0 0-15,5 2 1 0,-3-3 0 0,0 0-4 16,2 1 1-16,-3-2-1 0,1-1 6 0,1 0-8 16,-3-3 3-16,4 1-4 0,-2-1 1 0,2-1-8 0,2-3-18 15,0 0 2-15,0 0-45 0,0 0-36 0,0 0-14 16,0 0-10-16,0-10-32 0,3 4-59 0,0-5-106 16,8-2-11-16,1 1 339 0</inkml:trace>
  <inkml:trace contextRef="#ctx0" brushRef="#br0" timeOffset="11532.522">12302 9618 1 0,'4'-2'0'16,"-2"-3"52"-16,-1 2-2 0,-2 0 21 0,1 3 2 16,0 0-14-16,-6-11 6 0,9 8-7 0,-2-1-2 0,0 1-4 15,3 0-7-15,-4 1 7 0,4-1 8 0,-4-1-10 16,-2 2 5-16,2 0-7 0,0 1-3 0,2 1-5 15,-2 0 2-15,0 0-2 0,-1-4 5 0,-3 1 8 16,3 3 1-16,3 1 2 0,0-1-11 0,-2 0-8 16,0 0-6-16,0 0 3 0,0 0-11 0,0 0-11 15,-2 0 0-15,2 0-2 0,-1 0 6 0,0 0-16 16,0 0 5-16,0 0-8 0,-20 12 11 0,15-8 0 16,2 3 2-16,1 0-1 0,-2 0 4 0,0 2-5 15,3 1 3-15,-6-2-3 0,5 3 3 0,-2-3-4 16,-3 0 2-16,3 0-2 0,3-1-5 0,-1-1 0 0,3-1-6 15,-3 0 4-15,-1-2 0 0,3-1-8 0,1-2 5 16,0 0-7-16,0 0-1 0,0 0-1 0,3-4 7 16,1 1-3-16,1-4 8 0,1 0-3 0,-3-5-2 15,4 2 1-15,0-2-5 0,1 1 10 0,-1-1-2 16,3 1 5-16,-1-2-1 0,1 2 2 0,-2-2-2 16,-4-1 2-16,4 3 1 0,-3-3-4 0,2 4 1 0,-1 1-2 15,-2 0 4-15,2 1 1 0,0 1 1 0,-2 4-1 16,-1-2-2-16,-3 5 16 0,0 0 5 0,0 0 3 15,0 0 8-15,0 0-15 0,0 0-5 0,-5 9-1 16,3-3-10-16,-2 1 4 0,0 2-6 0,-3-2 5 16,3 5-1-16,-1 1-8 0,-2-2 5 0,4 4-5 15,-1-3 12-15,0 1-17 0,2 1 6 0,-1-1-10 16,-1 0 16-16,2-3-6 0,1 0 5 0,-3-3-6 0,5 0 1 16,-1 0 1-16,3-3-3 0,-1 1 3 0,3-2 0 15,-5-3-3-15,0 0 2 0,0 0-3 0,0 0-3 0,1 0 16 16,0 0-4-16,0 0 9 0,0 0-13 0,14-9 3 15,-9 3-1-15,-1 0 3 0,-4-2 0 0,3-1-3 16,-1-1-3-16,1 1 1 0,2 0 0 0,-4-4 0 16,2 4 3-16,-1-2-3 0,1 2-1 0,0-1 0 15,2 3 1-15,-5-1-1 0,2 3 5 0,-2 2 2 16,-2-3-1-16,-1 4 1 0,2 2-2 0,0 0 15 16,0 0-10-16,0 0 11 0,0 0-13 0,0 0-11 15,-15 9 5-15,8-6-6 0,-4 5 12 0,6 0-17 16,0 4 10-16,-1 2-11 0,1-2 14 0,-2 5-7 0,3 0 0 15,-1-1-3-15,-4 0 6 0,1 1-3 0,1-2 5 16,-1 2-4-16,8-2 2 0,-4 1-4 0,-1 0-3 16,5-3 1-16,-5-2 0 0,4-3 5 0,1-2-6 15,0-4 6-15,0-2-2 0,9 1-2 0,-7-1 9 0,2-3-6 16,5 1 4-16,-10-4 2 0,5-3 0 0,1-2 1 16,-2-1-1-16,7-3-5 0,-1 2-4 0,-2-1 1 15,-4 0-5-15,4 2 11 0,-2-5-2 0,3 2 6 16,0-1-4-16,-2 0-4 0,2 1 1 0,-1-1-1 15,-3 1-1-15,3 1 2 0,-6 2 2 0,3 1 1 16,3 3 3-16,-6 2-4 0,5 2-2 0,-6 4 0 16,0 0 9-16,0 0 4 0,0 0 4 0,0 0-2 15,0 0-1-15,-8 3-14 0,2 4-3 0,4 3-4 0,-3 1 7 16,-1 2-8-16,-3 3 11 0,-1-1-8 0,0 1 8 16,6 1-2-16,-2-1-2 0,-2 0 1 0,0 2 4 15,-1-2-5-15,1 1 1 0,4 0-2 0,1 1-1 0,-3-1 3 16,-1-1-3-16,2-4 3 0,3-3 6 0,2-1-14 15,2-2 4-15,1-3-8 0,-3-3 5 0,0 0 5 16,0 0 2-16,0 0 0 0,1 0 4 0,15-13-4 16,-16 4 1-16,6 0-1 0,-2-5 3 0,2 0-3 15,2-2 0-15,0-1 0 0,-3 1 8 0,2 0-10 16,0-1 5-16,-2-1-6 0,2 0 5 0,-1-2-2 16,-1-1 0-16,-2 3 0 0,5 2 1 0,-3 1 1 15,-2 2 3-15,1 3-2 0,-5-2 5 0,-1 4 0 0,2 5 1 16,-3 1 2-16,1 1 16 0,-1 1-14 0,3 0 3 15,0 0-6-15,-10 7-3 0,3-1-6 0,0 3 0 16,1 2-1-16,0 0-2 0,-1 2 2 0,2 2-2 16,-4 0 2-16,1 2-2 0,2-2 1 0,-1 1 1 15,4 0 1-15,-6-2 0 0,6 2-2 0,-4 0-1 0,5-3-1 16,2 0 6-16,-1-2-6 0,2 0 2 0,-1-2-3 16,2-2 4-16,-1-3-3 0,5 0 3 0,-4-2-3 15,1-2 3-15,2 0 5 0,-3-2-3 0,2-3 5 16,1 1-1-16,-1-4-2 0,2 0-2 0,-1-2 0 15,-2 0-2-15,0 1 0 0,0-2-2 0,4 2 2 16,2 0 6-16,-4 0-6 0,-2-2 8 0,-2 2-8 0,-1-1 5 16,3 3-4-16,0 1-1 0,1 1 0 0,0 5-1 15,-4 0 4-15,-1 0 2 0,0 2 1 0,-4-1-6 16,4 3-5-16,1 3 1 0,-1 2-3 0,-1 1 4 0,-3 0 0 16,0 3 1-16,2-2 1 0,1 1 7 0,2 0-7 15,-4 0 1-15,1-2-2 0,2 1-4 0,-2-3 5 16,3-1 2-16,1-4 2 0,-4-1 1 0,3-2-5 15,0 0-2-15,5 3 1 0,-5-3 11 0,0 0-12 16,1 0 5-16,9-9-5 0,-4 4 10 0,0-1-7 16,-3-2 0-16,2-1 0 0,1 0 1 0,-1-1-5 15,3 0 6-15,-5 1-5 0,0 0 8 0,-2-1-3 16,2 2-1-16,1 0 0 0,-3 2-3 0,3 2 5 16,-2 0-3-16,-2 4 5 0,0 0-1 0,0 0-4 0,0 0 0 15,0 0-2-15,0 0-3 0,0 2-4 0,-5 15 5 16,5-9-3-16,-4 1 5 0,0 0 0 0,3 2-4 15,-1-1 4-15,0 1 4 0,-1 0-4 0,3-1 2 0,-2-2-5 16,2 1 9-16,-1-3-5 0,0 0 4 0,-2-3-3 16,3-3 3-16,0 0-2 0,0 0 3 0,0 0-1 15,0 0 2-15,0 0-4 0,0 0-2 0,0 0 1 16,0 0 2-16,2-6-2 0,3 0-1 0,0-1-2 16,-4-1-2-16,3-3 3 0,-3-1 1 0,0 0 1 15,1 1 1-15,0-1-1 0,2 2-6 0,1 0 3 0,-2-1 3 16,-1 2 1-16,-1 1 8 0,-1 2-9 0,0-1-4 15,-2 4 12-15,2 3-4 0,0 0 9 0,0 0-7 16,0 0-3-16,-1 0-6 0,0 0 3 0,-21 3-5 0,13 3-7 16,-2 1 6-16,3 2-7 0,0 0 10 0,0 1 0 15,0 0 0-15,-1-1 0 0,-2 3-2 0,5-3 3 16,-3 3 2-16,3-3 1 0,2 1 1 0,-2-1-2 16,5-1-4-16,-2-2 2 0,0-2 2 0,3-4-11 15,0 0 2-15,0 0-5 0,0 0 5 0,0 0 3 16,0 0 4-16,13-14-3 0,-9 5 1 0,-1 1 1 15,5-2-2-15,-2 2 2 0,-4-1 3 0,4 0-3 16,-3 0 4-16,4 0-4 0,-1 3 5 0,-1-3-1 16,-3 4 0-16,0-2 0 0,-2 0 4 0,1 5-1 0,-1 2 4 15,0 0-2-15,0 0 4 0,0 0 0 0,0 0-4 16,-9 0 3-16,2 3-2 0,-1 4-7 0,-1 0-2 16,2 1-2-16,0 3-7 0,-2 1 13 0,0 1-3 0,-2 3 6 15,1 0-5-15,1 0 0 0,0 0 3 0,-1-1-2 16,0-2 8-16,2 0-12 0,-1-1 2 0,3-1-7 15,-1-2 4-15,2 0 4 0,1-3-2 0,3-3 2 16,-2 2-1-16,3-3-4 0,0-2 3 0,0 0-3 16,0 0 4-16,0 0-5 0,11-10 4 0,-8 3-2 15,3-1 11-15,1-3-14 0,-1 2 3 0,-1-2-6 16,3 0 12-16,-1 0-2 0,-2-2 3 0,4 0-3 16,-3 0-1-16,0 0 0 0,4 1-3 0,-4 4 4 0,0 0 8 15,-4 4-6-15,-4-1 7 0,-1 4-7 0,3 1 16 0,-1 0-4 16,1 3 4-16,-3 2-6 0,-4 2-6 0,0 2-7 15,1 3-2-15,-2 1 1 0,0 2 6 0,2 0-6 16,-5-1 5-16,4-1-5 0,0-1 2 0,-1-3 1 16,3 1-4-16,1-2 3 0,0-1 6 0,3 0-6 15,-1-4 0-15,0 0-3 0,2-3 4 0,0 0-38 16,0 0-19-16,0 0-10 0,0 0-68 0,0-1-6 16,11-16-38-16,-7 9 5 0,2-1-137 0</inkml:trace>
  <inkml:trace contextRef="#ctx0" brushRef="#br0" timeOffset="14464.501">9361 9674 124 0,'21'-4'20'0,"-9"2"27"16,-6-3 20-16,-7 2-2 0,2-1 38 0,-1 0-7 15,2 2-4-15,-4-4 2 0,1 1-18 0,0-1 5 16,0-1 2-16,6 3 3 0,-5-2-9 0,-3-1-13 16,4 4-2-16,-1-3-1 0,0 1-7 0,2 1-3 15,-5-1-2-15,2 2 2 0,2-2-10 0,-1 0-5 16,1 1-4-16,-1-1 3 0,0 3-6 0,0 2-4 0,0 0 3 16,0 0-1-16,0 0 3 0,0 0-15 0,0 0 1 15,0 0-4-15,0 0 2 0,0 0-10 0,0 0-4 16,-8-4 2-16,14 7 9 0,-5 1-10 0,-1 1 5 15,1 2-6-15,1 0-6 0,2 2 8 0,0-2-3 0,0 2 3 16,1-1-1-16,-3 0-4 0,2 3 5 0,-3-2-4 16,0 0 5-16,0 0-1 0,0-1 2 0,2 0-2 15,-3 1 2-15,0-3-6 0,1 1 4 0,-4-1-2 16,3 0 8-16,-1-1 1 0,1-2-3 0,0-1 2 16,0-2-5-16,0 0 3 0,0 0 2 0,0 0 1 15,0 0 0-15,0 0 0 0,0 0-4 0,0-1 4 16,0-14 8-16,-1 7-15 0,0-1 11 0,-1 0-11 0,2-3 11 15,-1 1-9-15,-4-3 0 0,4 0-1 0,-4 1 5 16,2-1-5-16,0 2 3 0,-2-2-3 0,-2-1 7 16,0 1-9-16,1-1 4 0,1 0-5 0,2 1 5 0,-2-1-4 15,2 1 1-15,-1 2-2 0,1 0 0 0,1 2-4 16,-3 2 4-16,4 1-1 0,-3 1 7 0,3 3-4 16,1-1 3-16,0 4-3 0,0 0 4 0,0 0-7 15,0 0 0-15,0 0-3 0,1 1 6 0,11 14-6 16,-7-7 2-16,0 2-4 0,-1 1 6 0,2-2-8 15,2 4 3-15,-3-1-3 0,1-1 13 0,-1 1-5 16,-5 0 3-16,4 2-5 0,1 1 0 0,-2 0 4 0,3-1-1 16,-2 0 5-16,-2-3 0 0,-1 4-5 15,-1-4 2-15,0-1-3 0,-2-1 5 0,2-3-1 0,1 0 2 16,0-2-1-16,3 1-2 0,-4-3 2 0,0-2 1 16,0 0 2-16,0 0 10 0,0 0-6 0,0 0 4 15,0 0-4-15,0 0 3 0,0-1-4 0,-10-17-3 0,5 11 1 16,-3-4-2-16,3 2-7 0,-1-3 6 0,5 0-5 15,-1 0 9-15,-7 0-8 0,0-2 2 0,0 0-4 16,-1-2 7-16,-1 1-4 0,5-1 3 0,-6 2-4 16,2-2 1-16,-2 0-3 0,1-2 2 0,0 1 0 15,1 0 6-15,-1 1-7 0,1 1 1 0,2 3-2 16,0 2 4-16,1 2-6 0,2 1 2 0,2 2-2 16,3 5 10-16,0 0-8 0,0 0 0 0,0 0-5 0,0 0-1 15,0 0-9-15,-6 8 2 0,10 2-4 0,0 0 5 16,2 3 1-16,2 2-1 0,0 2 2 0,-1 1 3 0,2 0 5 15,-1-1 1-15,-1-2 1 0,1 3 1 0,0-2-5 16,-1 3 4-16,1-2-5 0,0-2 11 0,-1 2-6 16,-1 1 2-16,-4-2-2 0,3 2 9 0,-3 0-7 15,1-3 4-15,-1-2-5 0,-1-1 4 0,0-5 2 16,-1 0-2-16,0-3 2 0,0-1-5 0,0-3 6 16,0 0 5-16,0 0 0 0,0 0 6 0,0 0-7 15,0 0 0-15,0 0 0 0,0 0 2 0,0-1-9 16,-9-18-2-16,4 10-2 0,2-1 3 0,-3-3-1 15,3-1 0-15,-4-1-1 0,2 0-7 0,-1 0 7 0,2-1-1 16,-1 0 4-16,0 2-3 0,-2-2-2 0,2-1 0 16,-1 3-1-16,0-1 4 0,4 1-4 0,-1 1 1 15,-1-2-2-15,2 4 4 0,0 0-3 0,0 2 1 16,2 6 0-16,0 3 3 0,0 0-6 0,0 0-4 0,0 0 0 16,0 0 3-16,4 5-11 0,-2 5 6 0,3-1-7 15,-1 5 10-15,2 1 0 0,0-2-1 0,0 4 1 16,1-4 4-16,-2 4 0 0,1-1 6 0,-1 0-3 15,-1 0 4-15,0-1-4 0,-2 0 1 0,0-2-2 16,2-4 4-16,-2 1-4 0,3-2 0 0,-1-1 0 16,1 0 1-16,-3-5 0 0,-2-2 2 0,0 0-1 0,0 0 8 15,0 0-4-15,0 0 3 0,0 0-2 0,0 0 3 16,0 0-4-16,8-11 1 0,-10 3-1 0,2-1 3 0,-1-2-9 16,-5-1 0-16,5-1-1 0,-4-2 6 0,1 1-6 15,3-1 2-15,-5-1-2 0,1-1 6 0,3-1-7 16,-1 2 2-16,0 1-2 0,1-1 8 0,0-1-4 15,-2 1-2-15,2 0 0 0,-2-2 2 0,2 6-5 16,-1-1 4-16,0 3-4 0,2 3 8 0,0 1-7 16,1 6 3-16,0 0-3 0,0 0 10 0,0 0-12 15,0 0-1-15,0 0-4 0,0 0 5 0,2 11-5 16,4 0 5-16,-2 0-5 0,1 3 7 0,1 1-7 16,0 0 5-16,-2 2-4 0,1 1 7 0,3 0-1 0,-1 2 2 15,0-2 0-15,-1 1 1 0,-2-1-2 0,0 2 0 16,-1 0 1-16,3 2 4 0,0-2-3 0,-3-2 2 15,1 0-3-15,-3-3 0 0,0 0 1 0,3-3 0 0,-1-1 2 16,-2-2 2-16,3-1-4 0,-4-2 5 0,-6-4-4 16,6 2 5-16,0-4 2 0,0 0-1 0,0 0 2 15,0 0 2-15,0 0-9 0,-8-15 5 0,8 8-6 16,0-1 7-16,0-2-9 0,0 1 1 0,-5-2-1 16,4-3 1-16,-2-1 0 0,-1-1 2 0,2-2-2 15,-5 2 2-15,1-1-5 0,3 0-2 0,0-1-1 16,1-2 5-16,0-1 0 0,-2 0 0 0,0-1 0 15,0 0 2-15,1-1-4 0,0-1 1 0,2 3-3 0,-2 2 7 16,3 1-2-16,-1 2 1 0,1 3-2 0,1 2 0 0,0 4 1 16,0 1-1-16,-1 6 2 0,0 0 4 0,0 0-5 15,0 0 1-15,0 0-3 0,0 0-6 0,0 0-2 16,-1 8 0-16,4 0 1 0,3 2 5 0,-1 0-5 16,2 2 1-16,-2-1-2 0,2 2 9 0,-2-1-3 15,-3 3 4-15,3 0-3 0,0 3-3 0,-1-3 6 16,2 1-2-16,0 0 4 0,1-2-3 0,-6 1-1 15,1 0 1-15,5 0-1 0,-6-1 2 0,7-2-1 16,-6 2 2-16,-3-2-1 0,1-1 2 0,3 1-4 16,-3-3 3-16,2-1-2 0,0 0 2 0,-3-3 0 0,2 0 0 15,0 0 1-15,-3-4 3 0,3 3-6 0,-1-4 0 16,0 0 0-16,0 0 11 0,0 0-7 0,0 0-2 16,0 0-1-16,0 0 3 0,0 0-3 0,0 0 7 0,0 0-6 15,0 0 0-15,0 0-4 0,0 0 0 0,0 0 0 16,0 0 10-16,0 0-9 0,0 0 1 0,0 0-2 15,0 0 4-15,0 0-8 0,0 0 6 0,0 0-7 16,0 0 7-16,0 0-3 0,0 1-4 0,0 0 2 16,4 16 4-16,-2-10-4 0,0-1 1 0,2 1-2 15,4 1 2-15,-1 0-3 0,0 0 5 0,-2-2-4 16,-1 0 9-16,4-1-4 0,0 1 0 0,1-1-2 16,2-1 1-16,-6 1-1 0,0-3 2 0,2 1-1 0,0-1 3 15,1 1-1-15,-2-2 0 0,-1 2 0 0,-5-3 7 0,0 0-7 16,2 0 2-16,14 1-2 0,-16-1 1 0,0 0 0 15,1 0 2-15,0 0-2 0,0 0 5 0,0 0-4 16,1 0 2-16,-1-1-1 0,-1 0 7 0,0-1-6 16,0 1 8-16,0 0-7 0,0 0 7 0,0 0-7 15,0 0-2-15,0 0 1 0,-1-1 2 0,-1 1 0 16,1 0 0-16,0 0 1 0,-28-21-4 0,22 20 1 16,0-1-2-16,-1 0 3 0,3 2 3 0,-4-1-8 15,0-1 4-15,3 3-4 0,-3-1-2 0,2 1 3 16,-1 0-1-16,-2 0 4 0,2-1-3 0,1 1-1 0,0 1 1 15,0 0-1-15,2 2 0 0,-1-2 1 0,2 1-1 16,3 0 0-16,-4-1-5 0,4 2 2 0,-3-2-1 16,-1-1 2-16,5 0-1 0,0 0-4 0,0 0 0 15,0 0-1-15,0 1 3 0,0 0-2 0,0 0-2 16,1 1 2-16,14 15-1 0,-11-14 2 0,0 2 2 0,2-1-1 16,-3 0 0-16,4-1 5 0,1 1-3 0,-4-2 4 15,4 0-1-15,-2 1-3 0,1-2 2 0,1 1-1 16,-5 1 3-16,-3-3 0 0,0 0 0 0,1 0 0 15,0 0 0-15,1 0-1 0,-1 0 0 0,0 1 1 16,0 0 9-16,0 0-9 0,0-1 3 0,0 1-4 0,-1 0 7 16,0 0-2-16,0 1 3 0,0-1-1 0,0 0 4 15,-3 9-5-15,-7-10 2 0,5 1-2 0,-4-1 2 0,4 2-7 16,1-1 0-16,-7-1 0 0,8 0 11 0,-6 0-12 16,3 0 6-16,0 0-8 0,-1 0 1 0,0 0 2 15,1 0-2-15,0 0 3 0,0-1 0 0,-1 1-5 16,2-2 1-16,3 2-3 0,-3-1 6 0,4-1-1 15,1 2-3-15,0 0 0 0,0 0 2 0,0 0-5 16,0 0 2-16,0 0-4 0,0 0-1 0,0-3 4 16,4 1 0-16,-4 2 1 0,0 0 1 0,8-7 0 15,-1 5-4-15,3 0 4 0,3-2-5 0,-3 2-36 16,0-1-3-16,-2-3-12 0,1 0-5 0,3 1-3 16,-4 1 6-16,4 2-5 0,-4 0 12 0,0 0-1 0,0 2-3 15,-1-1-1-15,1 1-15 0,0 1 14 0,1 0-8 16,-1 2 9-16,0-2 2 0,-3 0 2 0,-5-1 2 15,0 0-5-15,1 0-7 0,15 1-60 0,-8 0-48 0,-4-1-7 16,2 0-145-16</inkml:trace>
  <inkml:trace contextRef="#ctx0" brushRef="#br0" timeOffset="26031.523">12776 12412 1 0,'0'0'0'0,"0"0"18"0,-14 2 10 16,8 2 2-16,6-3 28 0,0-1-10 0,0 0 9 0,0 0-6 15,-1 0 8-15,0 0-4 0,0 0-8 0,0 0 6 16,0 0-7-16,0 0-8 0,-1 0 7 0,1 0-6 15,0 0 10-15,-1 0 3 0,1 0-7 0,-2 0 9 16,2 0 1-16,0 0-6 0,-1 0 8 0,-1 0-7 16,1 0-2-16,0 0 6 0,1 0-1 0,0 0 4 15,-1 0 2-15,1 0-20 0,-1 0 4 0,0 0-8 16,-1 0-2-16,1 0 2 0,0 0-4 0,-1 1 5 0,2 0-3 16,0 0-6-16,0-1 4 0,0 0-4 0,0 0-5 15,-1 0 7-15,1 0-10 0,0 0 10 0,0 0-9 16,0 1-5-16,0 0 7 0,0-1-8 0,-1 0 3 0,2 0 6 15,0 0-5-15,-4 7 7 0,8-3-2 0,1-3 0 16,-2-1 2-16,1-1-2 0,1 1-5 0,1 1-4 16,0 0-1-16,0 1 2 0,0 0 8 0,-2 0-10 15,2 1 6-15,2 0-6 0,-1-1 4 0,-1 1-9 16,3-1 6-16,-5 0-6 0,1 1 12 0,5 1-7 16,-5-2-1-16,8 4 0 0,-6-2 9 0,-1 2-12 15,1 1 7-15,-5-2-9 0,6 1 2 0,2 0-2 0,-2-1 0 16,4 3 1-16,-5-1-2 0,0 0 0 0,0 3 4 15,-3-2-3-15,1 2 4 0,4 0-1 0,-3-1 4 16,-1 2-1-16,1 0 8 0,-2 1-5 0,-1 2 0 0,1-1 0 16,-1 2 3-16,0 0-2 0,-1-1-1 0,-1 0 0 15,0 1 0-15,0 0-6 0,0 2-2 0,-1-1 0 16,0-2-1-16,0 2-2 0,0-2 6 0,0-1-4 16,0 3 6-16,0-1-3 0,-1 0-5 0,1 0 4 15,0 1 1-15,0 0-3 0,-2 0 5 16,-1 3-5-16,-3-3 3 0,3 2-2 0,-1 0-3 0,2-1 2 15,-2 1-3-15,0 1-3 0,2 2 3 0,-1 1-2 16,-2-2 4-16,3 0-4 0,-5 0 2 0,1-2-3 0,2-1 3 16,-2 2-4-16,2-1 1 0,1-1-1 0,1 1 2 0,-2 0 2 15,-2-1-2-15,2 1 1 0,-2 1-3 16,1 3 0-16,1 1 0 0,2 4 0 0,-3-2 0 0,1 4-1 16,4 0 1-16,-4 0-1 0,2 0 7 0,-3-1-7 15,-1 0 3-15,5-3-4 0,-2 0 4 0,3-2-3 16,-3 0-1-16,-2 0 0 0,3 2 5 0,-2 0-3 15,1-3 1-15,6 5-1 0,-3-2-2 0,2 2 2 16,-1 2 0-16,0-2 2 0,2 0 1 0,0-1 2 16,4 0-1-16,-1-6 2 0,1 0-5 0,0-3-1 15,-2-2 3-15,6-3-2 0,-2-1 4 0,-1-1-6 0,5-2 3 16,-6-3-2-16,2 1 5 0,4 0-4 16,-2-3 1-16,2 0-1 0,-1-1 6 0,2 0-2 0,0-1-3 15,1 1 1-15,0-2 0 0,-1 0-1 0,1-2 2 16,0 1-1-16,0-2 2 0,1-1 2 0,0 0-1 15,0-2 1-15,3 0-3 0,-2 0 1 0,-3-2 0 0,1 0 0 16,-4-2-2-16,1 0 0 0,-3 0 3 0,2 0 0 16,0 0 3-16,-3 2-5 0,0-2 1 0,-4 3-1 15,-3-1 4-15,3 3-4 0,0-1 4 0,1 1-4 16,0 2 0-16,-2-2-1 0,0 2 0 0,-3-1 1 16,1 1 3-16,-2-2 1 0,-1 2-4 0,2-1 2 15,1 1-6-15,0 0-1 0,3 0 2 0,-2-2-1 0,-2 1 4 16,3-1-5-16,0 1 1 0,0-3-1 0,-1 2 5 15,-1-3-6-15,3 1 2 0,-2 2-2 0,3-3 3 16,1 5 0-16,-5-3-1 0,3 2 1 0,-1-2 1 0,1 0-1 16,2 1-1-16,-1 1 0 0,-2-1 0 0,2 1-1 15,-3-1 3-15,4 1-2 0,-3 1 1 0,2 0-1 16,-3-2-2-16,2-1 1 0,3 3 1 0,-3-3 1 16,5 4-1-16,-2-4 0 0,-1 0 0 0,2 3 0 15,-2-5 0-15,1 3 1 0,0 0 1 0,1 0-2 16,-1 0-1-16,-1-1-1 0,-1-1 2 0,1 3 2 15,-1-1 0-15,-2 2 1 0,2 1-3 0,-3-1 0 16,3 1 0-16,-4 1-1 0,-1 1 2 0,0 0 1 0,0 0 1 16,0 0-1-16,0 0 1 0,0 0 0 0,0 0-1 15,0 0 1-15,0 0 6 0,0 0 3 0,0 0 2 16,0 0 0-16,0 0-2 0,0 0-3 0,0 0 1 16,0 0-2-16,0 0 1 0,0 0-6 0,0 0 0 0,0 0-2 15,0 0 4-15,0 0-5 0,0 0 4 0,0 0-4 16,0 0 5-16,0 0-5 0,0 0 1 0,0 0-1 15,0 1-2-15,0-1 2 0,-1 0 0 0,-1 0 1 16,2 1 2-16,0 0-4 0,-1-1 1 0,1 0 0 16,0 0 4-16,0 0-7 0,0 0 3 0,0 0-3 15,0 0 12-15,0 0-11 0,0 0 2 0,0 1-4 0,0-1 7 16,0 0-4-16,-1 0 1 0,1 0-3 0,0 0 3 16,0 0 0-16,0 0 0 0,0 0-1 0,0 0 0 15,0 0 0-15,0 0-1 0,0 0 1 0,0 0 1 0,0 0-1 16,0 0 1-16,0 0-2 0,0 0 2 0,-1 0-12 15,1 0 5-15,0 0-7 0,0 0 7 0,0 0-9 16,0 0-3-16,0 0-1 0,0 0-12 0,-1 0-32 16,1 0-5-16,-1 0-8 0,1 0-1 0,0 0-19 15,-1 0-4-15,-1 0-7 0,2 0-5 0,0 0-27 16,0 0-6-16,0 0-13 0,0-1-19 0,0 0-61 16,0 0-110-16,0 0-11 0,0-26 363 0</inkml:trace>
  <inkml:trace contextRef="#ctx0" brushRef="#br0" timeOffset="29398.454">12777 12394 9 0,'1'-1'26'0,"-4"-2"29"16,4 1-4-16,-1 2 11 0,0-2-3 0,2 1-10 15,0 1 7-15,-8-1-8 0,2 1-3 0,4 0 3 16,0 0 0-16,0 0 4 0,0 0 4 0,-8-4-5 15,8 4 8-15,0 0-6 0,0 0 4 0,0 0-6 0,0 0-1 16,0 0 2-16,0 0 7 0,0 0-18 0,0 0 6 16,-7-2-7-16,2-1 9 0,5 3-1 0,0 0-6 15,0 0 6-15,0 0 2 0,0 0-13 0,0 0 8 16,0 0-10-16,0 0-8 0,0 0 2 0,0 0-5 0,0 0 5 16,0 0-9-16,0 0-8 0,0 0 4 0,0 0-4 15,0 0 7-15,0 0-2 0,0 0 3 0,0 0-1 16,0 0 0-16,0 0-4 0,0 0 0 0,1 0 0 15,0 0 3-15,0 0-4 0,0 0-5 0,0 0 4 16,0 0 4-16,1 0-2 0,-1 0 5 0,22 11-4 16,-16-7 0-16,-1-1-8 0,-1 2 3 0,1-2-3 0,0 1 0 15,3 4-2-15,-1-2-1 0,4 2 1 0,-3 0-5 16,-1-2 2-16,0 1 0 0,-1 1 4 0,3-1 6 16,0 2-13-16,-1 1 5 0,0-1-6 0,0 1 11 0,-2-1-4 15,0-3-2-15,1 4 0 0,-2-1 2 0,2 2-1 16,-1 0 4-16,0 1-2 0,1-2 8 0,-2 1-6 15,1 1 7-15,-1 0-4 0,-1-2 10 0,-1 1-10 16,0 2 1-16,0 0-2 0,-1-2 5 0,0 1-8 16,1-2 2-16,-3-1-2 0,1 1 2 0,1 0-7 15,-3 0 5-15,1 1-3 0,-1-1 12 0,0 1-8 16,-1-2 0-16,0 1-1 0,-2 1 1 0,2-2 3 16,0 0-2-16,-1 1 3 0,0 1-1 0,0 0-7 0,2 0 1 15,-1-1-3-15,0 2 3 0,0 0 0 0,-2-3-2 16,2 3 1-16,-1 0 0 0,0-3-2 0,1 3 2 15,-2-1-2-15,1 0 5 0,1 2-8 0,-2-1 5 16,1-1-5-16,0 1 5 0,0-1-4 0,-1 2 1 0,2-1-2 16,0 1 7-16,-1 1-7 0,0 0 2 0,1-1-2 15,-1 0 6-15,0 0-1 0,-2-1 0 0,2 0-2 16,1 1 0-16,1 0-5 0,-1-1 4 0,1 1-4 16,0 0 7-16,-2-2-2 0,2 0-1 0,-2-1-1 15,2-1 4-15,-1 0-5 0,0 3 0 0,1-2 0 16,-1 4 0-16,-2-2 1 0,2-1 1 0,-1 1 1 15,2-2 1-15,-1 3-4 0,0 1 3 0,-3-1-3 0,1 1 8 16,-2-2-5-16,-1 2-1 0,6 1 1 0,-4-2 2 0,3 1-5 16,-1 0 5-16,-2-2-4 0,3 1 6 15,-2 1-8-15,0 1-1 0,3 0-1 0,-1 0 3 0,-2 0 1 16,0 1 1-16,0-2 0 0,-2 1 0 0,1-2-1 16,1 0-1-16,3-1 0 0,-2-1 3 0,-1 0-4 15,2 1 1-15,0-1-1 0,0-2 5 0,1 2-8 16,0-1 6-16,0-1-5 0,1 4 8 0,0-3-4 15,-1-1-1-15,-1 0 0 0,-1-1 0 0,2-1 0 16,0 5-1-16,0-2 1 0,4-1-1 0,-1 2 1 16,0-4 0-16,1 4 0 0,-3-1 7 0,0-2-12 0,4 4 8 15,-3-3-9-15,1 2 8 0,1 0 1 0,-3-1-3 16,2-1 2-16,-1-1-4 0,0 2-3 16,2 0 4-16,0-2-2 0,4 1 7 0,-3 1-1 0,-2-1-2 15,0-2 0-15,-1 0-1 0,1 1 0 0,2 0 3 16,-2 0-1-16,1-1 0 0,-1 0-2 0,-1-2 0 0,1 1 0 15,-2 1-1-15,3-1-2 0,0-1 2 0,-1-1 0 16,3 0 5-16,-4-1-4 0,3 0 0 0,-1 0-1 16,-2-1 2-16,1 0-3 0,1 0 4 0,0 0-4 15,1-1 5-15,0 1-1 0,-2-1-2 0,2-1 2 16,-2 2-2-16,1-1 0 0,-1-1 0 0,0 0 0 16,0 1 4-16,0-1-1 0,1 1 0 0,-1-1 0 0,2 0-3 15,-1 0-1-15,1-1 1 0,0 1 0 0,-1-2 1 16,2 0 1-16,-1 0-1 0,2 0 0 0,-1 0-1 15,0-1 0-15,2 0 0 0,-1 0 0 0,0 1 3 0,1-1-4 16,-3-1 1-16,3 1-3 0,1-2 3 0,-1 2 0 16,4-2 0-16,-4 1 0 0,0-2 0 0,0 0 3 15,-2 0-1-15,1 0 2 0,-3 0-2 0,3-1-2 16,-2 0 0-16,0-1-1 0,5 0 7 0,-5 0-4 16,2-2 3-16,1 5-4 0,-4-5 4 0,2 5 1 15,-3-4-3-15,1 3 3 0,-2-1-7 0,4 1 0 16,-2 0 1-16,2 1 1 0,-1 0 3 0,-1 0-2 15,1 2-1-15,-2-1 2 0,5 1-2 0,-2-1-3 0,3 1 3 16,-5-4-2-16,2 3 4 0,-2-2 0 0,-1-1-2 16,2 1 2-16,-4-3-3 0,3 3 0 0,2-1 2 15,-2-1 1-15,2 2 4 0,-1-3-6 0,-1 5 2 16,0 0-2-16,-2-3 3 0,0 2 0 0,-1-3-3 0,2 2 2 16,0 1-2-16,0 0-1 0,2 3 3 0,-1-3-2 15,-2 3 2-15,3-2-3 0,-3 0 0 0,-1 0-1 16,1-3 3-16,2 2 1 0,1-1-1 0,-2-1 0 15,0 1-1-15,1-1-1 0,-3-1-1 0,3 0 0 16,-2 2 1-16,0-2 3 0,2 3-1 0,-2 0 1 16,0-1-2-16,0 2-1 0,1 0 1 0,-1-1-1 0,2 2 1 15,-3 0 1-15,0-1-1 0,-1 2 1 0,0 2 1 16,0 0 4-16,0 0 1 0,0 0 1 0,0 0 4 16,0 0-5-16,0 0 5 0,0 0-5 0,0-1 7 0,0 1-8 15,0-2 1-15,0 2-3 0,0 0 0 0,0 0-4 16,0 0 3-16,0 0-3 0,-1 0 6 0,1 0-5 15,-1 0 0-15,-1 0-1 0,1 0 0 0,0 0-1 16,1 0 3-16,-1 0-3 0,1 0 4 0,-1 0-2 16,1 0-2-16,0 2 2 0,-1-1-2 0,-1 0 2 15,1 0 0-15,0 0 0 0,0 0-1 0,0 2-2 16,0-1 2-16,-11 35-1 0,11-30 5 0,0-1-5 16,1-1 1-16,-2 2-1 0,0-2 2 0,1 2-2 0,0-1 0 15,0-3 0-15,1 4 0 0,-2-2-2 0,-2-2 2 16,2 4 0-16,-2-1 5 0,2-1-3 0,0 1-1 15,0 1-1-15,0 0 0 0,-1-1 0 0,1 2 2 16,-3-5-2-16,0 2 1 0,1 2 2 0,-1-3-3 0,1 2 3 16,0-1 0-16,-2 2-1 0,2 0 3 0,-3 0-3 15,0 0-3-15,2 1 1 0,-3-3 0 0,5 2 1 16,-2 1 2-16,-1-2-5 0,3 2 2 0,-3 1-3 16,0-3 7-16,-1 1-2 0,1 0-2 0,-1-2 1 15,-1 0-1-15,3 1 2 0,0-1-2 0,3 2 1 16,-3-2-2-16,3 1-1 0,-2-1 4 0,-2-1-2 15,2 1 2-15,0 0 2 0,-2-2-3 0,-2-1 2 0,2 2-2 16,-1-2-2-16,-1 0 2 0,6 1-1 0,-3-1 0 16,-2 0 1-16,3 1-1 0,-2-1 0 0,0-1 1 0,0 3-2 15,1-2 1-15,-1-1-1 0,6-1 1 0,0 0 0 16,-15 4 0-16,9-4 0 0,-2 1 4 0,2 0-2 16,-1 1-2-16,0-1 1 0,2 0-3 0,-2-1-1 15,1 0 1-15,0 2 0 0,-2-2 4 0,2 0-1 16,-1 0 2-16,2 0-3 0,-1 1 4 0,0-1-6 15,2 0 2-15,-2 0-3 0,1 0 0 0,1 0 3 16,-2 0 0-16,1 0 2 0,2 0-1 0,-2 0-2 16,-1 0 0-16,2 2 0 0,-2-2 3 0,1-1-2 0,1 0 0 15,-1 0-1-15,-1-1 0 0,3 1-1 0,-1 0 0 16,1-1 1-16,0 0 1 0,-1-1-5 16,2 1 3-16,2 2-3 0,0 0 7 0,0 0-6 0,0-1 3 15,-1 0-3-15,-1-1 5 0,1 1-1 0,0 0-2 16,0-1 1-16,-13-35 2 0,12 30-2 0,0 0 1 0,0 1-2 15,1-1 3-15,-1-2-4 0,-2 1 3 0,3 1-5 16,0 0 7-16,0 2-4 0,0-2-1 0,0-1-1 16,-2 1 6-16,2-3-2 0,0 2 0 0,0-2-2 15,0 0 1-15,0-1-5 0,1 3 6 0,-4-1-4 16,3 0 5-16,0-2-2 0,-3-1 0 0,3 0-1 0,-1 1 3 16,0 0 0-16,1 0-1 0,-1-1 0 0,1 1 0 15,-1-2-3-15,0 1 2 0,-1 1-2 0,-1-1 7 16,4 1-4-16,-5-1 1 0,0 2-1 0,3 0 2 0,-1 0-3 15,0 0 1-15,2 0-1 0,1-1 3 0,-2 0 1 16,0 0-1-16,0 1 1 0,0 0-8 0,0 0 4 16,1 1 1-16,-2 0 0 0,0 0-1 0,3 1 1 15,-2-3-1-15,0 1 1 0,2 1 4 0,-2-3-5 16,3 1 1-16,0 3-2 0,-1-4 1 0,2 0 1 16,-2 3 0-16,0-2-1 0,-4 0 1 0,4 3 0 15,-1-2 0-15,-1 1 0 0,3 2 0 0,-2-2 0 16,0 0 0-16,1 3 0 0,1-1 0 0,-1 0 0 15,-1-3 0-15,2 2-1 0,-2 0 1 0,2 1-2 0,2 2 1 16,-1-3-1-16,-2 0 4 0,2-2-1 0,-1 2 1 16,-1-1 0-16,3 1-2 0,-3-1 0 0,3-1-1 15,-2 0 0-15,-1 0 0 0,2 0-3 0,-2 2 4 16,3-1-3-16,0 0 7 0,0 1-5 0,0-1 4 0,-1 1-4 16,-1-2 3-16,0 2-3 0,3-1 1 0,-3-1-2 15,2 1 7-15,-2-2-8 0,1 0 3 0,0 1-3 16,-2 0 8-16,0-3-4 0,1 4-1 0,-1 0 0 15,0-2-1-15,2 1-2 0,-2 1 2 0,3 0-1 16,1 1 2-16,-3 0-1 0,2-4 3 0,-3 0-2 16,0 2 0-16,2 0 2 0,-1 1-4 0,1-1 4 0,-2-1 0 15,2 2-5-15,0-2 4 0,0 4-4 0,0-3 6 16,0-3-3-16,-2 2 0 0,0-2 0 0,0 3 2 0,1 2 1 16,0-4-3-16,1 0 1 0,-2 1-2 15,0-2 1-15,-2 1 1 0,2 0 0 0,-1-1-3 0,1 1 0 16,0 0 2-16,-3-1-1 0,2 1 2 0,0 0-3 15,-3 0 2-15,2-1-2 0,1 3 6 0,-1-1-1 16,2 2-3-16,-1 1 2 0,-1-1-4 0,-1-1 0 16,3 2 3-16,-2-1-1 0,1 1 5 0,-2-1-5 15,1 0-1-15,-1-1-2 0,-1 1 6 0,3 1-1 16,-2 0-1-16,3 1 0 0,-3-2-1 0,1 1-2 16,-1 1 2-16,-3 0 0 0,6 4 6 0,-3-2-9 15,2 0 5-15,0 2-5 0,-5-3 9 0,3-2-6 0,1 5 0 16,2 3-2-16,0 0 5 0,0 0-2 0,0-2 1 15,0 1-1-15,-2 0 0 0,1 0-1 0,0 0-1 16,0 0 0-16,0-1 1 0,0 1-2 0,0 0 2 0,-1 0 1 16,1 0 3-16,0 0-3 0,0 0 0 0,0-1-1 15,0 1 3-15,-1 0 0 0,1 0-3 0,0 0 0 16,0 0 0-16,0-1-1 0,0 1 1 0,0 0-2 16,-1 0 2-16,1 0 2 0,0 0 0 0,0 0 1 15,0-1-3-15,0 1-2 0,-1 0 2 0,1 0-2 0,0 0 4 16,0 0-2-16,0-1 0 0,0 1 0 0,0 0 1 15,-1 0-2-15,1 0-2 0,0 0 0 0,0 0 6 16,0-1-3-16,0 1 0 0,0 0-2 0,1 1 0 0,0 0-1 16,0 0 3-16,0 0 0 0,0 0 1 0,0 0-1 15,0 0 0-15,-2 0-1 0,1 0 5 0,1 0-4 16,0 0 1-16,0 0-1 0,0 0-4 0,0 0 3 16,0 0-1-16,0 0 2 0,0 0 2 0,0 0-2 15,0 0 0-15,0 0 0 0,0 0 1 0,0 0-2 16,0 0 0-16,0 0-2 0,0 0 5 0,0 0-2 15,0 0 0-15,0 0-1 0,0 0 3 0,0 0-2 16,0 0 4-16,0 0-4 0,0 0 2 0,0 0-1 16,0 0-1-16,0 0 1 0,0 0 3 0,0 0-3 0,0 0-1 15,0 0 0-15,0 0-4 0,0 0-67 0,0 0-34 16,9-14-13-16,-5 7-97 0,0-3-82 0,6-2-78 16,2-1-19-16,7-5-343 0</inkml:trace>
  <inkml:trace contextRef="#ctx0" brushRef="#br0" timeOffset="33513.387">13696 13629 119 0,'-7'1'25'0,"4"2"-8"15,3-3-15-15,0 0 10 0,0 0-5 0,0 0-6 16,0 0 6-16,-1 0-7 0,-1 0-1 0,1 0 11 16,0 0 6-16,0 1 5 0,0-1 28 0,0 1-22 0,-1-1 3 15,1 0-9-15,0 0-5 0,0 0 8 16,0 0-12-16,-1 1 12 0,-1 0-9 0,1 0-8 0,0 1 5 16,-1-1-9-16,1-1-4 0,0 1 1 0,-1 0 0 15,1-1 3-15,0 1 1 0,0 0-3 0,-1-1 3 0,1 0-4 16,0 0 0-16,-1 0 0 0,1 0-5 0,1 0 4 15,0 0 2-15,0 0 1 0,-1 0 0 0,1 0-2 16,-1 0-5-16,1 0 3 0,0 0 0 0,-1 0 2 16,1 0 12-16,0 0-12 0,0 0 8 0,0 0-11 15,0 0-1-15,0 2 5 0,-1-1-8 0,1-1 8 16,0 0 8-16,0 1-11 0,0-1 7 0,0 0-9 0,-1 0 8 16,1 1-6-16,0-1-2 0,0 0 0 0,0 1 15 15,0-1-14-15,0 0 12 0,-1 0-14 0,1 0 2 0,0 1 3 16,0 0-5-16,0-1 6 0,0 2 7 0,-1-2-11 15,1 0 12-15,0 1-13 0,-1 0 4 0,1 0-2 16,-2 0-4-16,2 0 4 0,0 0 11 0,0 1-12 16,0-1 4-16,0-1-8 0,-1 1 1 0,1 0 8 15,0 0-7-15,0-1 8 0,0 0-1 0,0 0-7 16,0 1 6-16,-1-1-6 0,1 2 5 0,0-2 10 16,0 0 2-16,0 0 4 0,0 0 21 0,-1 0 8 15,1 0 8-15,0 0-2 0,0 0-3 0,1 0-2 16,-1 0-6-16,0 0 6 0,1 0-9 0,0 0-7 15,0 0-1-15,0 0-2 0,0 0-9 0,0 0-1 0,0 0 1 16,-1 0 0-16,-1 0 5 0,2 0 3 0,0 0 4 16,-1 0 0-16,0 0-1 0,0 0 12 0,0 0-1 15,1 0 6-15,-1 0-5 0,0 0-10 0,-1 0-6 0,1 0 3 16,0 0 0-16,1 0-11 0,-1 0 0 0,0 0-2 16,1 0 5-16,-1 0-10 0,1 0 8 0,-2 0-9 15,1 0-1-15,0 0-2 0,0 0 0 0,1 0 1 16,0 0 2-16,0 0 0 0,0 0-5 0,0 0 5 15,0 1-2-15,0 0 1 0,-1-1 2 0,1 0-2 16,-1 1 8-16,1-1-3 0,0 1 4 0,0 0-4 16,-1 0 0-16,1 1-1 0,-2-1-11 0,1 0 8 0,1 0-1 15,-1 0-2-15,0 0 14 0,0-1-10 0,0 2 15 16,1-2-13-16,0 1 3 0,0-1-6 0,0 1 5 16,0-1-7-16,0 0 1 0,-2 0-2 0,1 0 5 0,0 0-9 15,1 0 6-15,0 0-5 0,0 0 8 0,0 0-3 16,0 0 1-16,0 1 0 0,0-1 6 0,0 0-2 15,0 1 0-15,0-1 0 0,0 1 5 0,0-1-6 16,0 1 1-16,0 1-2 0,0-2 2 0,0 0-7 16,0 0 3-16,0 0-4 0,0 0-1 0,0 0-4 15,0 0 1-15,0 0 0 0,0 1 9 0,0 0-7 16,0-1 3-16,0 0-5 0,0 0 4 0,0 0 0 0,0 0 3 16,0 0 0-16,0 0 8 0,0 0-6 0,0 0 3 15,0 0-3-15,0 0 1 0,0 0-5 0,0 0 3 16,0 0-3-16,0 0 5 0,0 0-2 0,0 0-5 15,0 0 4-15,0 0-1 0,0 0-10 0,0 0 6 16,0 1-5-16,0-1 13 0,0 0-11 0,0 0 5 0,0 0-6 16,0 0 7-16,0 0-6 0,0 0 1 0,0 0-1 15,0 0 6-15,0 0-2 0,0 0 3 0,0 0-2 16,0 0 3-16,0 0-1 0,0 0-4 0,0 0 3 16,0 0-4-16,0 0 2 0,0 0 2 0,0 0-1 15,0 0-1-15,0 0-2 0,0 0-2 0,0 0 1 16,0 0 0-16,0 0-1 0,0 0 4 0,0 0-3 15,0 0 1-15,0 0 1 0,0 0-4 0,0 0 4 16,0 0 2-16,0 0-8 0,0 0 7 0,0 0-7 0,0 0 8 16,0 0-8-16,0 0 3 0,0 0-1 0,0 0 10 15,0 0-9-15,0 0 1 0,0 0-2 0,0 0 3 0,0 0-2 16,0 0 0-16,0 0 0 0,0 0 1 0,0 0-3 16,0 0 2-16,0 0-1 0,0 0 4 0,0 0-6 15,0 0 3-15,0 0-2 0,0 0 8 0,0 0-7 16,0 0 1-16,0 0-3 0,0 0 3 0,0 0 1 15,0 0-1-15,0 0 1 0,0 0 1 0,0 0-2 16,0 0 1-16,0 0-1 0,0-1 2 0,0 0-2 16,0 0 1-16,0-1 0 0,0 1-4 0,0 0 4 15,0 0-1-15,0 0 2 0,0 0 0 0,0 0-2 0,1-1 0 16,0 0 0-16,1 0 9 0,-1-1-6 0,8-32-1 16,-9 35-1-16,0 0 3 0,0-1-4 0,0-1 5 15,0 1-4-15,0 0 4 0,0-1-4 0,0 0 1 0,-2-37-1 16,1 33 3-16,-2-1-1 0,2-1-3 0,0-1 3 15,-1 3 4-15,0-2-9 0,1 1 7 0,-1-1-8 16,1-1 4-16,0 1 1 0,-2-2-3 0,2 1 2 16,-1 0 4-16,2 0-9 0,-1 1 6 0,0 0-5 15,1 0 8-15,-2-1-3 0,1 3-2 0,1-1 1 16,-2 0-2-16,1 2 0 0,0-3 1 0,0 1 0 16,-2 1 1-16,2-1-1 0,0 1 3 0,0 0-3 15,0 2 6-15,1-1-9 0,-3 0 3 0,3-2-3 16,-1 0 2-16,0 1 1 0,0 0-1 0,1-1 1 0,0 0 5 15,0-1-6-15,0-1 4 0,0 3-4 0,-1-2 2 0,1 1 1 16,0 2-2-16,0-2 0 0,-1 0-2 0,-1 0 0 16,1 0 1-16,0 1 1 0,-1 0 7 0,1 2-6 15,-1-2 0-15,2 1-1 0,-2 0 0 0,1 0 0 16,-1-1 0-16,-1 4 0 0,2-3-1 0,1 5-3 16,0 0 4-16,0 0-3 0,0-1 6 0,0 0 0 15,0 0-2-15,0 0 2 0,0-1 1 0,0 1-6 16,0 0 2-16,0 0-3 0,0 0 4 0,0 0 1 15,0 0-2-15,0-1 1 0,0 2-1 0,0 0 0 0,0-1 0 16,0 1 0-16,0 0 7 0,0 0-9 0,0-1 3 16,0 1-5-16,0 0 7 0,0 0-1 0,0 0-1 15,0-1 0-15,0 1-3 0,0-1-2 0,0 1 4 16,0 0-1-16,-1 0 4 0,1 0-4 0,0 0 1 0,0 0-2 16,0 0 8-16,0 0-10 0,0 0 5 0,0 0-6 15,0 0 7-15,0 0-2 0,0 0 0 0,0 0 0 16,0 0 8-16,0 0-10 0,0 0 3 0,0 1-4 15,0 0 6-15,0 0-3 0,0 0 1 0,1 1-1 16,0-1 6-16,1 0-6 0,-1 1 0 0,10 29-2 16,-8-24 1-16,0-1 1 0,-2 1 0 0,1 1 0 0,2 0 5 15,-2 1-6-15,2 1 0 0,-1-2-3 0,-1 2 8 16,1-1-5-16,0 0 2 0,0 1-3 0,0-2 5 16,-1 0-3-16,2-2 1 0,-3-1-1 0,1 1 6 0,1 0-8 15,-3 2 3-15,0-4-3 0,0 5 11 0,0-5-9 16,0 1 2-16,-2 2-4 0,2-2 1 0,0 1-2 15,2 1 2-15,-2-1-1 0,0-3 9 0,0-3-10 16,0 0 4-16,0 2-4 0,0-1 11 0,0 0-7 16,0 0 0-16,0 0-1 0,0 0 3 0,0 0-4 15,0 2 1-15,0-1-2 0,0 0 3 0,0 1-1 16,-2-1 2-16,-10 34-2 0,12-36 3 0,0 0-3 16,0 1-2-16,0 0 1 0,0 0 1 0,0 0-1 0,0 0 1 15,0 1 0-15,0-1 5 0,0 0-5 0,-1 0 0 16,1 1-2-16,-2 1 0 0,1-1 0 0,1 0 2 15,-1 1 0-15,1-1 7 0,-1 0-10 0,-8 34 5 16,9-36-6-16,0 0 8 0,0 1-4 0,0 0 1 0,0 0-1 16,0 1 0-16,0-1-1 0,0 0-1 0,0 0 0 15,0 0 5-15,0 0-7 0,0 2 4 0,0-1-4 16,0 0 6-16,0 1 1 0,0-1-1 0,0 0 1 16,0 0-2-16,0 1-6 0,0-1 5 0,0 0-6 15,0 1 12-15,0-1-5 0,0 0 1 0,0-1-2 16,0 1 2-16,0-1-3 0,0 0 1 0,0 0-1 15,0 0 3-15,0 0-4 0,0 1 1 0,0-1-1 0,0 0 7 16,0 0-6-16,0 0 2 0,0 0-3 0,0 0 3 16,0 1-1-16,0-1 0 0,0 0 0 0,0 0 3 15,0-1-2-15,0 0 1 0,0 0-2 0,0 0-3 0,0 0 3 16,0 0 0-16,0 0 2 0,0 0 2 0,0 0-3 16,0 0-1-16,0-1-1 0,0 0 1 0,0 0-3 15,0-1 4-15,0 0-2 0,-6-32 5 0,6 25-4 16,-2 1-1-16,2-1 0 0,-3 0 0 0,2 0 2 15,0 0 1-15,0-1 1 0,-1 0 3 0,-1 1-8 16,2 1 2-16,1 0-3 0,-1 0 8 0,1-1-7 16,-1 1 2-16,1-1-3 0,0 0 8 0,0 0-3 15,0 1-1-15,0-2-1 0,0 2-4 0,0-2 4 16,0-2 0-16,1 6 2 0,-1-4-1 0,0 3-3 0,0-1 2 16,-1-3-1-16,1 0 9 0,-1 1-8 0,1 2 3 15,0 1-5-15,-2 1 2 0,1 1 1 0,1-2-4 16,-1 2 4-16,0-2-3 0,-1 0 2 0,1 1 2 15,-1 2-1-15,1 0-4 0,1 0 3 0,-1 0 0 0,1 1 1 16,-1 0 2-16,0-1-3 0,-1-1-1 0,0 2-1 16,2 3 5-16,0 0-6 0,0 0 4 0,0 0-4 15,0 0 8-15,0 0-6 0,0 0 1 0,0 0-1 16,0 0 4-16,0 0-2 0,0 0 0 0,0 0 0 16,0-1 2-16,0 1-7 0,0 0 4 0,0 0-4 0,0 0 11 15,0 0-7-15,0 0-1 0,0 0-2 0,0 0-2 16,0 0 3-16,0 0 3 0,0 0-1 0,0 0 6 15,0 0-8-15,0 0 2 0,0 0-4 0,0 0 8 0,0 0-2 16,0 1-3-16,0 0 1 0,0 0-1 0,0 0 1 16,0 0 4-16,6 25-2 0,-2-22-1 0,-3 2-2 15,0-1-2-15,1-1 1 0,-1 2 2 0,3 0 0 16,-1 1-1-16,0 1 0 0,0 0-1 0,2 0 2 16,-3 0 0-16,1 0 1 0,0 0 0 0,-1-2-1 15,0 1 0-15,2 1 0 0,-2 0-3 0,-1 0 4 16,2 4 0-16,-2-5 2 0,0 2 4 0,-1 1-7 15,1 2 0-15,0-1-2 0,0 2 2 0,0-2 0 0,-1 1 0 16,2 2 0-16,-1-3 0 0,1 1-1 0,2-1-1 16,-2 0 0-16,1-1 0 0,0-1 4 0,-2 2-1 15,1-1 3-15,-1 0 0 0,0 0-7 0,-1-2 3 16,2 0-3-16,-2-1 8 0,0 0-7 0,0-2 4 0,0 0-4 16,-2 1 6-16,1-3-1 0,0 2-1 15,0-2-1-15,0 1 1 0,0-1-3 0,-2 0 0 0,3 0-1 16,0-3 2-16,0 0-1 0,0 0 2 0,0 0-1 15,0 0 3-15,0 0-3 0,0 0-1 0,0 0-1 16,0 0 2-16,0 0 1 0,0 0 0 0,0 0 0 16,0 0 0-16,0 0-3 0,0 0 2 0,0 0-1 15,0 0 9-15,0 0-9 0,0 0 4 0,0 1-6 0,0-1 1 16,0 0 1-16,-1 0-1 0,1 0 2 0,0 0 3 16,0 0-3-16,0 0 0 0,-1 0 0 0,0 0 5 0,1 0-5 15,-1 0 1-15,0 0-1 0,1-1 1 0,0 0-3 16,0 0 3-16,0 0-2 0,0-1 2 0,0 1-3 15,0-1 2-15,0 0-2 0,0-1 3 0,-5-35-1 16,7 31-1-16,-1-1 0 0,1 0 4 0,1 1-3 16,-1-1 2-16,3 0-2 0,0-2 2 0,-2 1-4 15,3 1-3-15,-2-2 1 0,1 2 4 0,1 0-2 16,-3-1 2-16,2 1-2 0,-1-3 5 0,1 2-4 16,1 2 3-16,0-1-3 0,-2 1 7 0,3-1-6 15,-1 0 2-15,1 2-3 0,1 1 1 0,0-1 0 16,-1-1-1-16,-1 0 1 0,2-1 1 0,0-1 3 0,-3 2-4 15,5 0 3-15,-1 5-3 0,-1-2-3 0,4 2 3 16,-4-2 0-16,-3 0 8 0,1 0-8 0,-4 1 3 16,1 1-3-16,-1-2 3 0,-2 2-4 0,0 2 1 15,0 0 0-15,0 0 5 0,0 0-1 0,0 0 0 0,0 0-1 16,0 0-1-16,1 0 2 0,-1 0 0 0,0 0 0 16,1 0-4-16,-1 0 3 0,1 0-1 0,1 0 2 15,-1 0 0-15,0 0-1 0,-1 0-1 0,0 0 1 16,0 0-2-16,0 0-2 0,0 0 3 0,0 0-2 15,0 0 12-15,0 0-10 0,0 0 4 0,0 1-4 16,0 0 7-16,0 0-6 0,0 0 1 0,0 1-2 0,-1-1 7 16,0 0-8-16,-1 0 3 0,1 0-4 0,0 0 4 15,0 1-3-15,0-1 0 0,0 0 1 0,-23 26 4 0,19-23-6 16,0 1 1-16,3-2-2 0,0 0 2 0,-2 3 1 16,2-2 0-16,-3 1 0 0,2 1-2 0,-2-3 2 15,-1 1-2-15,1 0 2 0,0 1-1 0,2 1-1 16,-2-1 0-16,2-2 0 0,-3 1 1 0,0 0 0 15,1 2 2-15,0 0-2 0,1 0-2 0,0 0 0 16,-1 0 0-16,0 1 1 0,1 0 5 0,0 1-5 16,1-1-1-16,-1 1-2 0,1-2 3 0,1 2 0 15,-2-2 2-15,2 1-1 0,0 1 1 0,-1-3-4 0,2 2 0 16,0 0-1-16,0 0 9 0,0 1-6 0,-1 0 2 16,1-1-3-16,0-1 2 0,0 0-4 0,-1 0 2 15,-1-2-2-15,1 2 6 0,0 0-4 0,1 0 1 16,-1 0-3-16,1-1 4 0,0 1-5 0,-1-2 6 0,1 1-5 15,0 0 6-15,-2-2 1 0,2 1-4 0,0-1 2 16,1 0-2-16,0-3-1 0,0 0 0 0,0 0 1 16,0 0 0-16,0 0-3 0,0 0 2 0,0 0-3 15,0 0 11-15,0 0-6 0,0 0 4 0,0 0-5 16,0 0 0-16,0 0-1 0,0 0-1 0,0 0 0 16,0 0 1-16,-1 0 1 0,1 0 0 0,0 0 0 15,0 0 2-15,0 0-3 0,0-1 2 0,0 0-2 16,0 0 1-16,0 0 0 0,0 0 0 0,0 0 0 0,0-2 3 15,-5-32-7-15,8 26 3 0,0 3-4 0,0-3 4 0,1 1 2 16,-1-1-2-16,1 0 2 0,-2-1 0 0,2-1 1 16,-1 1-2-16,0 2 0 0,0-1 1 0,0 0-5 15,1 1 4-15,0-2-3 0,1 2 11 0,-2-2-8 16,1-1 0-16,2 3-2 0,-1-2 2 0,1-1-2 16,0 3 0-16,0-2 0 0,-1 1 4 0,1-1-2 15,0 2 4-15,1 0-4 0,-1 0 0 0,-1 0 0 16,0 1-3-16,0 0 2 0,-1 2-3 0,2 0 5 15,-1 2 0-15,0-2 3 0,1 1-4 0,1 1 0 16,1 0 1-16,-2 1-1 0,-6 2 1 0,0 0-1 0,0 0 0 16,0-1 0-16,0 0 0 0,1 0 1 0,0 0 2 15,0 1 0-15,1 0 1 0,-1 0-3 0,0 0 1 16,0 0-2-16,-1 0-1 0,1 0 0 0,-1 0 1 0,1 0 2 16,0 0 2-16,1 0-4 0,-2 0-2 0,1 0 0 15,-1 0 3-15,1 0-1 0,0 0 1 0,0 0-1 16,0 0 3-16,0 0 0 0,1 0-1 0,-1 0 0 15,-1 0-2-15,0 0 0 0,0 0 0 0,0 0 2 16,0 0-1-16,0 0-1 0,0-1-1 0,2-16-2 16,-1 14-16-16,3-2-48 0,-4-2-34 0,3 4-3 15,-2-5-84-15,0 0-53 0,4 1-51 0,2-3-10 0,5 3-182 16</inkml:trace>
  <inkml:trace contextRef="#ctx0" brushRef="#br0" timeOffset="44846.189">13035 13120 80 0,'2'-4'-15'16,"-2"-2"-49"-16,0 2 64 0,0-2 0 0,0 1 13 15,1 0 4-15,0 0 6 0,-1-1 34 0,-23 6 0 16,23-7 14-16,-2 2-9 0,0-1-7 0,2 0-2 0,-1 0-17 16,0 2 12-16,-1-3-22 0,1 1-4 0,1 0 2 15,-1 2-3-15,1-1-2 0,-2 0-7 0,1 1-6 16,0-1 1-16,0 2-1 0,-1-2-11 0,2 1 12 16,0 0-12-16,-3-1 5 0,1 2 1 0,0-4-3 15,1 1 3-15,-1 1 3 0,2 0-10 0,0 3 5 0,2-4-6 16,-2 1 10-16,-2-2 15 0,2 2-4 0,0 0 6 15,0 5-10-15,0 0 3 0,0-1 2 0,-1-15-2 16,0 9-12-16,1 1 10 0,0 0-6 0,1 0 10 16,-1 1 3-16,0-2-8 0,0 0 10 0,-1-2-7 15,1 2 10-15,0 0-2 0,0 0 1 0,0 0 2 16,0-1 14-16,0 1-8 0,-1-1 3 0,1 2-6 0,0 0-9 16,-1-2-1-16,0 3-7 0,1-2 6 15,0-1 0-15,-2-1-7 0,2 1 2 0,0 2-6 0,0-3-8 16,0 4 11-16,-1-2-8 0,0 1 11 0,1 0 7 0,-1 2-12 15,1-1 13-15,0 2-14 0,0-2 9 0,0 1 3 16,0 4-3-16,0 0 4 0,0 0-2 0,0 0-5 16,0 0 1-16,0 0-1 0,0 0-5 0,0 0 13 15,0 0-3-15,0 0 6 0,0 0-7 0,0 0 12 16,0 0-1-16,0 0 3 0,0 0-11 0,0 0-6 16,0 0-8-16,0 0 5 0,-7 12-2 0,6-6-7 15,-1 2 7-15,0 0-7 0,1 1 4 0,0 0-1 16,0 2-2-16,-1-1 2 0,1 0 9 0,-2 4-12 15,1-1 6-15,0 0-8 0,-1-1 0 0,0 0 7 0,2 1-5 16,-3 0 5-16,1 2-5 0,0 5-1 0,-1-3 1 16,3 5 0-16,-3 0 6 0,1-2-6 0,1-1 2 15,-1-4-3-15,2-1 3 0,1-2-1 0,-1-3-1 0,1-2 0 16,0-1 3-16,0-6-8 0,0 0 4 0,0 0-5 16,0 0 13-16,0 0-2 0,0 0 4 0,6-12-5 15,-5 4-2-15,1-4 3 0,-1-1 0 0,0-5 2 16,1 2-5-16,1-1 2 0,-3-3-3 0,3 1 4 15,1-3-5-15,-2 0 0 0,2 1-2 0,-4 1 1 16,2 1 9-16,1-2-9 0,0 0 6 0,0 1-7 0,1 0-8 16,0 2 14-16,0-2-7 0,-2 3 10 0,0-2 0 15,1 1-7-15,-1 2 2 0,-1 2-4 0,0 2-2 16,0 3 6-16,1 0-1 0,-2 3 4 0,0 1-3 0,0 5 2 16,0 0 2-16,0 0 0 0,0 0 1 0,0 0 5 15,0 0-5-15,0 0 6 0,0 0-4 0,0 0-6 16,0 2 3-16,-4 15-3 0,3-10 3 0,0 1-7 15,0 2 6-15,1 3-6 0,-1 1 1 0,-1 1 2 16,1-1-7-16,1-1 6 0,0 2-1 0,0 0-1 16,3 0 0-16,-2 0-1 0,-1 3 6 0,0-1-6 15,0 0 5-15,0 2-6 0,-1 0 9 0,1 2-8 16,-2-1 6-16,0 3-5 0,-1 0 6 0,-2 2-2 0,0 3-3 16,1 1 1-16,1-1 4 0,2 1-7 0,1 0 4 15,-1-5-4-15,-3 1 5 0,1-7-4 0,-1-1 1 16,1 1-2-16,3-6 3 0,-1 0-1 0,-2-2-3 15,-1-3 1-15,4 1 5 0,0-2-2 0,1 0 0 0,1-3-1 16,-2-3 0-16,0 0-5 0,0 0 7 0,0 0-6 16,0 0 9-16,0 0-1 0,0 0-1 0,3-8 3 15,-2 1 5-15,0-1-10 0,3 0 4 0,-4 0-5 16,1-1 6-16,0-2-4 0,-1 0 1 0,1 0-1 16,0 0 1-16,-1 1-3 0,0-1-2 0,0 2-2 15,2 0 2-15,-1-1 2 0,0 2 3 0,-1 0-2 0,1 3-5 16,0-1 6-16,-1 6-1 0,0 0 4 0,0 0-1 15,0 0 2-15,0 0-6 0,0 0 5 0,0 0-12 16,-6 7 8-16,3 1-3 0,2 2 5 0,-3 1 0 0,1 0-3 16,1 2 2-16,-2 1-2 0,1 1-3 0,0 1 3 15,2 1-5-15,-1 1 6 0,-2 1 0 0,3-1-2 16,-2 3 2-16,2 2-2 0,1 1 1 0,-1 2 1 16,-1 0-1-16,1 3 1 0,-2 0-1 0,2 2 2 15,-1-1 1-15,1-3 0 0,1-2-3 0,0-2-2 16,-1-2 3-16,0-5-1 0,-2-1 4 0,0-4-4 15,1-1-2-15,1-2 1 0,1-3-2 0,-1 1 4 16,-1 0-1-16,2-4 3 0,0-2 1 0,0 0-5 0,0 0 1 16,0 0-2-16,0 0-2 0,0 0 4 0,0 0-1 15,0 0 2-15,0-1 9 0,4-14-7 0,-1 8 1 16,1-3-4-16,-3-1-2 0,2-2 1 0,1-4 2 0,-2-1 0 16,1-3 2-16,-1 1-3 0,-1-1 2 0,0 1-2 15,4-1 0-15,-4-2 2 0,2 3-3 0,1 1 3 16,-4 0 1-16,3 5-3 0,-2 2-1 0,2 2-1 15,-2 2-4-15,-1 2 9 0,0 0-3 0,-1 2 7 16,1 0 0-16,0 4-7 0,0 0 7 0,0 0-7 16,0 0 5-16,0 0-1 0,-6 9-6 0,5-2 2 15,-1 3-2-15,0 4 0 0,1 3 2 0,-2 2-2 0,0 4 2 16,0-2-2-16,-2 2 2 0,4 1-2 0,-3 1 2 16,4 2 0-16,-4 1 3 0,-2-2-2 0,5-1 5 15,-2-4-8-15,0-1-1 0,0-1-2 0,2-2 9 16,-1 0-4-16,2-1 5 0,0-2-5 0,-2 0-9 0,2-5 12 15,-2 0-3-15,2 1 6 0,0-2-3 0,0-3-2 16,0-5-1-16,0 0 0 0,0 0 0 0,0 0-2 16,0 0-2-16,0 0 0 0,-1-6 8 0,1-3-5 15,-1 0 6-15,1-2-6 0,1-1 8 0,-1-2-5 16,3 0 1-16,1 0-2 0,-2-3 3 0,0 2-7 16,0-1 3-16,-4 0-4 0,2 1 14 0,0 0-12 0,3-1 2 15,-2 0-4-15,-5-1 9 0,3 0-5 0,-1 2 0 16,1 5-2-16,1 1 2 0,-4 3 3 0,2 3 2 15,2 3-1-15,0 0-4 0,0 0 4 0,0 0-2 16,0 0 4-16,-14 9-8 0,11 0 2 0,3 0-4 16,-1 6 4-16,1 1-6 0,-2 1 2 0,-1-1 4 0,1 1-1 15,-1-3-9-15,3 2 14 0,0 1-6 0,0 1 10 16,2 0-8-16,-2 0-4 0,1 0 3 0,0 5-1 16,0-2 12-16,0 2-12 0,-2 1 4 0,0-3-7 15,-1 0 6-15,0 1-1 0,4-1 1 0,-4 0-1 16,6-3-3-16,-3 0 3 0,0-5 1 0,1-2 3 15,0-1 0-15,-4-4-4 0,2-1-1 0,0-2 0 0,0-3 7 16,0 0-6-16,0 0 6 0,0 0-5 0,0 0 8 16,0 0-5-16,0 0-4 0,-4-13 1 0,3 8-1 15,1-3 4-15,-5-2 0 0,2 0 2 0,3-2 3 0,-2 1-11 16,1 0 5-16,1 0-5 0,-3-1 9 0,1-1-8 16,0 0 2-16,2 1-3 0,0 2 6 0,-2 1-3 15,2 0-2-15,0 4 1 0,0-3 4 0,1 6-10 16,-1 2 5-16,0 0-6 0,0 0 12 0,0 0-7 15,0 0 4-15,0 0-6 0,0 0 3 0,0 0-2 16,5-4 1-16,-2 9-1 0,-2-1 3 0,2 4-4 16,-2 0 5-16,2 4-3 0,2 0 4 0,0 0-2 15,2 2-2-15,-3-1 2 0,0-1 4 0,1 1-4 0,-1-3 0 16,0 2 0-16,0-3 2 0,1 0-2 0,-2-2 4 16,-1-2-4-16,4 2-1 0,-4-4-4 0,3 2 5 15,-5-5-3-15,0 0 7 0,0 0-3 0,0 0-1 0,0 0 1 16,1 0 13-16,0 0-9 0,-1-1 4 0,1 0-5 15,1-1 9-15,7-22-11 0,-8 15 4 0,-1 0-6 16,1-2 5-16,-1 0-1 0,0 2-1 0,0-3-1 16,-1 3-3-16,1 1 4 0,-2-2-2 0,2 3 5 15,0 0-3-15,-1 1-6 0,1 0 4 0,0 0-3 16,0 2 5-16,0 4-3 0,0 0 0 0,0 0 0 16,0 0 1-16,0 0-3 0,0 0 0 0,0 0-2 15,0 0 4-15,0 0-2 0,0 0-3 0,0 0 3 0,1 0 5 16,10 11-2-16,-7-3 4 0,-2-2-5 0,-2 0-3 15,1 1 3-15,-1 1 0 0,0 2 3 0,2-1 2 0,0 0-5 16,-2-1 0-16,1-3 0 0,0 2 4 0,-1-3-4 16,1-2 3-16,0 3-5 0,-1-3 2 0,1-1 3 15,-1-1-3-15,0 0 3 0,0 0 0 0,0 0-7 16,0 0 9-16,0 0-8 0,0 0 9 0,0 0-2 16,0 0-3-16,0 0 3 0,0 0 2 0,0 0-5 15,0 0 6-15,0 0-6 0,0 0 3 0,0 0-3 16,0 0-1-16,-1 0 1 0,0 0 1 0,1 0-4 15,0 0 2-15,-1 0-2 0,0-1 5 0,0 0 1 0,-1 1-1 16,1-1 0-16,1 1-8 0,0 0 3 0,0 0 0 16,0 0 2-16,0 0 0 0,0 0-2 0,0 0-1 15,0 0 2-15,0 0 4 0,-8 10-6 0,8-3 5 16,2 0-4-16,0 1 5 0,-2-1-5 0,2-1 1 0,-2-2 0 16,0 0 7-16,0-1-7 0,0-1 1 0,1 1-3 15,-1-3 6-15,0 0-3 0,0 0 0 0,0 0 0 16,0 0 5-16,0 0-7 0,0 0 7 0,0 0-6 15,0 0 6-15,0 0-5 0,0 1-2 0,-1-1 0 16,1 0 8-16,-1 0-2 0,0 0 1 0,-1 0-2 16,1 0-4-16,0 0 3 0,0 0-1 0,-21-9 3 15,20 3 3-15,-2 1-4 0,0 1 0 0,3-2-1 0,-5 0 0 16,1 0-3-16,1 1 1 0,2 1-1 0,2 4 3 16,0 0-4-16,0 0 1 0,0-1-2 0,0 0 8 0,0 0-5 15,0 1 0-15,0 0-1 0,0 0-4 0,0 0 3 16,0 0-2-16,0 0 1 0,0 0 1 0,2 0-1 15,-1 0 3-15,13-8-3 0,-9 10 4 0,1 0 2 16,-6-2-3-16,0 0 1 0,0 0 3 0,8 12-4 16,-3-9 4-16,-3 2-5 0,0 0 3 0,0-1 0 15,-1 2 1-15,0 0-1 0,-1-1-2 0,1 0-1 16,-1-2 2-16,-1 1 1 0,1-1-1 0,0 0 2 16,0-3-7-16,0 0 5 0,0 0-1 0,0 0 0 0,0 0 3 15,0 0-3-15,0 0-2 0,0 0 1 0,0 0 1 16,0 0 0-16,0 0 7 0,1 0-6 0,0 0 0 15,16-3-2-15,-11 0-7 0,-2-3-115 0,-1 2-60 16,1-3-18-16,3-1-160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9T19:48:03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9341 9281 120 0,'3'-2'-15'0,"-2"0"-89"15,-1 1 104-15,-1-1 0 0,-2-2 0 0,3 2 13 16,-3 0 1-16,3-2 7 0,1 2 28 0,-20-7-3 16,19 9 13-16,0 0-12 0,0 0-4 0,0-2 7 15,0 1-6-15,0 0 8 0,0 0 3 0,0 0 9 16,0 0 0-16,0 0 2 0,0-1-15 0,0 1 1 0,0 0 0 16,0 0 2-16,0 0 3 0,0 0-9 0,0-1 10 15,0 1-9-15,0 0-1 0,0 0 6 0,0 0-10 16,0 0 14-16,0-2 1 0,-1 1-15 0,-1 0 4 15,1-1-9-15,1 1-8 0,0 0 5 0,0 0-6 16,0-1 7-16,0 1-2 0,-1 0-4 0,0-1 6 16,0 1-3-16,0 0 3 0,0 1-11 0,-1-1-1 0,1 1-2 15,0 0 3-15,0 0-6 0,0 0 5 0,0 0-4 16,-1 0 5-16,1-1-12 0,0 1 6 0,0 0-6 16,0 0 6-16,0 0-10 0,0 0 1 0,-1-1-2 15,1 1 4-15,1 0-6 0,0 1-2 0,0 0 0 16,0 0 0-16,0 0-2 0,0 0 5 0,-1 0-3 0,0 0 6 15,0 0-5-15,0 1 3 0,0 0-4 0,-1 1 3 16,1-1-1-16,-11 26 3 0,10-20-1 0,1 1 7 16,0 3-7-16,0-2 2 0,0 3-3 0,0-1-4 0,-2 2 6 15,2 1-9-15,0-1 9 0,0 0-8 0,-1 1-2 16,0 0 2-16,1 0-2 0,1 2 2 0,1-2-1 16,-1-1 4-16,0 1-3 0,0 2 4 0,0-3-4 15,0 1 2-15,2 2-1 0,0-1 4 0,-1 2-6 16,0 1 2-16,0-5-1 0,2 2 12 0,0-1-13 15,1 4 5-15,0-5-6 0,-2 1 9 0,0-1-5 16,-1 1 4-16,2-2-4 0,2 2 3 0,-5-2-7 16,3 0 2-16,1 0-2 0,-2 0 6 0,0-1-6 0,3 3 3 15,-3-1-3-15,-1-2 3 0,4 2-1 0,-4-3 2 16,1-1-1-16,1-1 3 0,0 1-6 16,0-1 2-16,0 0-2 0,-2-3 1 0,-1 1 5 0,4-1-5 15,-4-1 6-15,3 0 0 0,-3-4-9 0,0 0 8 0,0 0-7 16,0 1 14-16,0 0-10 0,0 0 0 0,0-1-1 15,0 0 8-15,0 0-4 0,0 1 2 0,0 1-3 16,0-2-1-16,0 0-4 0,0 0 5 0,0 0-4 16,0 0 11-16,0 0-7 0,0 0 5 0,0 0-4 15,0 0 7-15,0 0-7 0,0 0-1 0,0 0-1 16,0 0 4-16,-5-10-8 0,2 5 4 0,3-1-4 16,0 0 7-16,1 0-4 0,-1-1 0 0,0-1-1 0,-2-1 1 15,1-1-1-15,-2-1 0 0,0-1 0 0,1-1 2 16,-1-1-5-16,-1 0 3 0,1 2-3 0,0-2 7 15,-2 0-5-15,6 1 0 0,-3-1-1 0,-1 0 1 0,2-1 0 16,-4-2 0-16,2 5 0 0,1-4 2 0,-3 1-3 16,1 0 1-16,0 0-2 0,0 1 4 0,2 0-3 15,-3 0 0-15,2-1 0 0,0 1 1 0,1 0-3 16,1 2 2-16,-1-3-1 0,-2 0 4 0,3 1-3 16,-2 0 0-16,-2-1 0 0,3 1 1 0,-3 0 0 15,3 4-1-15,1 0 0 0,-2 0 0 0,3 2-2 16,-1-1 3-16,1 2-1 0,0-1 2 0,-1 0 1 0,0 0-4 15,-2 1 2-15,2 0-5 0,1-1 4 0,0 1-1 16,-1 0 1-16,1 0 4 0,-1-1-6 0,0 1 2 16,1-1-3-16,0 1 6 0,-1 1-3 0,1-1-2 15,0 1 1-15,0-1 4 0,0 2-5 0,0-2 3 0,0 2-3 16,0 0 7-16,0 0-7 0,0 1 4 0,1 1-4 16,-1 0 7-16,0 3-3 0,0 0-1 0,0 0 1 15,0 0 2-15,0 0-3 0,0 0 1 0,0 0-1 16,0 0-1-16,0 0 2 0,0-1-1 0,0 0 0 15,0 0 0-15,0-1-1 0,0 2 1 0,0 0 0 16,0-1 4-16,0 1-5 0,0 0 2 0,0 0-2 16,0 0 0-16,0 0 0 0,0-1 1 0,0 1-1 0,0 0 1 15,0-1 0-15,0 0 2 0,0 1-2 0,0 0 3 16,0 0-2-16,0 0-2 0,0-1 0 0,0 1-1 16,0 0 0-16,0 0 1 0,0 0 0 0,0 0 1 15,0 0 0-15,0 0 0 0,0 0 0 0,0 0 3 0,0 0-4 16,0 0 2-16,0 0-1 0,0 0 9 0,0 0-11 15,0 0 3-15,0 0-4 0,0 0 7 0,0 0-4 16,0 0 1-16,0 0-1 0,0 0 5 0,0 0-6 16,0 0 2-16,1 0-2 0,0 0 5 0,0 1-4 15,0 0 3-15,1 0-3 0,11 21 5 0,-9-16-7 16,-1 0 1-16,1-1-1 0,-1 1 3 0,1 0 1 16,-1 2-1-16,0-1 1 0,-1-1-1 0,2 1-2 0,0-1 0 15,1 2 0-15,-1-1 2 0,0 3 1 0,-1-3 1 16,2 2-2-16,0-1-1 0,0 1-1 0,2 0 0 15,-2 1 0-15,-3-2 2 0,2 1-5 0,0-1 5 16,1 0-5-16,0 1 8 0,3-2-5 0,-4 0 0 0,2 0 1 16,-3-1 3-16,-1-1-6 0,4 2 4 0,-1-1-4 15,-2 1 7-15,3 1-2 0,-4 0-3 0,1-1 0 16,4 1-4-16,-7-2 5 0,5 2 0 0,-1 0 3 16,-4-2-5-16,4 1 1 0,-3 0 2 0,2-4 0 15,1 3-2-15,0 0 0 0,2-2-1 0,-4 4 0 16,1-1 0-16,0-1 4 0,-2 1-2 0,1-4 3 0,0 2-1 15,0 0-3-15,0 0 0 0,3 2-1 0,-3-1 1 16,2 0 0-16,1 1 0 0,-4 0 1 0,3-2 0 16,-3 1 0-16,-2 0 2 0,2 1-2 0,1 1 3 0,4 0-8 15,-1-1 6-15,-1 1-4 0,2-2 11 0,-2 2-7 16,0-2 1-16,2 1-1 0,-4-1 0 0,-1-1-2 16,4 2 4-16,-2-1-3 0,3-2 4 0,-4 2-3 15,2 0-4-15,0 0 2 0,-1-1-2 0,4 1 1 16,-2-1 4-16,1 1-2 0,0-1 3 0,-1 1-4 15,-1-1 1-15,-2-1-1 0,4 3 6 0,-1-1-6 16,1 1 4-16,-1 0-4 0,-1-1 2 0,2-1-2 16,-1 1 1-16,1 0-1 0,0 1 0 0,-2-1 3 0,0-2-3 15,1 2 2-15,0-1 3 0,0-1-5 0,2 2 3 16,-1-3-4-16,-1 1 0 0,0-1 2 0,0 1-1 16,-1-1 1-16,1 0-1 0,1 1 2 0,-3-3 1 15,3 2 0-15,-3 0 2 0,1-1-8 0,0 2 5 0,-1-3-5 16,-1 0 11-16,1 1-5 0,-1 0-1 0,-2-2 0 15,0 0 6-15,0 0-8 0,0 0 4 0,0 0-5 16,1 0-3-16,0 0-26 0,0 0-14 0,0 0-4 16,0-2-47-16,21-14-57 0,-19 9-40 0,0 0-6 15,3 1-90-15,-3-5-142 0,3 1 259 0</inkml:trace>
  <inkml:trace contextRef="#ctx0" brushRef="#br0" timeOffset="1">12121 9822 221 0,'0'4'57'16,"0"-1"35"-16,0-3-2 0,0 0 17 0,0 0 10 0,0 0-36 15,0 0 9-15,0 0-14 0,0 2 6 0,0-1-9 16,0 0 4-16,0 0-3 0,0 0 0 0,0 0-21 16,0 0-1-16,0 1-3 0,0-1-3 0,0 0-15 15,0 0 0-15,0 0-4 0,0 0-4 0,0 0-8 16,0 1-2-16,0-1 1 0,0 0 6 0,0-1-8 15,1 0 8-15,1 0-9 0,-1 0 5 0,0 0 0 16,16-5 1-16,-11 1 0 0,0-3-1 0,1 0-1 16,0-1 0-16,-1-1 2 0,3-2-2 0,-1 0-1 15,1-2-6-15,-1-3 5 0,1 1-2 0,0-2-4 16,2-2 2-16,-1 2-2 0,2-5 7 0,-3 1-7 0,4 0 5 16,-2 0-5-16,-3 0 8 0,4-1-13 0,-7-1 7 15,6 0-9-15,-1 3 9 0,1-1-7 0,0 3 1 0,-4 1-1 16,1-1 5-16,-1 2-4 0,-1 0 5 0,-1 2-3 15,-1 0 10-15,-1 3-14 0,3-2 6 0,-5 2-7 16,2-1 12-16,-1-1-8 0,-4 3 0 0,2-1-1 16,1 1 7-16,0 2-5 0,2 3 1 0,-3 0-2 15,0 1 4-15,0 4 1 0,0 0 4 0,0 0-2 16,0 0 4-16,0 0-4 0,0 0 5 0,0 0-2 16,0 0 5-16,0 0-10 0,0 0 1 0,0 0-3 0,0 0-2 15,0 0-3-15,0 0-2 0,0 0 3 0,0 0 11 16,0 2-13-16,0-1 3 0,0 0-5 0,-2 20 1 15,3-16 1-15,2 1 0 0,-3 1 2 0,1 0 5 16,0 1-8-16,-1 1 5 0,1 1-5 0,-1 0 1 0,0 0-1 16,3 4 1-16,-4 1 0 0,1-1 4 0,1 3-4 15,-1-2 2-15,5 3-3 0,0-1 4 0,-4 0-2 16,2 5 1-16,0-4-1 0,-2 3 3 0,1-5-3 16,-2 2 3-16,0-5-1 0,2 5 0 0,-2-2-4 15,2-2 0-15,-1 2 0 0,0-3 7 0,-1-2-7 16,0 2 6-16,-1-3-6 0,0 2 8 0,1-2-2 15,-6 0 0-15,5 2 1 0,-3-3 0 0,0 0-4 16,2 1 1-16,-3-2-1 0,1-1 6 0,1 0-8 16,-3-3 3-16,4 1-4 0,-2-1 1 0,2-1-8 0,2-3-18 15,0 0 2-15,0 0-45 0,0 0-36 0,0 0-14 16,0 0-10-16,0-10-32 0,3 4-59 0,0-5-106 16,8-2-11-16,1 1 339 0</inkml:trace>
  <inkml:trace contextRef="#ctx0" brushRef="#br0" timeOffset="2">12302 9618 1 0,'4'-2'0'16,"-2"-3"52"-16,-1 2-2 0,-2 0 21 0,1 3 2 16,0 0-14-16,-6-11 6 0,9 8-7 0,-2-1-2 0,0 1-4 15,3 0-7-15,-4 1 7 0,4-1 8 0,-4-1-10 16,-2 2 5-16,2 0-7 0,0 1-3 0,2 1-5 15,-2 0 2-15,0 0-2 0,-1-4 5 0,-3 1 8 16,3 3 1-16,3 1 2 0,0-1-11 0,-2 0-8 16,0 0-6-16,0 0 3 0,0 0-11 0,0 0-11 15,-2 0 0-15,2 0-2 0,-1 0 6 0,0 0-16 16,0 0 5-16,0 0-8 0,-20 12 11 0,15-8 0 16,2 3 2-16,1 0-1 0,-2 0 4 0,0 2-5 15,3 1 3-15,-6-2-3 0,5 3 3 0,-2-3-4 16,-3 0 2-16,3 0-2 0,3-1-5 0,-1-1 0 0,3-1-6 15,-3 0 4-15,-1-2 0 0,3-1-8 0,1-2 5 16,0 0-7-16,0 0-1 0,0 0-1 0,3-4 7 16,1 1-3-16,1-4 8 0,1 0-3 0,-3-5-2 15,4 2 1-15,0-2-5 0,1 1 10 0,-1-1-2 16,3 1 5-16,-1-2-1 0,1 2 2 0,-2-2-2 16,-4-1 2-16,4 3 1 0,-3-3-4 0,2 4 1 0,-1 1-2 15,-2 0 4-15,2 1 1 0,0 1 1 0,-2 4-1 16,-1-2-2-16,-3 5 16 0,0 0 5 0,0 0 3 15,0 0 8-15,0 0-15 0,0 0-5 0,-5 9-1 16,3-3-10-16,-2 1 4 0,0 2-6 0,-3-2 5 16,3 5-1-16,-1 1-8 0,-2-2 5 0,4 4-5 15,-1-3 12-15,0 1-17 0,2 1 6 0,-1-1-10 16,-1 0 16-16,2-3-6 0,1 0 5 0,-3-3-6 0,5 0 1 16,-1 0 1-16,3-3-3 0,-1 1 3 0,3-2 0 15,-5-3-3-15,0 0 2 0,0 0-3 0,0 0-3 0,1 0 16 16,0 0-4-16,0 0 9 0,0 0-13 0,14-9 3 15,-9 3-1-15,-1 0 3 0,-4-2 0 0,3-1-3 16,-1-1-3-16,1 1 1 0,2 0 0 0,-4-4 0 16,2 4 3-16,-1-2-3 0,1 2-1 0,0-1 0 15,2 3 1-15,-5-1-1 0,2 3 5 0,-2 2 2 16,-2-3-1-16,-1 4 1 0,2 2-2 0,0 0 15 16,0 0-10-16,0 0 11 0,0 0-13 0,0 0-11 15,-15 9 5-15,8-6-6 0,-4 5 12 0,6 0-17 16,0 4 10-16,-1 2-11 0,1-2 14 0,-2 5-7 0,3 0 0 15,-1-1-3-15,-4 0 6 0,1 1-3 0,1-2 5 16,-1 2-4-16,8-2 2 0,-4 1-4 0,-1 0-3 16,5-3 1-16,-5-2 0 0,4-3 5 0,1-2-6 15,0-4 6-15,0-2-2 0,9 1-2 0,-7-1 9 0,2-3-6 16,5 1 4-16,-10-4 2 0,5-3 0 0,1-2 1 16,-2-1-1-16,7-3-5 0,-1 2-4 0,-2-1 1 15,-4 0-5-15,4 2 11 0,-2-5-2 0,3 2 6 16,0-1-4-16,-2 0-4 0,2 1 1 0,-1-1-1 15,-3 1-1-15,3 1 2 0,-6 2 2 0,3 1 1 16,3 3 3-16,-6 2-4 0,5 2-2 0,-6 4 0 16,0 0 9-16,0 0 4 0,0 0 4 0,0 0-2 15,0 0-1-15,-8 3-14 0,2 4-3 0,4 3-4 0,-3 1 7 16,-1 2-8-16,-3 3 11 0,-1-1-8 0,0 1 8 16,6 1-2-16,-2-1-2 0,-2 0 1 0,0 2 4 15,-1-2-5-15,1 1 1 0,4 0-2 0,1 1-1 0,-3-1 3 16,-1-1-3-16,2-4 3 0,3-3 6 0,2-1-14 15,2-2 4-15,1-3-8 0,-3-3 5 0,0 0 5 16,0 0 2-16,0 0 0 0,1 0 4 0,15-13-4 16,-16 4 1-16,6 0-1 0,-2-5 3 0,2 0-3 15,2-2 0-15,0-1 0 0,-3 1 8 0,2 0-10 16,0-1 5-16,-2-1-6 0,2 0 5 0,-1-2-2 16,-1-1 0-16,-2 3 0 0,5 2 1 0,-3 1 1 15,-2 2 3-15,1 3-2 0,-5-2 5 0,-1 4 0 0,2 5 1 16,-3 1 2-16,1 1 16 0,-1 1-14 0,3 0 3 15,0 0-6-15,-10 7-3 0,3-1-6 0,0 3 0 16,1 2-1-16,0 0-2 0,-1 2 2 0,2 2-2 16,-4 0 2-16,1 2-2 0,2-2 1 0,-1 1 1 15,4 0 1-15,-6-2 0 0,6 2-2 0,-4 0-1 0,5-3-1 16,2 0 6-16,-1-2-6 0,2 0 2 0,-1-2-3 16,2-2 4-16,-1-3-3 0,5 0 3 0,-4-2-3 15,1-2 3-15,2 0 5 0,-3-2-3 0,2-3 5 16,1 1-1-16,-1-4-2 0,2 0-2 0,-1-2 0 15,-2 0-2-15,0 1 0 0,0-2-2 0,4 2 2 16,2 0 6-16,-4 0-6 0,-2-2 8 0,-2 2-8 0,-1-1 5 16,3 3-4-16,0 1-1 0,1 1 0 0,0 5-1 15,-4 0 4-15,-1 0 2 0,0 2 1 0,-4-1-6 16,4 3-5-16,1 3 1 0,-1 2-3 0,-1 1 4 0,-3 0 0 16,0 3 1-16,2-2 1 0,1 1 7 0,2 0-7 15,-4 0 1-15,1-2-2 0,2 1-4 0,-2-3 5 16,3-1 2-16,1-4 2 0,-4-1 1 0,3-2-5 15,0 0-2-15,5 3 1 0,-5-3 11 0,0 0-12 16,1 0 5-16,9-9-5 0,-4 4 10 0,0-1-7 16,-3-2 0-16,2-1 0 0,1 0 1 0,-1-1-5 15,3 0 6-15,-5 1-5 0,0 0 8 0,-2-1-3 16,2 2-1-16,1 0 0 0,-3 2-3 0,3 2 5 16,-2 0-3-16,-2 4 5 0,0 0-1 0,0 0-4 0,0 0 0 15,0 0-2-15,0 0-3 0,0 2-4 0,-5 15 5 16,5-9-3-16,-4 1 5 0,0 0 0 0,3 2-4 15,-1-1 4-15,0 1 4 0,-1 0-4 0,3-1 2 0,-2-2-5 16,2 1 9-16,-1-3-5 0,0 0 4 0,-2-3-3 16,3-3 3-16,0 0-2 0,0 0 3 0,0 0-1 15,0 0 2-15,0 0-4 0,0 0-2 0,0 0 1 16,0 0 2-16,2-6-2 0,3 0-1 0,0-1-2 16,-4-1-2-16,3-3 3 0,-3-1 1 0,0 0 1 15,1 1 1-15,0-1-1 0,2 2-6 0,1 0 3 0,-2-1 3 16,-1 2 1-16,-1 1 8 0,-1 2-9 0,0-1-4 15,-2 4 12-15,2 3-4 0,0 0 9 0,0 0-7 16,0 0-3-16,-1 0-6 0,0 0 3 0,-21 3-5 0,13 3-7 16,-2 1 6-16,3 2-7 0,0 0 10 0,0 1 0 15,0 0 0-15,-1-1 0 0,-2 3-2 0,5-3 3 16,-3 3 2-16,3-3 1 0,2 1 1 0,-2-1-2 16,5-1-4-16,-2-2 2 0,0-2 2 0,3-4-11 15,0 0 2-15,0 0-5 0,0 0 5 0,0 0 3 16,0 0 4-16,13-14-3 0,-9 5 1 0,-1 1 1 15,5-2-2-15,-2 2 2 0,-4-1 3 0,4 0-3 16,-3 0 4-16,4 0-4 0,-1 3 5 0,-1-3-1 16,-3 4 0-16,0-2 0 0,-2 0 4 0,1 5-1 0,-1 2 4 15,0 0-2-15,0 0 4 0,0 0 0 0,0 0-4 16,-9 0 3-16,2 3-2 0,-1 4-7 0,-1 0-2 16,2 1-2-16,0 3-7 0,-2 1 13 0,0 1-3 0,-2 3 6 15,1 0-5-15,1 0 0 0,0 0 3 0,-1-1-2 16,0-2 8-16,2 0-12 0,-1-1 2 0,3-1-7 15,-1-2 4-15,2 0 4 0,1-3-2 0,3-3 2 16,-2 2-1-16,3-3-4 0,0-2 3 0,0 0-3 16,0 0 4-16,0 0-5 0,11-10 4 0,-8 3-2 15,3-1 11-15,1-3-14 0,-1 2 3 0,-1-2-6 16,3 0 12-16,-1 0-2 0,-2-2 3 0,4 0-3 16,-3 0-1-16,0 0 0 0,4 1-3 0,-4 4 4 0,0 0 8 15,-4 4-6-15,-4-1 7 0,-1 4-7 0,3 1 16 0,-1 0-4 16,1 3 4-16,-3 2-6 0,-4 2-6 0,0 2-7 15,1 3-2-15,-2 1 1 0,0 2 6 0,2 0-6 16,-5-1 5-16,4-1-5 0,0-1 2 0,-1-3 1 16,3 1-4-16,1-2 3 0,0-1 6 0,3 0-6 15,-1-4 0-15,0 0-3 0,2-3 4 0,0 0-38 16,0 0-19-16,0 0-10 0,0 0-68 0,0-1-6 16,11-16-38-16,-7 9 5 0,2-1-137 0</inkml:trace>
  <inkml:trace contextRef="#ctx0" brushRef="#br0" timeOffset="3">9361 9674 124 0,'21'-4'20'0,"-9"2"27"16,-6-3 20-16,-7 2-2 0,2-1 38 0,-1 0-7 15,2 2-4-15,-4-4 2 0,1 1-18 0,0-1 5 16,0-1 2-16,6 3 3 0,-5-2-9 0,-3-1-13 16,4 4-2-16,-1-3-1 0,0 1-7 0,2 1-3 15,-5-1-2-15,2 2 2 0,2-2-10 0,-1 0-5 16,1 1-4-16,-1-1 3 0,0 3-6 0,0 2-4 0,0 0 3 16,0 0-1-16,0 0 3 0,0 0-15 0,0 0 1 15,0 0-4-15,0 0 2 0,0 0-10 0,0 0-4 16,-8-4 2-16,14 7 9 0,-5 1-10 0,-1 1 5 15,1 2-6-15,1 0-6 0,2 2 8 0,0-2-3 0,0 2 3 16,1-1-1-16,-3 0-4 0,2 3 5 0,-3-2-4 16,0 0 5-16,0 0-1 0,0-1 2 0,2 0-2 15,-3 1 2-15,0-3-6 0,1 1 4 0,-4-1-2 16,3 0 8-16,-1-1 1 0,1-2-3 0,0-1 2 16,0-2-5-16,0 0 3 0,0 0 2 0,0 0 1 15,0 0 0-15,0 0 0 0,0 0-4 0,0-1 4 16,0-14 8-16,-1 7-15 0,0-1 11 0,-1 0-11 0,2-3 11 15,-1 1-9-15,-4-3 0 0,4 0-1 0,-4 1 5 16,2-1-5-16,0 2 3 0,-2-2-3 0,-2-1 7 16,0 1-9-16,1-1 4 0,1 0-5 0,2 1 5 0,-2-1-4 15,2 1 1-15,-1 2-2 0,1 0 0 0,1 2-4 16,-3 2 4-16,4 1-1 0,-3 1 7 0,3 3-4 16,1-1 3-16,0 4-3 0,0 0 4 0,0 0-7 15,0 0 0-15,0 0-3 0,1 1 6 0,11 14-6 16,-7-7 2-16,0 2-4 0,-1 1 6 0,2-2-8 15,2 4 3-15,-3-1-3 0,1-1 13 0,-1 1-5 16,-5 0 3-16,4 2-5 0,1 1 0 0,-2 0 4 0,3-1-1 16,-2 0 5-16,-2-3 0 0,-1 4-5 15,-1-4 2-15,0-1-3 0,-2-1 5 0,2-3-1 0,1 0 2 16,0-2-1-16,3 1-2 0,-4-3 2 0,0-2 1 16,0 0 2-16,0 0 10 0,0 0-6 0,0 0 4 15,0 0-4-15,0 0 3 0,0-1-4 0,-10-17-3 0,5 11 1 16,-3-4-2-16,3 2-7 0,-1-3 6 0,5 0-5 15,-1 0 9-15,-7 0-8 0,0-2 2 0,0 0-4 16,-1-2 7-16,-1 1-4 0,5-1 3 0,-6 2-4 16,2-2 1-16,-2 0-3 0,1-2 2 0,0 1 0 15,1 0 6-15,-1 1-7 0,1 1 1 0,2 3-2 16,0 2 4-16,1 2-6 0,2 1 2 0,2 2-2 16,3 5 10-16,0 0-8 0,0 0 0 0,0 0-5 0,0 0-1 15,0 0-9-15,-6 8 2 0,10 2-4 0,0 0 5 16,2 3 1-16,2 2-1 0,0 2 2 0,-1 1 3 0,2 0 5 15,-1-1 1-15,-1-2 1 0,1 3 1 0,0-2-5 16,-1 3 4-16,1-2-5 0,0-2 11 0,-1 2-6 16,-1 1 2-16,-4-2-2 0,3 2 9 0,-3 0-7 15,1-3 4-15,-1-2-5 0,-1-1 4 0,0-5 2 16,-1 0-2-16,0-3 2 0,0-1-5 0,0-3 6 16,0 0 5-16,0 0 0 0,0 0 6 0,0 0-7 15,0 0 0-15,0 0 0 0,0 0 2 0,0-1-9 16,-9-18-2-16,4 10-2 0,2-1 3 0,-3-3-1 15,3-1 0-15,-4-1-1 0,2 0-7 0,-1 0 7 0,2-1-1 16,-1 0 4-16,0 2-3 0,-2-2-2 0,2-1 0 16,-1 3-1-16,0-1 4 0,4 1-4 0,-1 1 1 15,-1-2-2-15,2 4 4 0,0 0-3 0,0 2 1 16,2 6 0-16,0 3 3 0,0 0-6 0,0 0-4 0,0 0 0 16,0 0 3-16,4 5-11 0,-2 5 6 0,3-1-7 15,-1 5 10-15,2 1 0 0,0-2-1 0,0 4 1 16,1-4 4-16,-2 4 0 0,1-1 6 0,-1 0-3 15,-1 0 4-15,0-1-4 0,-2 0 1 0,0-2-2 16,2-4 4-16,-2 1-4 0,3-2 0 0,-1-1 0 16,1 0 1-16,-3-5 0 0,-2-2 2 0,0 0-1 0,0 0 8 15,0 0-4-15,0 0 3 0,0 0-2 0,0 0 3 16,0 0-4-16,8-11 1 0,-10 3-1 0,2-1 3 0,-1-2-9 16,-5-1 0-16,5-1-1 0,-4-2 6 0,1 1-6 15,3-1 2-15,-5-1-2 0,1-1 6 0,3-1-7 16,-1 2 2-16,0 1-2 0,1-1 8 0,0-1-4 15,-2 1-2-15,2 0 0 0,-2-2 2 0,2 6-5 16,-1-1 4-16,0 3-4 0,2 3 8 0,0 1-7 16,1 6 3-16,0 0-3 0,0 0 10 0,0 0-12 15,0 0-1-15,0 0-4 0,0 0 5 0,2 11-5 16,4 0 5-16,-2 0-5 0,1 3 7 0,1 1-7 16,0 0 5-16,-2 2-4 0,1 1 7 0,3 0-1 0,-1 2 2 15,0-2 0-15,-1 1 1 0,-2-1-2 0,0 2 0 16,-1 0 1-16,3 2 4 0,0-2-3 0,-3-2 2 15,1 0-3-15,-3-3 0 0,0 0 1 0,3-3 0 0,-1-1 2 16,-2-2 2-16,3-1-4 0,-4-2 5 0,-6-4-4 16,6 2 5-16,0-4 2 0,0 0-1 0,0 0 2 15,0 0 2-15,0 0-9 0,-8-15 5 0,8 8-6 16,0-1 7-16,0-2-9 0,0 1 1 0,-5-2-1 16,4-3 1-16,-2-1 0 0,-1-1 2 0,2-2-2 15,-5 2 2-15,1-1-5 0,3 0-2 0,0-1-1 16,1-2 5-16,0-1 0 0,-2 0 0 0,0-1 0 15,0 0 2-15,1-1-4 0,0-1 1 0,2 3-3 0,-2 2 7 16,3 1-2-16,-1 2 1 0,1 3-2 0,1 2 0 0,0 4 1 16,0 1-1-16,-1 6 2 0,0 0 4 0,0 0-5 15,0 0 1-15,0 0-3 0,0 0-6 0,0 0-2 16,-1 8 0-16,4 0 1 0,3 2 5 0,-1 0-5 16,2 2 1-16,-2-1-2 0,2 2 9 0,-2-1-3 15,-3 3 4-15,3 0-3 0,0 3-3 0,-1-3 6 16,2 1-2-16,0 0 4 0,1-2-3 0,-6 1-1 15,1 0 1-15,5 0-1 0,-6-1 2 0,7-2-1 16,-6 2 2-16,-3-2-1 0,1-1 2 0,3 1-4 16,-3-3 3-16,2-1-2 0,0 0 2 0,-3-3 0 0,2 0 0 15,0 0 1-15,-3-4 3 0,3 3-6 0,-1-4 0 16,0 0 0-16,0 0 11 0,0 0-7 0,0 0-2 16,0 0-1-16,0 0 3 0,0 0-3 0,0 0 7 0,0 0-6 15,0 0 0-15,0 0-4 0,0 0 0 0,0 0 0 16,0 0 10-16,0 0-9 0,0 0 1 0,0 0-2 15,0 0 4-15,0 0-8 0,0 0 6 0,0 0-7 16,0 0 7-16,0 0-3 0,0 1-4 0,0 0 2 16,4 16 4-16,-2-10-4 0,0-1 1 0,2 1-2 15,4 1 2-15,-1 0-3 0,0 0 5 0,-2-2-4 16,-1 0 9-16,4-1-4 0,0 1 0 0,1-1-2 16,2-1 1-16,-6 1-1 0,0-3 2 0,2 1-1 0,0-1 3 15,1 1-1-15,-2-2 0 0,-1 2 0 0,-5-3 7 0,0 0-7 16,2 0 2-16,14 1-2 0,-16-1 1 0,0 0 0 15,1 0 2-15,0 0-2 0,0 0 5 0,0 0-4 16,1 0 2-16,-1-1-1 0,-1 0 7 0,0-1-6 16,0 1 8-16,0 0-7 0,0 0 7 0,0 0-7 15,0 0-2-15,0 0 1 0,-1-1 2 0,-1 1 0 16,1 0 0-16,0 0 1 0,-28-21-4 0,22 20 1 16,0-1-2-16,-1 0 3 0,3 2 3 0,-4-1-8 15,0-1 4-15,3 3-4 0,-3-1-2 0,2 1 3 16,-1 0-1-16,-2 0 4 0,2-1-3 0,1 1-1 0,0 1 1 15,0 0-1-15,2 2 0 0,-1-2 1 0,2 1-1 16,3 0 0-16,-4-1-5 0,4 2 2 0,-3-2-1 16,-1-1 2-16,5 0-1 0,0 0-4 0,0 0 0 15,0 0-1-15,0 1 3 0,0 0-2 0,0 0-2 16,1 1 2-16,14 15-1 0,-11-14 2 0,0 2 2 0,2-1-1 16,-3 0 0-16,4-1 5 0,1 1-3 0,-4-2 4 15,4 0-1-15,-2 1-3 0,1-2 2 0,1 1-1 16,-5 1 3-16,-3-3 0 0,0 0 0 0,1 0 0 15,0 0 0-15,1 0-1 0,-1 0 0 0,0 1 1 16,0 0 9-16,0 0-9 0,0-1 3 0,0 1-4 0,-1 0 7 16,0 0-2-16,0 1 3 0,0-1-1 0,0 0 4 15,-3 9-5-15,-7-10 2 0,5 1-2 0,-4-1 2 0,4 2-7 16,1-1 0-16,-7-1 0 0,8 0 11 0,-6 0-12 16,3 0 6-16,0 0-8 0,-1 0 1 0,0 0 2 15,1 0-2-15,0 0 3 0,0-1 0 0,-1 1-5 16,2-2 1-16,3 2-3 0,-3-1 6 0,4-1-1 15,1 2-3-15,0 0 0 0,0 0 2 0,0 0-5 16,0 0 2-16,0 0-4 0,0 0-1 0,0-3 4 16,4 1 0-16,-4 2 1 0,0 0 1 0,8-7 0 15,-1 5-4-15,3 0 4 0,3-2-5 0,-3 2-36 16,0-1-3-16,-2-3-12 0,1 0-5 0,3 1-3 16,-4 1 6-16,4 2-5 0,-4 0 12 0,0 0-1 0,0 2-3 15,-1-1-1-15,1 1-15 0,0 1 14 0,1 0-8 16,-1 2 9-16,0-2 2 0,-3 0 2 0,-5-1 2 15,0 0-5-15,1 0-7 0,15 1-60 0,-8 0-48 0,-4-1-7 16,2 0-145-16</inkml:trace>
  <inkml:trace contextRef="#ctx0" brushRef="#br0" timeOffset="4">12776 12412 1 0,'0'0'0'0,"0"0"18"0,-14 2 10 16,8 2 2-16,6-3 28 0,0-1-10 0,0 0 9 0,0 0-6 15,-1 0 8-15,0 0-4 0,0 0-8 0,0 0 6 16,0 0-7-16,0 0-8 0,-1 0 7 0,1 0-6 15,0 0 10-15,-1 0 3 0,1 0-7 0,-2 0 9 16,2 0 1-16,0 0-6 0,-1 0 8 0,-1 0-7 16,1 0-2-16,0 0 6 0,1 0-1 0,0 0 4 15,-1 0 2-15,1 0-20 0,-1 0 4 0,0 0-8 16,-1 0-2-16,1 0 2 0,0 0-4 0,-1 1 5 0,2 0-3 16,0 0-6-16,0-1 4 0,0 0-4 0,0 0-5 15,-1 0 7-15,1 0-10 0,0 0 10 0,0 0-9 16,0 1-5-16,0 0 7 0,0-1-8 0,-1 0 3 0,2 0 6 15,0 0-5-15,-4 7 7 0,8-3-2 0,1-3 0 16,-2-1 2-16,1-1-2 0,1 1-5 0,1 1-4 16,0 0-1-16,0 1 2 0,0 0 8 0,-2 0-10 15,2 1 6-15,2 0-6 0,-1-1 4 0,-1 1-9 16,3-1 6-16,-5 0-6 0,1 1 12 0,5 1-7 16,-5-2-1-16,8 4 0 0,-6-2 9 0,-1 2-12 15,1 1 7-15,-5-2-9 0,6 1 2 0,2 0-2 0,-2-1 0 16,4 3 1-16,-5-1-2 0,0 0 0 0,0 3 4 15,-3-2-3-15,1 2 4 0,4 0-1 0,-3-1 4 16,-1 2-1-16,1 0 8 0,-2 1-5 0,-1 2 0 0,1-1 0 16,-1 2 3-16,0 0-2 0,-1-1-1 0,-1 0 0 15,0 1 0-15,0 0-6 0,0 2-2 0,-1-1 0 16,0-2-1-16,0 2-2 0,0-2 6 0,0-1-4 16,0 3 6-16,0-1-3 0,-1 0-5 0,1 0 4 15,0 1 1-15,0 0-3 0,-2 0 5 16,-1 3-5-16,-3-3 3 0,3 2-2 0,-1 0-3 0,2-1 2 15,-2 1-3-15,0 1-3 0,2 2 3 0,-1 1-2 16,-2-2 4-16,3 0-4 0,-5 0 2 0,1-2-3 0,2-1 3 16,-2 2-4-16,2-1 1 0,1-1-1 0,1 1 2 0,-2 0 2 15,-2-1-2-15,2 1 1 0,-2 1-3 16,1 3 0-16,1 1 0 0,2 4 0 0,-3-2 0 0,1 4-1 16,4 0 1-16,-4 0-1 0,2 0 7 0,-3-1-7 15,-1 0 3-15,5-3-4 0,-2 0 4 0,3-2-3 16,-3 0-1-16,-2 0 0 0,3 2 5 0,-2 0-3 15,1-3 1-15,6 5-1 0,-3-2-2 0,2 2 2 16,-1 2 0-16,0-2 2 0,2 0 1 0,0-1 2 16,4 0-1-16,-1-6 2 0,1 0-5 0,0-3-1 15,-2-2 3-15,6-3-2 0,-2-1 4 0,-1-1-6 0,5-2 3 16,-6-3-2-16,2 1 5 0,4 0-4 16,-2-3 1-16,2 0-1 0,-1-1 6 0,2 0-2 0,0-1-3 15,1 1 1-15,0-2 0 0,-1 0-1 0,1-2 2 16,0 1-1-16,0-2 2 0,1-1 2 0,0 0-1 15,0-2 1-15,3 0-3 0,-2 0 1 0,-3-2 0 0,1 0 0 16,-4-2-2-16,1 0 0 0,-3 0 3 0,2 0 0 16,0 0 3-16,-3 2-5 0,0-2 1 0,-4 3-1 15,-3-1 4-15,3 3-4 0,0-1 4 0,1 1-4 16,0 2 0-16,-2-2-1 0,0 2 0 0,-3-1 1 16,1 1 3-16,-2-2 1 0,-1 2-4 0,2-1 2 15,1 1-6-15,0 0-1 0,3 0 2 0,-2-2-1 0,-2 1 4 16,3-1-5-16,0 1 1 0,0-3-1 0,-1 2 5 15,-1-3-6-15,3 1 2 0,-2 2-2 0,3-3 3 16,1 5 0-16,-5-3-1 0,3 2 1 0,-1-2 1 0,1 0-1 16,2 1-1-16,-1 1 0 0,-2-1 0 0,2 1-1 15,-3-1 3-15,4 1-2 0,-3 1 1 0,2 0-1 16,-3-2-2-16,2-1 1 0,3 3 1 0,-3-3 1 16,5 4-1-16,-2-4 0 0,-1 0 0 0,2 3 0 15,-2-5 0-15,1 3 1 0,0 0 1 0,1 0-2 16,-1 0-1-16,-1-1-1 0,-1-1 2 0,1 3 2 15,-1-1 0-15,-2 2 1 0,2 1-3 0,-3-1 0 16,3 1 0-16,-4 1-1 0,-1 1 2 0,0 0 1 0,0 0 1 16,0 0-1-16,0 0 1 0,0 0 0 0,0 0-1 15,0 0 1-15,0 0 6 0,0 0 3 0,0 0 2 16,0 0 0-16,0 0-2 0,0 0-3 0,0 0 1 16,0 0-2-16,0 0 1 0,0 0-6 0,0 0 0 0,0 0-2 15,0 0 4-15,0 0-5 0,0 0 4 0,0 0-4 16,0 0 5-16,0 0-5 0,0 0 1 0,0 0-1 15,0 1-2-15,0-1 2 0,-1 0 0 0,-1 0 1 16,2 1 2-16,0 0-4 0,-1-1 1 0,1 0 0 16,0 0 4-16,0 0-7 0,0 0 3 0,0 0-3 15,0 0 12-15,0 0-11 0,0 0 2 0,0 1-4 0,0-1 7 16,0 0-4-16,-1 0 1 0,1 0-3 0,0 0 3 16,0 0 0-16,0 0 0 0,0 0-1 0,0 0 0 15,0 0 0-15,0 0-1 0,0 0 1 0,0 0 1 0,0 0-1 16,0 0 1-16,0 0-2 0,0 0 2 0,-1 0-12 15,1 0 5-15,0 0-7 0,0 0 7 0,0 0-9 16,0 0-3-16,0 0-1 0,0 0-12 0,-1 0-32 16,1 0-5-16,-1 0-8 0,1 0-1 0,0 0-19 15,-1 0-4-15,-1 0-7 0,2 0-5 0,0 0-27 16,0 0-6-16,0 0-13 0,0-1-19 0,0 0-61 16,0 0-110-16,0 0-11 0,0-26 363 0</inkml:trace>
  <inkml:trace contextRef="#ctx0" brushRef="#br0" timeOffset="5">12777 12394 9 0,'1'-1'26'0,"-4"-2"29"16,4 1-4-16,-1 2 11 0,0-2-3 0,2 1-10 15,0 1 7-15,-8-1-8 0,2 1-3 0,4 0 3 16,0 0 0-16,0 0 4 0,0 0 4 0,-8-4-5 15,8 4 8-15,0 0-6 0,0 0 4 0,0 0-6 0,0 0-1 16,0 0 2-16,0 0 7 0,0 0-18 0,0 0 6 16,-7-2-7-16,2-1 9 0,5 3-1 0,0 0-6 15,0 0 6-15,0 0 2 0,0 0-13 0,0 0 8 16,0 0-10-16,0 0-8 0,0 0 2 0,0 0-5 0,0 0 5 16,0 0-9-16,0 0-8 0,0 0 4 0,0 0-4 15,0 0 7-15,0 0-2 0,0 0 3 0,0 0-1 16,0 0 0-16,0 0-4 0,0 0 0 0,1 0 0 15,0 0 3-15,0 0-4 0,0 0-5 0,0 0 4 16,0 0 4-16,1 0-2 0,-1 0 5 0,22 11-4 16,-16-7 0-16,-1-1-8 0,-1 2 3 0,1-2-3 0,0 1 0 15,3 4-2-15,-1-2-1 0,4 2 1 0,-3 0-5 16,-1-2 2-16,0 1 0 0,-1 1 4 0,3-1 6 16,0 2-13-16,-1 1 5 0,0-1-6 0,0 1 11 0,-2-1-4 15,0-3-2-15,1 4 0 0,-2-1 2 0,2 2-1 16,-1 0 4-16,0 1-2 0,1-2 8 0,-2 1-6 15,1 1 7-15,-1 0-4 0,-1-2 10 0,-1 1-10 16,0 2 1-16,0 0-2 0,-1-2 5 0,0 1-8 16,1-2 2-16,-3-1-2 0,1 1 2 0,1 0-7 15,-3 0 5-15,1 1-3 0,-1-1 12 0,0 1-8 16,-1-2 0-16,0 1-1 0,-2 1 1 0,2-2 3 16,0 0-2-16,-1 1 3 0,0 1-1 0,0 0-7 0,2 0 1 15,-1-1-3-15,0 2 3 0,0 0 0 0,-2-3-2 16,2 3 1-16,-1 0 0 0,0-3-2 0,1 3 2 15,-2-1-2-15,1 0 5 0,1 2-8 0,-2-1 5 16,1-1-5-16,0 1 5 0,0-1-4 0,-1 2 1 0,2-1-2 16,0 1 7-16,-1 1-7 0,0 0 2 0,1-1-2 15,-1 0 6-15,0 0-1 0,-2-1 0 0,2 0-2 16,1 1 0-16,1 0-5 0,-1-1 4 0,1 1-4 16,0 0 7-16,-2-2-2 0,2 0-1 0,-2-1-1 15,2-1 4-15,-1 0-5 0,0 3 0 0,1-2 0 16,-1 4 0-16,-2-2 1 0,2-1 1 0,-1 1 1 15,2-2 1-15,-1 3-4 0,0 1 3 0,-3-1-3 0,1 1 8 16,-2-2-5-16,-1 2-1 0,6 1 1 0,-4-2 2 0,3 1-5 16,-1 0 5-16,-2-2-4 0,3 1 6 15,-2 1-8-15,0 1-1 0,3 0-1 0,-1 0 3 0,-2 0 1 16,0 1 1-16,0-2 0 0,-2 1 0 0,1-2-1 16,1 0-1-16,3-1 0 0,-2-1 3 0,-1 0-4 15,2 1 1-15,0-1-1 0,0-2 5 0,1 2-8 16,0-1 6-16,0-1-5 0,1 4 8 0,0-3-4 15,-1-1-1-15,-1 0 0 0,-1-1 0 0,2-1 0 16,0 5-1-16,0-2 1 0,4-1-1 0,-1 2 1 16,0-4 0-16,1 4 0 0,-3-1 7 0,0-2-12 0,4 4 8 15,-3-3-9-15,1 2 8 0,1 0 1 0,-3-1-3 16,2-1 2-16,-1-1-4 0,0 2-3 16,2 0 4-16,0-2-2 0,4 1 7 0,-3 1-1 0,-2-1-2 15,0-2 0-15,-1 0-1 0,1 1 0 0,2 0 3 16,-2 0-1-16,1-1 0 0,-1 0-2 0,-1-2 0 0,1 1 0 15,-2 1-1-15,3-1-2 0,0-1 2 0,-1-1 0 16,3 0 5-16,-4-1-4 0,3 0 0 0,-1 0-1 16,-2-1 2-16,1 0-3 0,1 0 4 0,0 0-4 15,1-1 5-15,0 1-1 0,-2-1-2 0,2-1 2 16,-2 2-2-16,1-1 0 0,-1-1 0 0,0 0 0 16,0 1 4-16,0-1-1 0,1 1 0 0,-1-1 0 0,2 0-3 15,-1 0-1-15,1-1 1 0,0 1 0 0,-1-2 1 16,2 0 1-16,-1 0-1 0,2 0 0 0,-1 0-1 15,0-1 0-15,2 0 0 0,-1 0 0 0,0 1 3 0,1-1-4 16,-3-1 1-16,3 1-3 0,1-2 3 0,-1 2 0 16,4-2 0-16,-4 1 0 0,0-2 0 0,0 0 3 15,-2 0-1-15,1 0 2 0,-3 0-2 0,3-1-2 16,-2 0 0-16,0-1-1 0,5 0 7 0,-5 0-4 16,2-2 3-16,1 5-4 0,-4-5 4 0,2 5 1 15,-3-4-3-15,1 3 3 0,-2-1-7 0,4 1 0 16,-2 0 1-16,2 1 1 0,-1 0 3 0,-1 0-2 15,1 2-1-15,-2-1 2 0,5 1-2 0,-2-1-3 0,3 1 3 16,-5-4-2-16,2 3 4 0,-2-2 0 0,-1-1-2 16,2 1 2-16,-4-3-3 0,3 3 0 0,2-1 2 15,-2-1 1-15,2 2 4 0,-1-3-6 0,-1 5 2 16,0 0-2-16,-2-3 3 0,0 2 0 0,-1-3-3 0,2 2 2 16,0 1-2-16,0 0-1 0,2 3 3 0,-1-3-2 15,-2 3 2-15,3-2-3 0,-3 0 0 0,-1 0-1 16,1-3 3-16,2 2 1 0,1-1-1 0,-2-1 0 15,0 1-1-15,1-1-1 0,-3-1-1 0,3 0 0 16,-2 2 1-16,0-2 3 0,2 3-1 0,-2 0 1 16,0-1-2-16,0 2-1 0,1 0 1 0,-1-1-1 0,2 2 1 15,-3 0 1-15,0-1-1 0,-1 2 1 0,0 2 1 16,0 0 4-16,0 0 1 0,0 0 1 0,0 0 4 16,0 0-5-16,0 0 5 0,0 0-5 0,0-1 7 0,0 1-8 15,0-2 1-15,0 2-3 0,0 0 0 0,0 0-4 16,0 0 3-16,0 0-3 0,-1 0 6 0,1 0-5 15,-1 0 0-15,-1 0-1 0,1 0 0 0,0 0-1 16,1 0 3-16,-1 0-3 0,1 0 4 0,-1 0-2 16,1 0-2-16,0 2 2 0,-1-1-2 0,-1 0 2 15,1 0 0-15,0 0 0 0,0 0-1 0,0 2-2 16,0-1 2-16,-11 35-1 0,11-30 5 0,0-1-5 16,1-1 1-16,-2 2-1 0,0-2 2 0,1 2-2 0,0-1 0 15,0-3 0-15,1 4 0 0,-2-2-2 0,-2-2 2 16,2 4 0-16,-2-1 5 0,2-1-3 0,0 1-1 15,0 1-1-15,0 0 0 0,-1-1 0 0,1 2 2 16,-3-5-2-16,0 2 1 0,1 2 2 0,-1-3-3 0,1 2 3 16,0-1 0-16,-2 2-1 0,2 0 3 0,-3 0-3 15,0 0-3-15,2 1 1 0,-3-3 0 0,5 2 1 16,-2 1 2-16,-1-2-5 0,3 2 2 0,-3 1-3 16,0-3 7-16,-1 1-2 0,1 0-2 0,-1-2 1 15,-1 0-1-15,3 1 2 0,0-1-2 0,3 2 1 16,-3-2-2-16,3 1-1 0,-2-1 4 0,-2-1-2 15,2 1 2-15,0 0 2 0,-2-2-3 0,-2-1 2 0,2 2-2 16,-1-2-2-16,-1 0 2 0,6 1-1 0,-3-1 0 16,-2 0 1-16,3 1-1 0,-2-1 0 0,0-1 1 0,0 3-2 15,1-2 1-15,-1-1-1 0,6-1 1 0,0 0 0 16,-15 4 0-16,9-4 0 0,-2 1 4 0,2 0-2 16,-1 1-2-16,0-1 1 0,2 0-3 0,-2-1-1 15,1 0 1-15,0 2 0 0,-2-2 4 0,2 0-1 16,-1 0 2-16,2 0-3 0,-1 1 4 0,0-1-6 15,2 0 2-15,-2 0-3 0,1 0 0 0,1 0 3 16,-2 0 0-16,1 0 2 0,2 0-1 0,-2 0-2 16,-1 0 0-16,2 2 0 0,-2-2 3 0,1-1-2 0,1 0 0 15,-1 0-1-15,-1-1 0 0,3 1-1 0,-1 0 0 16,1-1 1-16,0 0 1 0,-1-1-5 16,2 1 3-16,2 2-3 0,0 0 7 0,0 0-6 0,0-1 3 15,-1 0-3-15,-1-1 5 0,1 1-1 0,0 0-2 16,0-1 1-16,-13-35 2 0,12 30-2 0,0 0 1 0,0 1-2 15,1-1 3-15,-1-2-4 0,-2 1 3 0,3 1-5 16,0 0 7-16,0 2-4 0,0-2-1 0,0-1-1 16,-2 1 6-16,2-3-2 0,0 2 0 0,0-2-2 15,0 0 1-15,0-1-5 0,1 3 6 0,-4-1-4 16,3 0 5-16,0-2-2 0,-3-1 0 0,3 0-1 0,-1 1 3 16,0 0 0-16,1 0-1 0,-1-1 0 0,1 1 0 15,-1-2-3-15,0 1 2 0,-1 1-2 0,-1-1 7 16,4 1-4-16,-5-1 1 0,0 2-1 0,3 0 2 0,-1 0-3 15,0 0 1-15,2 0-1 0,1-1 3 0,-2 0 1 16,0 0-1-16,0 1 1 0,0 0-8 0,0 0 4 16,1 1 1-16,-2 0 0 0,0 0-1 0,3 1 1 15,-2-3-1-15,0 1 1 0,2 1 4 0,-2-3-5 16,3 1 1-16,0 3-2 0,-1-4 1 0,2 0 1 16,-2 3 0-16,0-2-1 0,-4 0 1 0,4 3 0 15,-1-2 0-15,-1 1 0 0,3 2 0 0,-2-2 0 16,0 0 0-16,1 3 0 0,1-1 0 0,-1 0 0 15,-1-3 0-15,2 2-1 0,-2 0 1 0,2 1-2 0,2 2 1 16,-1-3-1-16,-2 0 4 0,2-2-1 0,-1 2 1 16,-1-1 0-16,3 1-2 0,-3-1 0 0,3-1-1 15,-2 0 0-15,-1 0 0 0,2 0-3 0,-2 2 4 16,3-1-3-16,0 0 7 0,0 1-5 0,0-1 4 0,-1 1-4 16,-1-2 3-16,0 2-3 0,3-1 1 0,-3-1-2 15,2 1 7-15,-2-2-8 0,1 0 3 0,0 1-3 16,-2 0 8-16,0-3-4 0,1 4-1 0,-1 0 0 15,0-2-1-15,2 1-2 0,-2 1 2 0,3 0-1 16,1 1 2-16,-3 0-1 0,2-4 3 0,-3 0-2 16,0 2 0-16,2 0 2 0,-1 1-4 0,1-1 4 0,-2-1 0 15,2 2-5-15,0-2 4 0,0 4-4 0,0-3 6 16,0-3-3-16,-2 2 0 0,0-2 0 0,0 3 2 0,1 2 1 16,0-4-3-16,1 0 1 0,-2 1-2 15,0-2 1-15,-2 1 1 0,2 0 0 0,-1-1-3 0,1 1 0 16,0 0 2-16,-3-1-1 0,2 1 2 0,0 0-3 15,-3 0 2-15,2-1-2 0,1 3 6 0,-1-1-1 16,2 2-3-16,-1 1 2 0,-1-1-4 0,-1-1 0 16,3 2 3-16,-2-1-1 0,1 1 5 0,-2-1-5 15,1 0-1-15,-1-1-2 0,-1 1 6 0,3 1-1 16,-2 0-1-16,3 1 0 0,-3-2-1 0,1 1-2 16,-1 1 2-16,-3 0 0 0,6 4 6 0,-3-2-9 15,2 0 5-15,0 2-5 0,-5-3 9 0,3-2-6 0,1 5 0 16,2 3-2-16,0 0 5 0,0 0-2 0,0-2 1 15,0 1-1-15,-2 0 0 0,1 0-1 0,0 0-1 16,0 0 0-16,0-1 1 0,0 1-2 0,0 0 2 0,-1 0 1 16,1 0 3-16,0 0-3 0,0 0 0 0,0-1-1 15,0 1 3-15,-1 0 0 0,1 0-3 0,0 0 0 16,0 0 0-16,0-1-1 0,0 1 1 0,0 0-2 16,-1 0 2-16,1 0 2 0,0 0 0 0,0 0 1 15,0-1-3-15,0 1-2 0,-1 0 2 0,1 0-2 0,0 0 4 16,0 0-2-16,0-1 0 0,0 1 0 0,0 0 1 15,-1 0-2-15,1 0-2 0,0 0 0 0,0 0 6 16,0-1-3-16,0 1 0 0,0 0-2 0,1 1 0 0,0 0-1 16,0 0 3-16,0 0 0 0,0 0 1 0,0 0-1 15,0 0 0-15,-2 0-1 0,1 0 5 0,1 0-4 16,0 0 1-16,0 0-1 0,0 0-4 0,0 0 3 16,0 0-1-16,0 0 2 0,0 0 2 0,0 0-2 15,0 0 0-15,0 0 0 0,0 0 1 0,0 0-2 16,0 0 0-16,0 0-2 0,0 0 5 0,0 0-2 15,0 0 0-15,0 0-1 0,0 0 3 0,0 0-2 16,0 0 4-16,0 0-4 0,0 0 2 0,0 0-1 16,0 0-1-16,0 0 1 0,0 0 3 0,0 0-3 0,0 0-1 15,0 0 0-15,0 0-4 0,0 0-67 0,0 0-34 16,9-14-13-16,-5 7-97 0,0-3-82 0,6-2-78 16,2-1-19-16,7-5-343 0</inkml:trace>
  <inkml:trace contextRef="#ctx0" brushRef="#br0" timeOffset="6">13696 13629 119 0,'-7'1'25'0,"4"2"-8"15,3-3-15-15,0 0 10 0,0 0-5 0,0 0-6 16,0 0 6-16,-1 0-7 0,-1 0-1 0,1 0 11 16,0 0 6-16,0 1 5 0,0-1 28 0,0 1-22 0,-1-1 3 15,1 0-9-15,0 0-5 0,0 0 8 16,0 0-12-16,-1 1 12 0,-1 0-9 0,1 0-8 0,0 1 5 16,-1-1-9-16,1-1-4 0,0 1 1 0,-1 0 0 15,1-1 3-15,0 1 1 0,0 0-3 0,-1-1 3 0,1 0-4 16,0 0 0-16,-1 0 0 0,1 0-5 0,1 0 4 15,0 0 2-15,0 0 1 0,-1 0 0 0,1 0-2 16,-1 0-5-16,1 0 3 0,0 0 0 0,-1 0 2 16,1 0 12-16,0 0-12 0,0 0 8 0,0 0-11 15,0 0-1-15,0 2 5 0,-1-1-8 0,1-1 8 16,0 0 8-16,0 1-11 0,0-1 7 0,0 0-9 0,-1 0 8 16,1 1-6-16,0-1-2 0,0 0 0 0,0 1 15 15,0-1-14-15,0 0 12 0,-1 0-14 0,1 0 2 0,0 1 3 16,0 0-5-16,0-1 6 0,0 2 7 0,-1-2-11 15,1 0 12-15,0 1-13 0,-1 0 4 0,1 0-2 16,-2 0-4-16,2 0 4 0,0 0 11 0,0 1-12 16,0-1 4-16,0-1-8 0,-1 1 1 0,1 0 8 15,0 0-7-15,0-1 8 0,0 0-1 0,0 0-7 16,0 1 6-16,-1-1-6 0,1 2 5 0,0-2 10 16,0 0 2-16,0 0 4 0,0 0 21 0,-1 0 8 15,1 0 8-15,0 0-2 0,0 0-3 0,1 0-2 16,-1 0-6-16,0 0 6 0,1 0-9 0,0 0-7 15,0 0-1-15,0 0-2 0,0 0-9 0,0 0-1 0,0 0 1 16,-1 0 0-16,-1 0 5 0,2 0 3 0,0 0 4 16,-1 0 0-16,0 0-1 0,0 0 12 0,0 0-1 15,1 0 6-15,-1 0-5 0,0 0-10 0,-1 0-6 0,1 0 3 16,0 0 0-16,1 0-11 0,-1 0 0 0,0 0-2 16,1 0 5-16,-1 0-10 0,1 0 8 0,-2 0-9 15,1 0-1-15,0 0-2 0,0 0 0 0,1 0 1 16,0 0 2-16,0 0 0 0,0 0-5 0,0 0 5 15,0 1-2-15,0 0 1 0,-1-1 2 0,1 0-2 16,-1 1 8-16,1-1-3 0,0 1 4 0,0 0-4 16,-1 0 0-16,1 1-1 0,-2-1-11 0,1 0 8 0,1 0-1 15,-1 0-2-15,0 0 14 0,0-1-10 0,0 2 15 16,1-2-13-16,0 1 3 0,0-1-6 0,0 1 5 16,0-1-7-16,0 0 1 0,-2 0-2 0,1 0 5 0,0 0-9 15,1 0 6-15,0 0-5 0,0 0 8 0,0 0-3 16,0 0 1-16,0 1 0 0,0-1 6 0,0 0-2 15,0 1 0-15,0-1 0 0,0 1 5 0,0-1-6 16,0 1 1-16,0 1-2 0,0-2 2 0,0 0-7 16,0 0 3-16,0 0-4 0,0 0-1 0,0 0-4 15,0 0 1-15,0 0 0 0,0 1 9 0,0 0-7 16,0-1 3-16,0 0-5 0,0 0 4 0,0 0 0 0,0 0 3 16,0 0 0-16,0 0 8 0,0 0-6 0,0 0 3 15,0 0-3-15,0 0 1 0,0 0-5 0,0 0 3 16,0 0-3-16,0 0 5 0,0 0-2 0,0 0-5 15,0 0 4-15,0 0-1 0,0 0-10 0,0 0 6 16,0 1-5-16,0-1 13 0,0 0-11 0,0 0 5 0,0 0-6 16,0 0 7-16,0 0-6 0,0 0 1 0,0 0-1 15,0 0 6-15,0 0-2 0,0 0 3 0,0 0-2 16,0 0 3-16,0 0-1 0,0 0-4 0,0 0 3 16,0 0-4-16,0 0 2 0,0 0 2 0,0 0-1 15,0 0-1-15,0 0-2 0,0 0-2 0,0 0 1 16,0 0 0-16,0 0-1 0,0 0 4 0,0 0-3 15,0 0 1-15,0 0 1 0,0 0-4 0,0 0 4 16,0 0 2-16,0 0-8 0,0 0 7 0,0 0-7 0,0 0 8 16,0 0-8-16,0 0 3 0,0 0-1 0,0 0 10 15,0 0-9-15,0 0 1 0,0 0-2 0,0 0 3 0,0 0-2 16,0 0 0-16,0 0 0 0,0 0 1 0,0 0-3 16,0 0 2-16,0 0-1 0,0 0 4 0,0 0-6 15,0 0 3-15,0 0-2 0,0 0 8 0,0 0-7 16,0 0 1-16,0 0-3 0,0 0 3 0,0 0 1 15,0 0-1-15,0 0 1 0,0 0 1 0,0 0-2 16,0 0 1-16,0 0-1 0,0-1 2 0,0 0-2 16,0 0 1-16,0-1 0 0,0 1-4 0,0 0 4 15,0 0-1-15,0 0 2 0,0 0 0 0,0 0-2 0,1-1 0 16,0 0 0-16,1 0 9 0,-1-1-6 0,8-32-1 16,-9 35-1-16,0 0 3 0,0-1-4 0,0-1 5 15,0 1-4-15,0 0 4 0,0-1-4 0,0 0 1 0,-2-37-1 16,1 33 3-16,-2-1-1 0,2-1-3 0,0-1 3 15,-1 3 4-15,0-2-9 0,1 1 7 0,-1-1-8 16,1-1 4-16,0 1 1 0,-2-2-3 0,2 1 2 16,-1 0 4-16,2 0-9 0,-1 1 6 0,0 0-5 15,1 0 8-15,-2-1-3 0,1 3-2 0,1-1 1 16,-2 0-2-16,1 2 0 0,0-3 1 0,0 1 0 16,-2 1 1-16,2-1-1 0,0 1 3 0,0 0-3 15,0 2 6-15,1-1-9 0,-3 0 3 0,3-2-3 16,-1 0 2-16,0 1 1 0,0 0-1 0,1-1 1 0,0 0 5 15,0-1-6-15,0-1 4 0,0 3-4 0,-1-2 2 0,1 1 1 16,0 2-2-16,0-2 0 0,-1 0-2 0,-1 0 0 16,1 0 1-16,0 1 1 0,-1 0 7 0,1 2-6 15,-1-2 0-15,2 1-1 0,-2 0 0 0,1 0 0 16,-1-1 0-16,-1 4 0 0,2-3-1 0,1 5-3 16,0 0 4-16,0 0-3 0,0-1 6 0,0 0 0 15,0 0-2-15,0 0 2 0,0-1 1 0,0 1-6 16,0 0 2-16,0 0-3 0,0 0 4 0,0 0 1 15,0 0-2-15,0-1 1 0,0 2-1 0,0 0 0 0,0-1 0 16,0 1 0-16,0 0 7 0,0 0-9 0,0-1 3 16,0 1-5-16,0 0 7 0,0 0-1 0,0 0-1 15,0-1 0-15,0 1-3 0,0-1-2 0,0 1 4 16,0 0-1-16,-1 0 4 0,1 0-4 0,0 0 1 0,0 0-2 16,0 0 8-16,0 0-10 0,0 0 5 0,0 0-6 15,0 0 7-15,0 0-2 0,0 0 0 0,0 0 0 16,0 0 8-16,0 0-10 0,0 0 3 0,0 1-4 15,0 0 6-15,0 0-3 0,0 0 1 0,1 1-1 16,0-1 6-16,1 0-6 0,-1 1 0 0,10 29-2 16,-8-24 1-16,0-1 1 0,-2 1 0 0,1 1 0 0,2 0 5 15,-2 1-6-15,2 1 0 0,-1-2-3 0,-1 2 8 16,1-1-5-16,0 0 2 0,0 1-3 0,0-2 5 16,-1 0-3-16,2-2 1 0,-3-1-1 0,1 1 6 0,1 0-8 15,-3 2 3-15,0-4-3 0,0 5 11 0,0-5-9 16,0 1 2-16,-2 2-4 0,2-2 1 0,0 1-2 15,2 1 2-15,-2-1-1 0,0-3 9 0,0-3-10 16,0 0 4-16,0 2-4 0,0-1 11 0,0 0-7 16,0 0 0-16,0 0-1 0,0 0 3 0,0 0-4 15,0 2 1-15,0-1-2 0,0 0 3 0,0 1-1 16,-2-1 2-16,-10 34-2 0,12-36 3 0,0 0-3 16,0 1-2-16,0 0 1 0,0 0 1 0,0 0-1 0,0 0 1 15,0 1 0-15,0-1 5 0,0 0-5 0,-1 0 0 16,1 1-2-16,-2 1 0 0,1-1 0 0,1 0 2 15,-1 1 0-15,1-1 7 0,-1 0-10 0,-8 34 5 16,9-36-6-16,0 0 8 0,0 1-4 0,0 0 1 0,0 0-1 16,0 1 0-16,0-1-1 0,0 0-1 0,0 0 0 15,0 0 5-15,0 0-7 0,0 2 4 0,0-1-4 16,0 0 6-16,0 1 1 0,0-1-1 0,0 0 1 16,0 0-2-16,0 1-6 0,0-1 5 0,0 0-6 15,0 1 12-15,0-1-5 0,0 0 1 0,0-1-2 16,0 1 2-16,0-1-3 0,0 0 1 0,0 0-1 15,0 0 3-15,0 0-4 0,0 1 1 0,0-1-1 0,0 0 7 16,0 0-6-16,0 0 2 0,0 0-3 0,0 0 3 16,0 1-1-16,0-1 0 0,0 0 0 0,0 0 3 15,0-1-2-15,0 0 1 0,0 0-2 0,0 0-3 0,0 0 3 16,0 0 0-16,0 0 2 0,0 0 2 0,0 0-3 16,0 0-1-16,0-1-1 0,0 0 1 0,0 0-3 15,0-1 4-15,0 0-2 0,-6-32 5 0,6 25-4 16,-2 1-1-16,2-1 0 0,-3 0 0 0,2 0 2 15,0 0 1-15,0-1 1 0,-1 0 3 0,-1 1-8 16,2 1 2-16,1 0-3 0,-1 0 8 0,1-1-7 16,-1 1 2-16,1-1-3 0,0 0 8 0,0 0-3 15,0 1-1-15,0-2-1 0,0 2-4 0,0-2 4 16,0-2 0-16,1 6 2 0,-1-4-1 0,0 3-3 0,0-1 2 16,-1-3-1-16,1 0 9 0,-1 1-8 0,1 2 3 15,0 1-5-15,-2 1 2 0,1 1 1 0,1-2-4 16,-1 2 4-16,0-2-3 0,-1 0 2 0,1 1 2 15,-1 2-1-15,1 0-4 0,1 0 3 0,-1 0 0 0,1 1 1 16,-1 0 2-16,0-1-3 0,-1-1-1 0,0 2-1 16,2 3 5-16,0 0-6 0,0 0 4 0,0 0-4 15,0 0 8-15,0 0-6 0,0 0 1 0,0 0-1 16,0 0 4-16,0 0-2 0,0 0 0 0,0 0 0 16,0-1 2-16,0 1-7 0,0 0 4 0,0 0-4 0,0 0 11 15,0 0-7-15,0 0-1 0,0 0-2 0,0 0-2 16,0 0 3-16,0 0 3 0,0 0-1 0,0 0 6 15,0 0-8-15,0 0 2 0,0 0-4 0,0 0 8 0,0 0-2 16,0 1-3-16,0 0 1 0,0 0-1 0,0 0 1 16,0 0 4-16,6 25-2 0,-2-22-1 0,-3 2-2 15,0-1-2-15,1-1 1 0,-1 2 2 0,3 0 0 16,-1 1-1-16,0 1 0 0,0 0-1 0,2 0 2 16,-3 0 0-16,1 0 1 0,0 0 0 0,-1-2-1 15,0 1 0-15,2 1 0 0,-2 0-3 0,-1 0 4 16,2 4 0-16,-2-5 2 0,0 2 4 0,-1 1-7 15,1 2 0-15,0-1-2 0,0 2 2 0,0-2 0 0,-1 1 0 16,2 2 0-16,-1-3 0 0,1 1-1 0,2-1-1 16,-2 0 0-16,1-1 0 0,0-1 4 0,-2 2-1 15,1-1 3-15,-1 0 0 0,0 0-7 0,-1-2 3 16,2 0-3-16,-2-1 8 0,0 0-7 0,0-2 4 0,0 0-4 16,-2 1 6-16,1-3-1 0,0 2-1 15,0-2-1-15,0 1 1 0,0-1-3 0,-2 0 0 0,3 0-1 16,0-3 2-16,0 0-1 0,0 0 2 0,0 0-1 15,0 0 3-15,0 0-3 0,0 0-1 0,0 0-1 16,0 0 2-16,0 0 1 0,0 0 0 0,0 0 0 16,0 0 0-16,0 0-3 0,0 0 2 0,0 0-1 15,0 0 9-15,0 0-9 0,0 0 4 0,0 1-6 0,0-1 1 16,0 0 1-16,-1 0-1 0,1 0 2 0,0 0 3 16,0 0-3-16,0 0 0 0,-1 0 0 0,0 0 5 0,1 0-5 15,-1 0 1-15,0 0-1 0,1-1 1 0,0 0-3 16,0 0 3-16,0 0-2 0,0-1 2 0,0 1-3 15,0-1 2-15,0 0-2 0,0-1 3 0,-5-35-1 16,7 31-1-16,-1-1 0 0,1 0 4 0,1 1-3 16,-1-1 2-16,3 0-2 0,0-2 2 0,-2 1-4 15,3 1-3-15,-2-2 1 0,1 2 4 0,1 0-2 16,-3-1 2-16,2 1-2 0,-1-3 5 0,1 2-4 16,1 2 3-16,0-1-3 0,-2 1 7 0,3-1-6 15,-1 0 2-15,1 2-3 0,1 1 1 0,0-1 0 16,-1-1-1-16,-1 0 1 0,2-1 1 0,0-1 3 0,-3 2-4 15,5 0 3-15,-1 5-3 0,-1-2-3 0,4 2 3 16,-4-2 0-16,-3 0 8 0,1 0-8 0,-4 1 3 16,1 1-3-16,-1-2 3 0,-2 2-4 0,0 2 1 15,0 0 0-15,0 0 5 0,0 0-1 0,0 0 0 0,0 0-1 16,0 0-1-16,1 0 2 0,-1 0 0 0,0 0 0 16,1 0-4-16,-1 0 3 0,1 0-1 0,1 0 2 15,-1 0 0-15,0 0-1 0,-1 0-1 0,0 0 1 16,0 0-2-16,0 0-2 0,0 0 3 0,0 0-2 15,0 0 12-15,0 0-10 0,0 0 4 0,0 1-4 16,0 0 7-16,0 0-6 0,0 0 1 0,0 1-2 0,-1-1 7 16,0 0-8-16,-1 0 3 0,1 0-4 0,0 0 4 15,0 1-3-15,0-1 0 0,0 0 1 0,-23 26 4 0,19-23-6 16,0 1 1-16,3-2-2 0,0 0 2 0,-2 3 1 16,2-2 0-16,-3 1 0 0,2 1-2 0,-2-3 2 15,-1 1-2-15,1 0 2 0,0 1-1 0,2 1-1 16,-2-1 0-16,2-2 0 0,-3 1 1 0,0 0 0 15,1 2 2-15,0 0-2 0,1 0-2 0,0 0 0 16,-1 0 0-16,0 1 1 0,1 0 5 0,0 1-5 16,1-1-1-16,-1 1-2 0,1-2 3 0,1 2 0 15,-2-2 2-15,2 1-1 0,0 1 1 0,-1-3-4 0,2 2 0 16,0 0-1-16,0 0 9 0,0 1-6 0,-1 0 2 16,1-1-3-16,0-1 2 0,0 0-4 0,-1 0 2 15,-1-2-2-15,1 2 6 0,0 0-4 0,1 0 1 16,-1 0-3-16,1-1 4 0,0 1-5 0,-1-2 6 0,1 1-5 15,0 0 6-15,-2-2 1 0,2 1-4 0,0-1 2 16,1 0-2-16,0-3-1 0,0 0 0 0,0 0 1 16,0 0 0-16,0 0-3 0,0 0 2 0,0 0-3 15,0 0 11-15,0 0-6 0,0 0 4 0,0 0-5 16,0 0 0-16,0 0-1 0,0 0-1 0,0 0 0 16,0 0 1-16,-1 0 1 0,1 0 0 0,0 0 0 15,0 0 2-15,0 0-3 0,0-1 2 0,0 0-2 16,0 0 1-16,0 0 0 0,0 0 0 0,0 0 0 0,0-2 3 15,-5-32-7-15,8 26 3 0,0 3-4 0,0-3 4 0,1 1 2 16,-1-1-2-16,1 0 2 0,-2-1 0 0,2-1 1 16,-1 1-2-16,0 2 0 0,0-1 1 0,0 0-5 15,1 1 4-15,0-2-3 0,1 2 11 0,-2-2-8 16,1-1 0-16,2 3-2 0,-1-2 2 0,1-1-2 16,0 3 0-16,0-2 0 0,-1 1 4 0,1-1-2 15,0 2 4-15,1 0-4 0,-1 0 0 0,-1 0 0 16,0 1-3-16,0 0 2 0,-1 2-3 0,2 0 5 15,-1 2 0-15,0-2 3 0,1 1-4 0,1 1 0 16,1 0 1-16,-2 1-1 0,-6 2 1 0,0 0-1 0,0 0 0 16,0-1 0-16,0 0 0 0,1 0 1 0,0 0 2 15,0 1 0-15,1 0 1 0,-1 0-3 0,0 0 1 16,0 0-2-16,-1 0-1 0,1 0 0 0,-1 0 1 0,1 0 2 16,0 0 2-16,1 0-4 0,-2 0-2 0,1 0 0 15,-1 0 3-15,1 0-1 0,0 0 1 0,0 0-1 16,0 0 3-16,0 0 0 0,1 0-1 0,-1 0 0 15,-1 0-2-15,0 0 0 0,0 0 0 0,0 0 2 16,0 0-1-16,0 0-1 0,0-1-1 0,2-16-2 16,-1 14-16-16,3-2-48 0,-4-2-34 0,3 4-3 15,-2-5-84-15,0 0-53 0,4 1-51 0,2-3-10 0,5 3-182 16</inkml:trace>
  <inkml:trace contextRef="#ctx0" brushRef="#br0" timeOffset="7">13035 13120 80 0,'2'-4'-15'16,"-2"-2"-49"-16,0 2 64 0,0-2 0 0,0 1 13 15,1 0 4-15,0 0 6 0,-1-1 34 0,-23 6 0 16,23-7 14-16,-2 2-9 0,0-1-7 0,2 0-2 0,-1 0-17 16,0 2 12-16,-1-3-22 0,1 1-4 0,1 0 2 15,-1 2-3-15,1-1-2 0,-2 0-7 0,1 1-6 16,0-1 1-16,0 2-1 0,-1-2-11 0,2 1 12 16,0 0-12-16,-3-1 5 0,1 2 1 0,0-4-3 15,1 1 3-15,-1 1 3 0,2 0-10 0,0 3 5 0,2-4-6 16,-2 1 10-16,-2-2 15 0,2 2-4 0,0 0 6 15,0 5-10-15,0 0 3 0,0-1 2 0,-1-15-2 16,0 9-12-16,1 1 10 0,0 0-6 0,1 0 10 16,-1 1 3-16,0-2-8 0,0 0 10 0,-1-2-7 15,1 2 10-15,0 0-2 0,0 0 1 0,0 0 2 16,0-1 14-16,0 1-8 0,-1-1 3 0,1 2-6 0,0 0-9 16,-1-2-1-16,0 3-7 0,1-2 6 15,0-1 0-15,-2-1-7 0,2 1 2 0,0 2-6 0,0-3-8 16,0 4 11-16,-1-2-8 0,0 1 11 0,1 0 7 0,-1 2-12 15,1-1 13-15,0 2-14 0,0-2 9 0,0 1 3 16,0 4-3-16,0 0 4 0,0 0-2 0,0 0-5 16,0 0 1-16,0 0-1 0,0 0-5 0,0 0 13 15,0 0-3-15,0 0 6 0,0 0-7 0,0 0 12 16,0 0-1-16,0 0 3 0,0 0-11 0,0 0-6 16,0 0-8-16,0 0 5 0,-7 12-2 0,6-6-7 15,-1 2 7-15,0 0-7 0,1 1 4 0,0 0-1 16,0 2-2-16,-1-1 2 0,1 0 9 0,-2 4-12 15,1-1 6-15,0 0-8 0,-1-1 0 0,0 0 7 0,2 1-5 16,-3 0 5-16,1 2-5 0,0 5-1 0,-1-3 1 16,3 5 0-16,-3 0 6 0,1-2-6 0,1-1 2 15,-1-4-3-15,2-1 3 0,1-2-1 0,-1-3-1 0,1-2 0 16,0-1 3-16,0-6-8 0,0 0 4 0,0 0-5 16,0 0 13-16,0 0-2 0,0 0 4 0,6-12-5 15,-5 4-2-15,1-4 3 0,-1-1 0 0,0-5 2 16,1 2-5-16,1-1 2 0,-3-3-3 0,3 1 4 15,1-3-5-15,-2 0 0 0,2 1-2 0,-4 1 1 16,2 1 9-16,1-2-9 0,0 0 6 0,0 1-7 0,1 0-8 16,0 2 14-16,0-2-7 0,-2 3 10 0,0-2 0 15,1 1-7-15,-1 2 2 0,-1 2-4 0,0 2-2 16,0 3 6-16,1 0-1 0,-2 3 4 0,0 1-3 0,0 5 2 16,0 0 2-16,0 0 0 0,0 0 1 0,0 0 5 15,0 0-5-15,0 0 6 0,0 0-4 0,0 0-6 16,0 2 3-16,-4 15-3 0,3-10 3 0,0 1-7 15,0 2 6-15,1 3-6 0,-1 1 1 0,-1 1 2 16,1-1-7-16,1-1 6 0,0 2-1 0,0 0-1 16,3 0 0-16,-2 0-1 0,-1 3 6 0,0-1-6 15,0 0 5-15,0 2-6 0,-1 0 9 0,1 2-8 16,-2-1 6-16,0 3-5 0,-1 0 6 0,-2 2-2 0,0 3-3 16,1 1 1-16,1-1 4 0,2 1-7 0,1 0 4 15,-1-5-4-15,-3 1 5 0,1-7-4 0,-1-1 1 16,1 1-2-16,3-6 3 0,-1 0-1 0,-2-2-3 15,-1-3 1-15,4 1 5 0,0-2-2 0,1 0 0 0,1-3-1 16,-2-3 0-16,0 0-5 0,0 0 7 0,0 0-6 16,0 0 9-16,0 0-1 0,0 0-1 0,3-8 3 15,-2 1 5-15,0-1-10 0,3 0 4 0,-4 0-5 16,1-1 6-16,0-2-4 0,-1 0 1 0,1 0-1 16,0 0 1-16,-1 1-3 0,0-1-2 0,0 2-2 15,2 0 2-15,-1-1 2 0,0 2 3 0,-1 0-2 0,1 3-5 16,0-1 6-16,-1 6-1 0,0 0 4 0,0 0-1 15,0 0 2-15,0 0-6 0,0 0 5 0,0 0-12 16,-6 7 8-16,3 1-3 0,2 2 5 0,-3 1 0 0,1 0-3 16,1 2 2-16,-2 1-2 0,1 1-3 0,0 1 3 15,2 1-5-15,-1 1 6 0,-2 1 0 0,3-1-2 16,-2 3 2-16,2 2-2 0,1 1 1 0,-1 2 1 16,-1 0-1-16,1 3 1 0,-2 0-1 0,2 2 2 15,-1-1 1-15,1-3 0 0,1-2-3 0,0-2-2 16,-1-2 3-16,0-5-1 0,-2-1 4 0,0-4-4 15,1-1-2-15,1-2 1 0,1-3-2 0,-1 1 4 16,-1 0-1-16,2-4 3 0,0-2 1 0,0 0-5 0,0 0 1 16,0 0-2-16,0 0-2 0,0 0 4 0,0 0-1 15,0 0 2-15,0-1 9 0,4-14-7 0,-1 8 1 16,1-3-4-16,-3-1-2 0,2-2 1 0,1-4 2 0,-2-1 0 16,1-3 2-16,-1 1-3 0,-1-1 2 0,0 1-2 15,4-1 0-15,-4-2 2 0,2 3-3 0,1 1 3 16,-4 0 1-16,3 5-3 0,-2 2-1 0,2 2-1 15,-2 2-4-15,-1 2 9 0,0 0-3 0,-1 2 7 16,1 0 0-16,0 4-7 0,0 0 7 0,0 0-7 16,0 0 5-16,0 0-1 0,-6 9-6 0,5-2 2 15,-1 3-2-15,0 4 0 0,1 3 2 0,-2 2-2 0,0 4 2 16,0-2-2-16,-2 2 2 0,4 1-2 0,-3 1 2 16,4 2 0-16,-4 1 3 0,-2-2-2 0,5-1 5 15,-2-4-8-15,0-1-1 0,0-1-2 0,2-2 9 16,-1 0-4-16,2-1 5 0,0-2-5 0,-2 0-9 0,2-5 12 15,-2 0-3-15,2 1 6 0,0-2-3 0,0-3-2 16,0-5-1-16,0 0 0 0,0 0 0 0,0 0-2 16,0 0-2-16,0 0 0 0,-1-6 8 0,1-3-5 15,-1 0 6-15,1-2-6 0,1-1 8 0,-1-2-5 16,3 0 1-16,1 0-2 0,-2-3 3 0,0 2-7 16,0-1 3-16,-4 0-4 0,2 1 14 0,0 0-12 0,3-1 2 15,-2 0-4-15,-5-1 9 0,3 0-5 0,-1 2 0 16,1 5-2-16,1 1 2 0,-4 3 3 0,2 3 2 15,2 3-1-15,0 0-4 0,0 0 4 0,0 0-2 16,0 0 4-16,-14 9-8 0,11 0 2 0,3 0-4 16,-1 6 4-16,1 1-6 0,-2 1 2 0,-1-1 4 0,1 1-1 15,-1-3-9-15,3 2 14 0,0 1-6 0,0 1 10 16,2 0-8-16,-2 0-4 0,1 0 3 0,0 5-1 16,0-2 12-16,0 2-12 0,-2 1 4 0,0-3-7 15,-1 0 6-15,0 1-1 0,4-1 1 0,-4 0-1 16,6-3-3-16,-3 0 3 0,0-5 1 0,1-2 3 15,0-1 0-15,-4-4-4 0,2-1-1 0,0-2 0 0,0-3 7 16,0 0-6-16,0 0 6 0,0 0-5 0,0 0 8 16,0 0-5-16,0 0-4 0,-4-13 1 0,3 8-1 15,1-3 4-15,-5-2 0 0,2 0 2 0,3-2 3 0,-2 1-11 16,1 0 5-16,1 0-5 0,-3-1 9 0,1-1-8 16,0 0 2-16,2 1-3 0,0 2 6 0,-2 1-3 15,2 0-2-15,0 4 1 0,0-3 4 0,1 6-10 16,-1 2 5-16,0 0-6 0,0 0 12 0,0 0-7 15,0 0 4-15,0 0-6 0,0 0 3 0,0 0-2 16,5-4 1-16,-2 9-1 0,-2-1 3 0,2 4-4 16,-2 0 5-16,2 4-3 0,2 0 4 0,0 0-2 15,2 2-2-15,-3-1 2 0,0-1 4 0,1 1-4 0,-1-3 0 16,0 2 0-16,0-3 2 0,1 0-2 0,-2-2 4 16,-1-2-4-16,4 2-1 0,-4-4-4 0,3 2 5 15,-5-5-3-15,0 0 7 0,0 0-3 0,0 0-1 0,0 0 1 16,1 0 13-16,0 0-9 0,-1-1 4 0,1 0-5 15,1-1 9-15,7-22-11 0,-8 15 4 0,-1 0-6 16,1-2 5-16,-1 0-1 0,0 2-1 0,0-3-1 16,-1 3-3-16,1 1 4 0,-2-2-2 0,2 3 5 15,0 0-3-15,-1 1-6 0,1 0 4 0,0 0-3 16,0 2 5-16,0 4-3 0,0 0 0 0,0 0 0 16,0 0 1-16,0 0-3 0,0 0 0 0,0 0-2 15,0 0 4-15,0 0-2 0,0 0-3 0,0 0 3 0,1 0 5 16,10 11-2-16,-7-3 4 0,-2-2-5 0,-2 0-3 15,1 1 3-15,-1 1 0 0,0 2 3 0,2-1 2 0,0 0-5 16,-2-1 0-16,1-3 0 0,0 2 4 0,-1-3-4 16,1-2 3-16,0 3-5 0,-1-3 2 0,1-1 3 15,-1-1-3-15,0 0 3 0,0 0 0 0,0 0-7 16,0 0 9-16,0 0-8 0,0 0 9 0,0 0-2 16,0 0-3-16,0 0 3 0,0 0 2 0,0 0-5 15,0 0 6-15,0 0-6 0,0 0 3 0,0 0-3 16,0 0-1-16,-1 0 1 0,0 0 1 0,1 0-4 15,0 0 2-15,-1 0-2 0,0-1 5 0,0 0 1 0,-1 1-1 16,1-1 0-16,1 1-8 0,0 0 3 0,0 0 0 16,0 0 2-16,0 0 0 0,0 0-2 0,0 0-1 15,0 0 2-15,0 0 4 0,-8 10-6 0,8-3 5 16,2 0-4-16,0 1 5 0,-2-1-5 0,2-1 1 0,-2-2 0 16,0 0 7-16,0-1-7 0,0-1 1 0,1 1-3 15,-1-3 6-15,0 0-3 0,0 0 0 0,0 0 0 16,0 0 5-16,0 0-7 0,0 0 7 0,0 0-6 15,0 0 6-15,0 0-5 0,0 1-2 0,-1-1 0 16,1 0 8-16,-1 0-2 0,0 0 1 0,-1 0-2 16,1 0-4-16,0 0 3 0,0 0-1 0,-21-9 3 15,20 3 3-15,-2 1-4 0,0 1 0 0,3-2-1 0,-5 0 0 16,1 0-3-16,1 1 1 0,2 1-1 0,2 4 3 16,0 0-4-16,0 0 1 0,0-1-2 0,0 0 8 0,0 0-5 15,0 1 0-15,0 0-1 0,0 0-4 0,0 0 3 16,0 0-2-16,0 0 1 0,0 0 1 0,2 0-1 15,-1 0 3-15,13-8-3 0,-9 10 4 0,1 0 2 16,-6-2-3-16,0 0 1 0,0 0 3 0,8 12-4 16,-3-9 4-16,-3 2-5 0,0 0 3 0,0-1 0 15,-1 2 1-15,0 0-1 0,-1-1-2 0,1 0-1 16,-1-2 2-16,-1 1 1 0,1-1-1 0,0 0 2 16,0-3-7-16,0 0 5 0,0 0-1 0,0 0 0 0,0 0 3 15,0 0-3-15,0 0-2 0,0 0 1 0,0 0 1 16,0 0 0-16,0 0 7 0,1 0-6 0,0 0 0 15,16-3-2-15,-11 0-7 0,-2-3-115 0,-1 2-60 16,1-3-18-16,3-1-160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3:39:49.8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21330 9223 1404 0,'8'-14'-154'0,"9"-10"385"0,-5 1-186 0,4 0 33 0,1 4 62 0,-5 9-32 0,2 3 11 0,-1 4-2 0,-7 1-4 16,2 4 4-16,-8 2-21 15,2 3 12-15,-2 8 0 16,-6 6-38-16,-8 12-14 16,-5 5-12-16,-8 14-4 15,-5 6-5-15,-2 11 1 16,1-1-3-16,3-1-3 16,1-5-2-16,12-16-9 15,5-2-3-15,10-17-9 16,6-10-3-16,11-12 4 0,6-8 0 15,19-18-6 1,9-7 9-16,13-15-8 0,1-2-2 16,-9 2 3-16,-10 6 0 15,-24 18 0-15,-18 18 3 16,3-5 23-16,-21 20 2 16,-21 18 2-16,-11 11-2 15,-11 12-19-15,0 3-6 16,14-6 6-16,15-9-4 0,22-18-4 15,14-12-2-15,26-24-3 16,19-14 1-16,28-24 2 16,5-12 1-16,2-7-5 15,-9 2 1-15,-17 11 2 16,-9 11-2-16,-24 22 5 16,-26 21-2-16,8-5 10 15,-29 25 8-15,-13 15 2 16,-6 8 9-16,4 3-9 15,7-7-10-15,17-15 0 16,11-6-6-16,18-16-7 16,14-8 2-16,30-16-2 15,15-7-1-15,13-9 0 16,-5-2-1-16,-17 11 3 16,-18 4-1-16,-23 23 3 0,-7 6 0 15,-20 20-1-15,-9 7 2 16,-10 11-1-16,-1-2 1 15,4-7-3-15,4-5 0 16,13-15-1-16,8-5 0 16,19-12 0-16,10-10-1 15,17-10 0-15,11 0 1 0,-6 7 0 16,-5 5-4-16,-20 13 6 16,-14 3 1-1,-12 15-3-15,-7 2 4 0,-2 2-3 16,0-1 0-16,11-11 2 15,0-4-4-15,19-15-2 16,8-8 1-16,8-16-4 16,6-2 4-16,0-2 4 15,-3 6-2-15,-14 13 3 16,-7 6-2-16,-15 13-2 16,-8 6-2-16,-8 9 3 15,-4 3 2-15,-2 3 4 16,4 0 2-16,5-4-6 15,8-3 2-15,10-4-7 16,0-3-1-16,11-3 7 16,3-2-9-16,5-2-75 0,3-2-60 15,8-2-120-15,1-3 58 16,1-6 76-16</inkml:trace>
  <inkml:trace contextRef="#ctx0" brushRef="#br1" timeOffset="6253.059">20974 8332 1086 0,'13'-12'106'16,"-2"-2"73"-16,5-3-61 16,-1-1 122-16,3 0 59 15,0 1 0-15,-9 2-78 16,-3 1-51-16,-3 6-45 15,-3 8-13-15,0-1-30 16,0 0-10-16,-26-22-27 16,9 22-5-16,-17 6-12 15,-8 6-4-15,-4 12-2 16,-6 2-3-16,2 9 5 16,5 3 1-16,9 2-4 15,1-1 1-15,12-4-4 0,4 0-4 16,12-6-4-1,7-3-6-15,13-7-4 0,8-2 0 16,16-6-1-16,10 2 1 16,9-2 4-16,9 2-2 15,-2 9 1-15,-7-3-2 16,-15 9-2-16,-13-2 2 0,-19 5-2 16,-4 5 1-16,-19 5 4 15,-5 2-2-15,-19 0 4 16,-7-5-2-16,-6-9-1 15,-2-7 5-15,6-16-2 16,6-3 0-16,12-9-2 16,7-5-14-16,11-4-60 15,4-1-51-15,13-3-113 16,5 1-59-16,13-6 111 16</inkml:trace>
  <inkml:trace contextRef="#ctx0" brushRef="#br1" timeOffset="7015.227">21283 8713 1502 0,'12'-2'129'0,"0"-6"131"16,3-5 47-16,1-9-11 15,1-3-109-15,-2-5-95 16,-3-5-12-16,-3-1-24 15,0-5-10-15,-8 1 0 16,-4 2-7-16,-7 9-9 16,-4 7 1-16,-4 15-14 15,-3 8-5-15,-3 22-4 16,-2 13-8-16,3 20-4 16,1 3 6-16,10 11-6 15,4 0 5-15,9-2 3 16,8-1-4-16,11-11 1 15,6-8 1-15,10-16-4 0,7-13 2 16,8-19 0-16,0-11 0 16,0-21 2-16,-7-6-10 15,-9-7-40-15,-2-1-17 16,-9 4-31-16,-4 3-9 16,-7 12 23-16,-2 9 14 15,-7 9 28-15,-4 9 0 0,0 0 19 16,2 0 7-1,-1 1-1-15,16 20 6 0,-9-3 11 16,2 3-4-16,2 2 7 16,1 3-3-16,0 0 2 15,1-3 4-15,-1-7-6 16,1-6 6-16,-5-6 10 16,-1-4 18-16,-6-8 48 15,-2-6 4-15,-5-12 25 16,-5-4-18-16,1-9-36 15,0-3-13-15,4-4-27 16,5-3-6-16,6 1-6 16,6-2-3-16,8 7-4 15,3 5 2-15,6 12-3 16,0 5-22-16,1 12-104 16,-2 3-73-16,3 6 86 15</inkml:trace>
  <inkml:trace contextRef="#ctx0" brushRef="#br1" timeOffset="7432.307">22152 8427 1346 0,'0'0'131'16,"0"0"277"-16,0 0-56 16,0 0-78-16,8 14-108 15,-3 12-71-15,-3 11-19 16,1 5-9-16,-2 7-27 16,1 3 1-16,6-1-13 15,3 1-11-15,4-8-5 16,2-6-4-16,2-11-3 15,3-8 3-15,1-12-2 16,2-8-2-16,2-16 7 16,-4-12 0-16,0-15-1 15,-1-2-2-15,-11-5 0 0,-1-2-4 16,-13 1 0-16,-5 0 0 16,-2 7-16-16,0 6-12 15,4 12-73-15,3 5-42 16,2 8-73-16,2 4-163 15,9 5 121-15</inkml:trace>
  <inkml:trace contextRef="#ctx0" brushRef="#br1" timeOffset="8098.401">22607 8673 1497 0,'13'-1'143'0,"4"-5"164"16,1-4 68-16,0-12-100 16,2-4-112-16,0-7-46 15,-2-5-33-15,-4-4-33 16,-5 2-10-16,-7 4-14 16,-3 9-7-16,-7 12-9 15,-4 9-5-15,-6 21-8 16,-2 10 0-16,-4 23-5 0,1 7 2 15,7 5 5 1,2-1-2-16,13-9 0 0,4-6 2 16,8-15-9-16,5-5-14 15,5-15-14-15,1-9-6 16,2-11 1-16,3-10 14 16,-3-9 15-16,2-2 7 15,0-4 5-15,-2-1 1 16,-2 2 0-16,-1 2 2 15,-2 6-2-15,-5 6 2 0,1 13-1 16,-3 5-1-16,-2 14 0 16,0 6-1-16,-7 10 1 15,-1 5-1-15,-3 4 0 16,-3 1 0-16,5-5 0 16,-1-2 2-16,5-8 2 15,0-6 2-15,-5-9 0 16,0-7 3-16,0 0 35 15,-3-11 1-15,3-7 3 16,-1-7 5-16,0-9-30 16,-1-3-5-16,4-4-8 15,3-3-3-15,7 2-7 16,7 2 1-16,4 6-2 0,3 1 0 16,5 8 3-16,1 3-4 15,0 7 2-15,1 2 0 16,0 8-13-16,0 0-16 15,0 1-49-15,3 1-44 16,-1-3-85-16,6-1 211 16,-5 0-44-16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3:41:17.5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5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3-10-02T13:42:33.990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14397 8052 939 0,'-2'13'151'15,"-5"-1"77"-15,4 0-94 0,-1-3 54 16,4-9 57-16,0 0-24 16,0 0-27-16,0 0-53 15,0 0 14-15,0 0-38 16,0 0-5-16,0 0-9 16,1 0-20-16,0-1-7 15,22-27-35-15,-14 9-6 0,9-8-13 16,3-8-5-16,7-10-2 15,6-4 0-15,8-9-6 16,9-2-2-16,7-1 2 16,-1-1-5-16,1-3 1 15,-3-2-2-15,-6-2 0 16,4-2-4-16,3 5 5 16,8 0-1-16,10 7-4 15,-1 2 5-15,3 4-3 16,-5 1 1-16,-2 1-2 15,6 2-4-15,10 1 1 16,3 1 2-16,3 2 3 16,-4-1 2-16,1 3-4 15,12 1-1-15,2 2-3 16,0 2 1-16,-5 6 3 16,-2 3 2-16,6 4 1 15,3 2-1-15,0 2-2 0,-3 2-1 16,12 0-1-16,1 2 2 15,1 0 0-15,-3 0 1 16,-2 4 2-16,3 0-3 16,2 4 0-16,-1 3 2 15,-10 4-1-15,1 0 3 16,0 5-3-16,-2 0-1 0,-8 3 0 16,0 3-4-16,1 2 6 15,-3 2 0-15,-5 4-2 16,-5-1 2-16,-12 4-4 15,0 1 2-15,9 3 0 16,1 3-1-16,-5 2 0 16,-4 0 2-16,-12 1-1 15,-1 1 1-15,2-1 4 16,4 3-4-16,2-2 3 16,-3-1 2-16,-5-1-8 15,-5-1 0-15,-2 0-1 16,-1 2-1-16,1 0 4 15,2 2 1-15,-2-2 4 16,3 2 1-16,-5 1-1 0,-6 1 2 16,-8-2-5-16,-4-1 5 15,-5 0 7-15,-1-2 0 16,-2-1-3-16,-1-3-3 16,-1-3-6-16,-1-1-1 15,-4-4 5-15,-1-2-2 16,-3-3 2-16,-1-2-1 15,-2-2-5-15,-4 0 3 16,0-3-3-16,0 0 0 0,-6-5 6 16,0 0-4-16,0 0-4 15,1 0-13-15,-1 0-21 16,0 0-11-16,0 0-21 16,0 0-20-16,-15-13-132 15,-2 10-662-15,-5 3 334 16</inkml:trace>
  <inkml:trace contextRef="#ctx0" brushRef="#br0" timeOffset="2181.073">20403 7590 721 0,'0'0'214'15,"0"0"171"-15,0 0-232 16,0 0 82-16,0 0 34 16,2 0-30-16,17-24-49 15,-12 0-25-15,2-5-43 16,-1-10-30-16,0-6-8 16,-1-2-10-16,-2-5-16 15,-3-2-7-15,-2-3-18 16,1-2-6-16,-2-3-7 15,-4 2-1-15,-5 3 5 16,-2 2-3-16,-4 14 5 16,-1 4-2-16,-2 14-1 0,-2 3 7 15,4 9-6-15,-1 3 1 16,7 5-3-16,3 1-8 16,8 2-4-16,0 0-4 15,0 1-9-15,-1 19-1 16,15 2-2-16,5 8 1 15,6 9 5-15,3 7 0 0,1 11 0 16,3 1-1-16,-4 2-2 16,-4-3-1-1,0-5 4-15,-6-3 3 0,5-3-3 16,-4-1 3-16,0-1-1 16,2-2-3-16,-7-4 2 15,3-3-1-15,-6-7 3 16,-5-5 1-16,-1-8-1 15,-2-4-3-15,-3-11 2 16,0 1 19-16,0 0 27 16,-14 8 1-16,-2-8 3 15,-6-1-18-15,-8 0-24 16,-4 0-2-16,-17 0-3 16,-3 0 4-16,-6 4-1 15,0 1-3-15,8 6 0 0,2 0-7 16,8 7 2-16,-2-2 0 15,6 1-39-15,4-1-37 16,3-4-88-16,8-2-114 16,1-1 143-16</inkml:trace>
  <inkml:trace contextRef="#ctx0" brushRef="#br0" timeOffset="23000.653">14617 5059 1067 0,'5'-21'124'16,"-2"-2"67"-16,-4 2-30 16,-5 2 246-16,-5 6-57 15,-3 5-138-15,-8 12-53 16,-4 9-61-16,-7 19-22 15,-5 12-8-15,5 25-18 16,-2 9-8-16,10 6-19 16,4 2-8-16,10-10-7 15,11-5 0-15,15-18-4 16,15-15 2-16,21-27-6 16,12-14-1-16,16-28 1 0,5-12 1 15,-9-12 11-15,-8-3-5 16,-28 3 23-16,-13 3 1 15,-20 1 22-15,-12 2 9 16,-22-3-6-16,-2 0-7 16,-21 7-26-16,-2 6-10 15,-3 17-13-15,-2 9-3 16,14 15-53-16,6 6-17 16,18 9-64-16,8 1-74 0,16 4-40 15,8 0 45-15,15-4 71 16</inkml:trace>
  <inkml:trace contextRef="#ctx0" brushRef="#br0" timeOffset="23417.161">15070 5076 1206 0,'10'-2'124'0,"-5"-1"207"15,-5 3 186-15,0 0-145 16,0 0-160-16,1 25-84 0,-3 1-31 15,0 16-25-15,1 3-2 16,2 1-16-16,3-5-2 16,6-10-10-16,2-4-4 15,2-14-3-15,5-3-7 16,-2-9 5-16,-2-2 3 16,2-8 4-16,3-6 4 15,-3-11-8-15,2-7-3 16,-2-14-16-16,-4-9-10 15,4-8-3-15,1 2-1 0,2 11-5 16,1 12 4-16,-5 22-1 16,-4 12-5-16,0 22 1 15,-1 12 3-15,-2 23-3 16,-3 8 3-16,-3 5 0 16,-1 0-5-16,2-12-13 15,1-5-19-15,3-7-51 16,2-4-45-16,1-6-72 15,1-1-46-15,0-8-53 16,1-4 94-16,2-13 79 16</inkml:trace>
  <inkml:trace contextRef="#ctx0" brushRef="#br0" timeOffset="23879.68">15852 5105 1353 0,'-1'-9'103'0,"1"9"161"16,0 0 113-16,0 0-94 15,-3 12-137-15,0 17-76 16,-4 8-8-16,4 8-14 16,0 0 4-16,6-8-5 15,4-6-16-15,5-14-19 16,8-4-4-16,2-10 5 15,4-3 5-15,1-6 14 16,0-7 4-16,0-10 2 16,-1-7-6-16,-4-7-11 15,-3-5-1-15,-12-4-9 0,-7 3 5 16,-13 4-21-16,-4 8-31 16,-5 14-78-16,-1 7-64 15,3 10-140-15,4 4 51 16</inkml:trace>
  <inkml:trace contextRef="#ctx0" brushRef="#br0" timeOffset="24369.858">16440 5431 1117 0,'0'0'77'0,"0"0"22"16,0-1 12-16,0 0-24 15,0 0 5-15,0 0 72 16,0-1-14-16,0 1 17 16,0 0 6-16,0 0-57 15,0 0-33-15,0 0-38 16,0-1-18-16,0 1-12 0,0 0-7 15,0 0-8-15,0 0 7 16,0 0 0-16,0 1 9 16,0 0 29-16,0 0-8 15,0-1 3-15,0 1 4 16,0 0 6-16,0 0 6 16,0 0 0-16,0 0-11 15,0 0-10-15,0 0 1 16,0 0-8-16,0 0-3 0,0 0-1 15,0 0 1-15,0 0-7 16,0 0 1-16,0 0-5 16,0 0-7-16,0 0-2 15,0 0-3-15,0 0 3 16,0 0-1-16,0 0-14 16,0 0-23-16,0 0-116 15,0 0-65-15,0-2 96 16</inkml:trace>
  <inkml:trace contextRef="#ctx0" brushRef="#br0" timeOffset="25430.02">16847 5316 1545 0,'0'0'154'16,"1"0"226"-16,21-1-77 0,-1-10-17 15,4-8-95-15,11-10-74 16,2-5-19-16,4-10-32 15,0-1-12-15,-5-2-11 16,-6 4-3-16,-15 7-6 16,-4 7-4-16,-20 12 0 15,-10 6-4-15,-21 16-11 16,-10 11-8-16,-7 19-8 16,-1 12-6-16,7 15 2 15,8 3 1-15,18-4 2 16,9-5-1-16,19-16-9 15,8-7-1-15,22-11-14 16,11-5-2-16,24-13 6 16,12-4 6-16,5-13 9 0,-2-7 4 15,-8-7 4-15,-3-6-3 16,0-7 3-16,2-4 3 16,-7-8 5-16,-4-4 2 15,-18-2 16-15,-13 0 2 16,-17 3 5-16,-11 2 4 15,-10 6-10-15,-7 6-4 0,-11 8-12 16,-10 6 0-16,-1 12-5 16,2 3 0-1,-3 7-4-15,9 4 0 0,3 1 2 16,3 1-8 0,11 5 4-16,2 3-5 0,2 10-4 15,1 7 7-15,2 12-4 16,0 7 5-16,2 13 1 15,3 4-3-15,2 9 4 16,4-2-2-16,3-5-1 16,4-4 4-16,6-10-3 15,2-6 2-15,4-6-1 16,-2-4 0-16,1-5-1 16,1-3-4-16,-2-9 2 15,-1-6-5-15,-2-10-13 16,-1-4-10-16,-4-12-9 0,2-6-12 15,-4-10 9-15,-2-7-3 16,-2-8-12 0,-1-8-1-16,-8-19-21 15,-2-10 10-15,-9-16 11 0,-5-4 8 16,-5-1 32-16,-3-6 8 16,5 4 14-16,2 4 5 15,9 19 11-15,2 13 4 16,4 19 8-16,3 8-5 0,0 10 8 15,1 7 2-15,-1 11 7 16,-1 4 4-16,-3 11-17 16,0 0-3-16,0 0-18 15,0 0-6-15,6 28-3 16,3 3-2-16,3 22-1 16,1 12-2-16,0 22 5 15,-1 13-4-15,-6 10 4 16,0 4 4-16,-5-3-2 15,-1-4 3-15,0-10-3 16,0-7-25-16,0-21-98 16,-1-10-70-16,1-16 80 15</inkml:trace>
  <inkml:trace contextRef="#ctx0" brushRef="#br0" timeOffset="26213.236">18122 5120 1181 0,'0'0'101'0,"0"0"63"16,0 0 48-16,0 0 60 15,9 17-69-15,-1 18-84 16,1 6-42-16,2 11-33 16,2 2 25-16,-1-8 18 15,2-4 12-15,7-13-35 16,-2-8-26-16,9-15-4 16,2-7-3-16,-1-15 1 15,2-6 5-15,-5-7-7 16,-4-2-9-16,-8-3-4 0,-7-4-2 15,-8 2-2-15,-4-1-1 16,-5 13-24-16,0 3-25 16,0 14-84-1,2 6-45-15,9 7-167 0,6 8-297 16,11-6 459-16</inkml:trace>
  <inkml:trace contextRef="#ctx0" brushRef="#br0" timeOffset="26483.977">18949 4424 1528 0,'10'-62'219'16,"1"7"62"-16,-1 23 53 15,-3 12-77-15,-7 26-138 16,0 16-32-16,-8 25-49 15,-3 17-20-15,-7 32 5 16,-7 13 3-16,-7 16 13 16,-5 16-7-16,-1 17-9 15,-4 3-6-15,4 5-9 16,3-11-13-16,7-39-84 16,9-12-60-16,9-31 401 15,8-18-258-15</inkml:trace>
  <inkml:trace contextRef="#ctx0" brushRef="#br0" timeOffset="28668.075">20091 5326 1294 0</inkml:trace>
  <inkml:trace contextRef="#ctx0" brushRef="#br0" timeOffset="30665.185">19357 4816 1373 0,'7'-13'97'0,"-2"5"237"16,2 1 31-16,0 7-76 15,0 7-89-15,-1 12-102 16,0 9-9-16,-1 20-11 16,-1 11-5-16,-3 13-7 15,0 7-7-15,3 1-22 16,-1-5-6-16,5-8-12 15,1-9-7-15,2-9-8 16,4-6-1-16,1-14-1 16,-3-8 2-16,-2-15 0 0,-1-6 3 15,5-18 0-15,4-10 2 16,4-14-2-16,-2-7-1 16,2-2-6-16,-2 0 0 15,-2 10 0-15,0 7 0 16,-8 15-2-16,-2 8-2 15,1 18-4-15,-2 7-3 0,3 13-2 16,5 5 2-16,2 4 6 16,2 1 2-1,6-2 1-15,4-1 2 0,8-8-3 16,9-3 0 0,8-11 5-16,-2-7 2 0,-4-14-4 15,-9-6 5-15,-11-8-3 16,-5-3 0-16,-11-4 7 15,-2-1-1-15,-10-3 0 16,-4 2 3-16,-6 9-2 16,-6-1 3-16,-6 15 1 15,1 7-2-15,-1 13-3 16,2 14-4-16,6 12-5 16,3 3-4-16,9 5 3 15,4-1 2-15,18-1 0 16,4-7 2-16,10-11-4 0,2-7-4 15,1-18 6-15,1-7-1 16,0-14 2-16,2-9-1 16,-7-8-2-16,2-6 1 15,-5-8 0-15,-4-6 4 16,-7-13 0-16,-7-11 1 16,-9-12 5-16,-8 0-3 15,-4 17 3-15,1 12-2 16,-2 29-5-16,1 12 5 0,-5 22 4 15,-2 8-1-15,-2 21 1 16,-2 9-6-16,4 22-3 16,3 12 2-16,5 21-3 15,3 8 0-15,7-3-3 16,4-10-1-16,15-21 3 16,8-15-1-16,9-22 1 15,2-7 1-15,2-19-2 16,-3-7 1-16,-4-17 1 15,-3-7-1-15,-5-10 4 16,-3-7 0-16,-3-5 0 16,-3-2 0-16,-5 3-1 15,-3 8 0-15,-9 13 0 16,-2 10 6-16,-5 17 0 16,-6 7 0-16,-1 22-5 15,-2 9-5-15,1 16 0 0,3 4-3 16,6 0-1-16,4-2 3 15,10-7-1-15,4-5 3 16,6-11 0-16,5-5 2 16,3-12-2-16,3-7 0 0,3-9 0 15,0-9 1-15,3-8 2 16,1-4 0-16,-7-7 2 16,0-1 3-16,-4 2-4 15,-7 1 2-15,-2 9-3 16,-5 1-1-16,-10 8-2 15,-3 10 4-15,0 0 0 16,0 0 0-16,-6 17-2 16,1 4-3-16,2 9 1 15,3 2 1-15,4-3 2 16,5 0 0-16,11-8-4 16,3-8-1-16,10-10 0 15,4-7-1-15,0-12 3 16,1-5 1-16,-5-5 3 15,-4-1 3-15,-10 0-4 16,-10 0 3-16,-13 0 8 0,-8 0 2 16,-15 4 3-16,-5 3-4 15,-5 13-13-15,-1 4 3 16,3 6-4-16,3 7 1 16,7 0-6-16,3 3-6 15,10-5-35-15,5-2-26 16,12-4-84-16,4-3-35 0,15-7-76 15,11-6 301-15,8-20-81 16</inkml:trace>
  <inkml:trace contextRef="#ctx0" brushRef="#br0" timeOffset="31179.293">21616 5506 1495 0,'0'0'189'0,"0"0"272"15,0 0-80-15,0 0-151 16,0 0-92-16,0 0-86 15,0 0-25-15,0 0-27 16,0 0-26-16,0-1-127 16,5-26-67-16,13 14 34 0</inkml:trace>
  <inkml:trace contextRef="#ctx0" brushRef="#br0" timeOffset="31745.89">21988 5129 1462 0,'1'-8'109'0,"-1"8"250"15,0 0 44-15,0 0-109 0,0 0-139 16,1 22-45-16,2 8-38 16,5 16-31-16,0 2-3 15,3-1-7-15,-3-4-4 16,5-8-13-16,3-4-7 16,2-8-1-16,3-4 3 15,2-12-2-15,-2-5 0 16,-1-10 0-16,1-5 0 15,-6-8 0-15,0-2 0 0,-8-4-1 16,-3-6 3-16,-6 2 1 16,-3 4 0-16,-3 1-5 15,-3 7-10-15,2 5-31 16,0 1-29-16,9 13-116 16,0 0-53-16,0 0-188 15,17-7 13-15</inkml:trace>
  <inkml:trace contextRef="#ctx0" brushRef="#br0" timeOffset="31956.966">22502 5209 1353 0,'-3'12'180'16,"0"2"497"-16,1 1-257 0,0 2-184 16,4 4-81-16,-2 0-36 15,0 7-56-15,0-4-20 16,-3-1-26-16,2-2-7 15,1-8-6-15,-1 0 3 16,3-8-47-16,2-4-42 16,5-7-100-16,4-8-68 15,5-9-118-15,-1-1 31 16,1-5 182-16</inkml:trace>
  <inkml:trace contextRef="#ctx0" brushRef="#br0" timeOffset="32103.669">22484 4950 1272 0,'-11'-21'99'0,"3"1"58"16,-3 4 170-16,5 4-85 16,1 6-72-16,5 6-110 15,0 0-36-15,11 13-51 16,6 0-87-16,11 5-199 16,2 1 178-16</inkml:trace>
  <inkml:trace contextRef="#ctx0" brushRef="#br0" timeOffset="33081.42">22902 5099 1121 0,'2'11'145'15,"-3"-1"91"-15,-13 5 93 0,-3 7-3 16,-13 1-110-16,-2 9-66 16,-4 7-25-16,-1 5-44 15,7 9-14-15,3 2-9 16,12-4-6-16,7-4-8 15,12-14-16-15,8-9-8 16,15-19-7-16,6-10-1 16,15-19-1-16,6-9 5 15,2-11-1-15,-1-5 4 0,-10-11 13 16,-5-2 0-16,-9-19 5 16,-6-6 3-16,-10-11-4 15,-8-4 2-15,-10 13-6 16,-4 12-7-16,-4 29-12 15,-1 12-5-15,-2 24-1 16,-4 10-1-16,-3 19 0 16,0 10-2-16,1 21-7 15,4 13 2-15,0 22-3 16,2 18-1-16,6 11 7 16,6-1 1-16,12-15 1 15,9-14 0-15,13-20-4 16,1-10 2-16,8-20-4 15,3-7-1-15,3-23 2 0,4-7-1 16,-2-15 5-16,4-9-1 16,-1-8 1-16,-1-4 3 15,-12-1-1-15,-4-3 1 16,-16 3 2-16,-8 2 1 16,-8 9-4-16,-5 4 3 15,-9 14-1-15,0 4-1 16,-2 12 0-16,-1 5-3 0,3 13-3 15,2 6-2-15,4 6-2 16,0 5-1-16,5-3-1 16,0 0 6-16,6-3-1 15,4-3 4-15,8-7-1 16,1-6-2-16,6-11-3 16,2-5-3-16,1-11 2 15,1-4 1-15,-5-7 5 16,2-1 1-16,-5-4-3 15,0-1 5-15,-8 1-4 16,-5 2 0-16,-6 8 4 16,-3 6-4-16,-6 8 7 15,-2 6-2-15,-2 12 2 16,2 5-2-16,2 9-5 16,4 1 1-16,6-1-1 0,5-4 1 15,12-5-1-15,5-7 3 16,12-8-2-16,5-6 0 15,4-9 1-15,0-5-4 16,-6-6 1-16,-2-2-2 16,-5-4 3-16,-6-2 4 15,-4-5-1-15,-3-4 2 16,-11-5-6-16,-1 2-1 16,-10 5 1-16,-6 6-2 15,-9 13 3-15,-4 7 1 0,-7 10-2 16,-1 5 0-16,2 7-2 15,2-1 0-15,5 5 1 16,4-3 1-16,7 1-22 16,3 0-37-16,10-3-90 15,3-2-47-15,14-4-91 16,3-7 133-16</inkml:trace>
  <inkml:trace contextRef="#ctx0" brushRef="#br0" timeOffset="52044.605">15754 13911 1303 0,'0'8'68'0,"3"0"65"0,1-3 44 16,0 3 60-16,5-1 5 16,-1 3-46-16,4 1-70 15,4 4 4-15,2 4-39 16,4 5-26-16,2 6-9 15,7 8-21-15,1 4-9 16,9 9-13-16,5 2-4 16,11 3-7-16,3-2 1 15,5-2 0-15,-3-3-2 0,-3 5 5 16,2 2-5-16,6 4 4 16,7 0 3-16,9-5-4 15,-1-2 5-15,-5-9-3 16,-2 0-1-16,1-4-2 15,13-1-1-15,4 4 0 16,0-2-2-16,-7 1 2 16,-4 2-2-16,7-2-1 15,7-1 2-15,2-4 0 16,-5-4 1-16,-7-8 0 16,1 0-2-16,8-7 2 15,2-1 4-15,0-3 0 16,-4-4 2-16,4 0 1 15,3-3-2-15,0-3 1 16,-4 1-1-16,-9-5-4 16,0-2 1-16,8-4-4 0,2-1 2 15,-4-2 0-15,-9-4 0 16,-7-3 4-16,1-3-1 16,5-8-1-16,-3-7 2 15,-4-12-3-15,-5-2 2 16,-9-8 0-16,-1 3-3 0,1 3 2 15,2 0-2-15,-7 5 3 16,-5 0 1-16,-8-1-2 16,-6 2 2-1,-7-2-3-15,0 0-3 0,-5 6 6 16,-4 2-5 0,-3 13 6-16,-1 9-4 0,-7 12-17 15,-1 4-24-15,-4 9-87 16,-1 7-48-16,-5 7-84 15,0 0 41-15</inkml:trace>
  <inkml:trace contextRef="#ctx0" brushRef="#br0" timeOffset="53011.717">15944 14183 428 0,'-1'-13'158'0,"0"1"179"16,1 2-118-16,-2 2-64 0,0 1-31 15,1 0-17-15,1 7 76 16,0 0 47-16,0 0 30 16,-1 0-33-16,0 0-18 15,-20 10-83-15,18 15-25 16,0 6-19-16,5 10-30 15,2 5-12-15,3 7-4 16,2-2-9-16,1 0-3 16,2-4-5-16,-1-6-2 15,1-8 5-15,-2-12-8 16,-1-5 5-16,-9-16-5 16,0 0-3-16,6-16 15 15,-12-8 5-15,-8-13 10 16,-3-6 4-16,-4-8-14 15,-2-2-6-15,1-7-11 16,-1-3-4-16,-1-7 2 0,-2-1-8 16,1 4-1-16,-4 4-1 15,4 8-4-15,1 0 2 16,-1 8 2-16,5 4-3 16,2 9 3-16,6 6 0 15,6 12-4-15,4 5 4 16,5 7-7-16,11 8 3 0,10 11 0 15,6 4-1-15,11 13 3 16,2 4 1-16,7 1 0 16,3 0-2-16,8-5 4 15,6-1-4-15,8-5 4 16,-4-4-2-16,-4-10 2 16,-8-4 1-16,-11-10-40 15,1-7-57-15,-3-10-152 16,-4 1 124-16</inkml:trace>
  <inkml:trace contextRef="#ctx0" brushRef="#br0" timeOffset="57864.944">17262 15583 873 0,'0'-20'194'0,"-2"0"141"15,3 5-91-15,-1 6 147 0,0 9-24 16,1 18-114-16,1 11-106 16,2 24-33-16,0 14-37 15,6 33-20-15,-1 13-6 16,3 9-25-16,0 2-1 16,1-2-13-16,0-6-8 15,2-14 4-15,0-13-9 16,0-36 3-16,3-11 2 0,-3-19-4 15,2-11 4-15,0-12-1 16,-2-12-3-16,3-15 3 16,-1-8-2-16,-2-17-1 15,2-8 5-15,2-11-5 16,-1-3 2-16,-2 8-2 16,3 11-2-16,-7 25-1 15,0 12-8-15,2 21-3 16,-5 10-8-16,7 28 3 15,-1 12 2-15,5 18 4 16,2 2 7-16,5-8 3 16,1-7-1-16,6-18 4 15,3-7-7-15,3-15 5 16,4-9 1-16,4-14 1 16,0-9 1-16,-1-7-1 0,-6-8 2 15,-7-8 1-15,-5-4 1 16,-12-12 5-16,0-2 1 15,-10-5-1-15,-4 4 1 16,-2 13 2-16,-2 8-4 16,-6 20 1-16,-2 8 3 15,-6 16-5-15,1 10 5 16,1 27-8-16,6 15-5 16,3 15 0-16,0 1-3 0,11-8 3 15,0-8 2-15,14-16-1 16,4-7 0-16,5-20-1 15,6-10 1-15,2-19-3 16,2-12 2-16,1-13-1 16,-1-7 0-16,-2-12 2 15,-2-11 1-15,-6-21-1 16,-6-6 1-16,-4 4 4 16,-4 3-5-16,-12 11 4 15,-1 0-2-15,-7 0 10 16,-1 3 6-16,0 16 4 15,0 13 3-15,-2 20-5 16,0 10 6-16,-1 15-2 16,5 10 2-16,-3 21-10 0,-1 17-10 15,8 25-6-15,5 9-4 16,5 6 3 0,4 4-1-16,5 8 2 0,-1 3 0 15,6-10 0-15,-1-10 2 16,2-36-2-16,0-12 1 15,6-23-1-15,4-10 0 16,2-17-4-16,1-13 2 16,1-19-1-16,-5-11 1 0,0-19 2 15,-4-4-1-15,-3 2 2 16,-4 7-2-16,-4 16 2 16,-5 9-1-16,-7 10 2 15,1 6 0-15,-5 13-1 16,-4 16 4-16,0 0-5 15,5 9 1-15,-4 23 0 16,2 8-3-16,2 14 1 16,2 11 0-16,5 12-2 15,2 2 5-15,4-7-2 16,5-11 1-16,1-28 0 16,3-10-1-16,2-16-1 15,-1-7 3-15,4-11-2 16,0-6 1-16,-2-9 3 15,-1-4-1-15,-5-5 4 0,-3-2 0 16,-4 1-4-16,-2 2 2 16,-7 8-4-16,-3 5 4 15,-5 12 1-15,0 9-1 16,-7 9 1-16,4 13-3 16,2 17-3-16,-1 7 0 15,9 4-2-15,3-3 1 0,6-11 1 16,2-7-2-16,6-13 2 15,2-8 0-15,4-11 2 16,3-9-4-16,-2-13 2 16,-1-8 5-16,-6-10-3 15,-3-8 4-15,-9-7-2 16,-4-1 0-16,-10 9-1 16,-4 7 5-16,-10 11-4 15,-3 6 2-15,-4 10 2 16,-3 4-8-16,2 8 2 15,0 4-2-15,0 8-2 16,2 3 6-16,3 4-5 16,4 1 1-16,5 0-2 15,1 2-2-15,6 1-7 16,3-2-28-16,7 1-76 16,0-3-44-16,7-5-108 0,6-7 219 15,13-12-25-15</inkml:trace>
  <inkml:trace contextRef="#ctx0" brushRef="#br0" timeOffset="58683.68">20195 16662 2753 0,'0'0'41'0,"0"-1"-35"16,0 0-1-16,0 0-69 16,2-28-84-16,11 10 56 15</inkml:trace>
  <inkml:trace contextRef="#ctx0" brushRef="#br0" timeOffset="59195.786">20448 16104 2471 0,'2'0'162'0,"9"17"-85"16,-10 4-22-16,4 15-21 15,2 10-11-15,5 13-11 16,-1 8-1-16,6 1 2 15,0-6 1-15,4-14-6 16,2-13-1-16,0-19-1 16,3-5-2-16,-6-17 2 0,2-9 1 15,-6-15 5-15,-2-10 1 16,-4-18 3-16,-5-7 3 16,0-1-4-16,0 0-4 15,-3 13-6-15,0 9-1 16,-2 11-1-16,-1 8-1 15,-1 10-10-15,1 4-31 16,1 11-88-16,0 0-49 16,0 0 458-16,0 0-275 0</inkml:trace>
  <inkml:trace contextRef="#ctx0" brushRef="#br0" timeOffset="59413.654">20967 16121 2733 0,'-3'35'134'16,"-3"3"-41"-16,0 15-42 16,2 6-11-16,1-2-22 15,3-2-9-15,4-18-9 16,0-11-22-16,3-15-106 0,-1-9-68 15,2-17-789-15,-3-9 624 16</inkml:trace>
  <inkml:trace contextRef="#ctx0" brushRef="#br0" timeOffset="59578.428">20889 15687 2742 0,'-6'0'94'16,"6"0"-35"-16,0 0-55 16,5 16-4-16,12-7-119 15,5 4-58-15,11-1 41 16</inkml:trace>
  <inkml:trace contextRef="#ctx0" brushRef="#br0" timeOffset="60778.888">21365 16131 2288 0,'-20'8'99'0,"2"5"-32"16,-1 5-18-16,1 6-4 15,3 11 4-15,2 6-1 0,5 16-24 16,4 2-4-16,4-3-13 16,5-6-2-16,6-18-5 15,3-10 2-15,5-17-1 16,5-10 3-16,5-19 2 15,0-15 0-15,5-26-2 16,-1-8-3-16,-2-7-1 16,-4 0 3-16,-10 7 2 15,-6-5 7-15,-6-11 29 16,-4-2 13-16,-7 1 25 16,-2 5 3-16,-5 14-8 15,-7 8-16-15,6 19-19 16,0 11-8-16,5 24-11 15,3 9-4-15,2 26-5 16,1 10-11-16,6 22 0 16,-2 10-4-16,10 17-1 0,3 10 3 15,5 3-6-15,5-4 1 16,0-22-9-16,0-15-5 16,5-16-10-16,0-8 0 15,2-11 0-15,2-7 1 16,1-15 12-16,0-10 5 0,-1-15 6 15,0-1 4-15,-3-6 3 16,1 0 1-16,-8 4 0 16,-3-1 3-16,-7 3 0 15,-4 4 2-15,-7 9 7 16,-2 2 5-16,-6 12 2 16,1 10 3-16,-2 13-11 15,-4 6-5-15,1 11-3 16,0 6-6-16,6 8 4 15,6 5-2-15,10 2-3 16,6-3 6-16,10-13-5 16,1-13 8-16,2-19 0 15,-2-9 1-15,-1-13-2 16,-2-8 1-16,-2-12 0 16,-1-8 2-16,-3-11-1 15,-1-3 2-15,-2 0 0 16,0 5-1-16,-3 10 4 0,-3 5-4 15,-5 13 2-15,-2 2-1 16,-4 15 0-16,0 0 8 16,0 0 2-16,0 0 1 15,-18 9-4-15,10 6-6 16,2 7-8-16,2 3 2 16,4 7 2-16,0 3-6 15,4 11 3-15,4 3-5 16,5 3 0-16,2-4 2 15,5-16-3-15,2-6 4 0,4-15 3 16,-2-4-2-16,5-4 2 16,-2-5-3-16,-3-6 2 15,1-3-1-15,-9-11-1 16,-3-7 4-16,0-14-5 16,-5-8 7-16,0-4-4 15,0 2 2-15,-6 7-3 16,-3 7-1-16,-3 3 1 15,-3 2 2-15,-8 0-1 16,5 0 1-16,-9 7 3 16,-1 4-6-16,-2 15 5 15,-4 6-6-15,3 13-2 16,1 7 2-16,2 2-6 16,3 1 6-16,8-5-6 15,2-4 3-15,7-5-46 16,4-3-25-16,8-3-57 0,2-3-72 15,2-6-46-15,0-7 41 16</inkml:trace>
  <inkml:trace contextRef="#ctx0" brushRef="#br0" timeOffset="61829.009">21872 16288 1537 0,'6'-18'162'16,"4"-3"15"-16,2-5 8 0,2-2 27 15,1 1-52-15,-4-5-1 16,0 2-54-16,0-3-34 16,-2 0-9-16,2-5-13 15,-2-3-4-15,-1 3-2 16,-3 0-4-16,-7 5-3 16,-1 5-6-16,-3 6-1 15,-1 6-1-15,0 9-4 16,2 0 2-16,-13 3-9 15,3 3-2-15,-5 5-4 16,-3 3-5-16,1 12-1 16,-1 5 1-16,2 8-8 15,1 8 6-15,3 9-1 16,1-1-3-16,3 0 7 0,4-2-5 16,4 0 0-1,5 5-1-15,6 11-2 0,6 5-1 16,7 2-3-16,7-5 5 15,9-16 0-15,3-13 1 16,5-18 3-16,-4-12-4 16,-7-12-33-16,-5-5-22 0,-2-15-86 15,-4-6-75-15,3-12 115 16</inkml:trace>
  <inkml:trace contextRef="#ctx0" brushRef="#br0" timeOffset="69246.678">1295 5799 2402 0,'4'-4'249'0,"1"6"-116"15,2 2-5-15,2 10-33 16,1 7-15-16,3 16-18 15,3 9-11-15,-3 21-24 16,-2 8-4-16,-5 10-12 0,-6 1-4 16,-1-3-3-16,-2-1-2 15,-4-7 1-15,-3-4 4 16,1-13-42-16,0-7-44 16,2-19-136-16,2-10-59 15,11-17 51-15</inkml:trace>
  <inkml:trace contextRef="#ctx0" brushRef="#br0" timeOffset="69511.324">1220 5863 3024 0,'46'-6'93'0,"9"-9"-36"15,3-3-10-15,10-4-29 16,8-1-9-16,7 0-4 16,0 0-2-16,-10 8-33 15,-12 4-47-15,-21 11-141 16,-5 11 108-16</inkml:trace>
  <inkml:trace contextRef="#ctx0" brushRef="#br0" timeOffset="69721.566">1468 6229 3059 0,'27'-16'93'16,"3"1"-31"-16,1 8-35 16,-1 0-19-16,4 5-22 15,-2-1-43-15,-2 1-142 16,0 1-63-16,9-1 43 16</inkml:trace>
  <inkml:trace contextRef="#ctx0" brushRef="#br0" timeOffset="69925.285">1885 6244 2925 0,'8'16'108'0,"-2"6"-20"15,-4 10-45-15,-2 6-14 16,-1 5-17-16,-3 0-2 15,1-1-4-15,2 0-26 16,0-8-112-16,1 0-79 16,9-16 78-16</inkml:trace>
  <inkml:trace contextRef="#ctx0" brushRef="#br0" timeOffset="70662.053">2110 6599 2749 0,'-12'-35'123'15,"3"-4"-53"-15,2 1-25 16,6 6-32-16,2 2-9 0,5 5-4 16,4 3-3-16,8 6-3 15,1 2-15-15,8 6-53 16,-1 1-48-16,10 4-53 16,3 3-93-16,1 2-72 15,4 1 38-15,-2 0 117 16,-1 2 102-16,1 1 36 15,-1 0 22-15,-6-2 37 16,-4 1 21-16,-11-2 46 16,-5 0 81-16,-15-3 279 15,0 0-48-15,-17 10-148 16,-7-3-81-16,-6 4-77 16,-2 1-22-16,9 2-25 15,3 0-13-15,15-1-15 16,3 2-7-16,13 2 2 15,7 0 0-15,10 4-2 0,4 1-3 16,0 3 0-16,0 3 0 16,-6-2 0-16,-7 1 6 15,-10-2-4-15,-9-2-3 16,-14-2-1-16,-7-3-3 16,-12-4 3-1,-6-1-9-15,-6-6-36 0,-2 0-25 0,7-6-82 16,4-1-44-16,11-4 585 15,10-5-351-15</inkml:trace>
  <inkml:trace contextRef="#ctx0" brushRef="#br0" timeOffset="70928.513">2835 5776 3090 0,'0'0'133'0,"-9"25"-71"15,4 3-13-15,2 20-13 0,0 11 6 16,2 22-3-16,-2 6-15 16,3 8-15-16,0-2-3 15,1-5-7-15,1-3 2 16,-2-11 4-16,0-7-19 15,-1-17-79-15,-4-10-47 16,5-12-135-16,0-10-53 16,14-10 84-16</inkml:trace>
  <inkml:trace contextRef="#ctx0" brushRef="#br0" timeOffset="71178.777">2570 6277 2854 0,'54'8'137'0,"15"-6"-41"16,3-2-20-16,0-8-50 15,2-2-13-15,3-4-9 16,-1 1-45-16,-15-4-144 16,-6 3 137-16,-31-4-51 15</inkml:trace>
  <inkml:trace contextRef="#ctx0" brushRef="#br0" timeOffset="71431.222">2013 5948 2776 0,'32'4'19'0,"14"-3"153"16,3-1-132-16</inkml:trace>
  <inkml:trace contextRef="#ctx0" brushRef="#br0" timeOffset="73362.457">3704 5907 1280 0,'-3'-15'126'16,"0"-2"173"-16,3 3 153 15,-3-1-83-15,9 1-136 16,1 3-66-16,1 4-54 15,8 5-30-15,2 13-40 16,0 12 0-16,-1 27-10 16,-3 18 1-16,-10 27-6 15,-6 9-7-15,-8 12-9 16,-4-5 1-16,1-7-3 0,4-9 0 16,7-22-4-16,3-11 0 15,6-24 0-15,2-7-5 16,0-17 1-16,0-8 3 15,-1-9 2-15,0-7 3 16,-1-10 3-16,-2-1-5 16,0-1-1-16,-2 3-5 0,-1 4-3 15,1 1 4-15,4 4-3 16,4 0-2-16,8 2 2 16,6 4-4-16,5 1-9 15,1 1-10-15,2 4-23 16,1 4-7-16,0 0 1 15,1 3 4-15,-3-4 22 16,-1-2 3-16,-1-3 14 16,0-3 2-16,-2-4 7 15,-3-2-1-15,-3-3 1 16,-1-2 0-16,-4-2 0 16,0-4 3-16,-2-3 3 15,1 3 9-15,-1-1 12 16,-2 2 6-16,-3 4 9 15,-5 3 3-15,-5 4 4 0,0 8 3 16,0 0-10-16,-24 7-13 16,1 16-15-16,-6 8-3 15,1 14-9-15,1 3-1 16,5 3 1-16,6-3-2 16,13-5 0-16,3-6 5 15,16-12-1-15,7-6-4 0,12-17 2 16,8-7 2-16,8-13-5 15,2-7 4-15,1-9 0 16,0-3-2-16,-17-3 8 16,-13-4 7-16,-17-5 1 15,-11-4 0-15,-14 1-5 16,-8 2-1-16,-14 17-8 16,-7 7 1-16,-1 17-4 15,4 7-4-15,8 9-2 16,4 5-1-16,13 6-25 15,6 1-26-15,14 4-51 16,9 1-54-16,18 1-49 16,10-3-33-16,17-5-57 15,10-3-170-15,7-4-18 16,-3-3 116-16,-9-2-99 16,-10-3 171-16,-9-4 297 0,-3 0 266 15,-6-9 204-15,4 2-151 16,-7-7 6-16,1-4 179 15,-6 2-126-15,-5-4-143 16,-7 6-41-16,-5 1-32 16,-13 8-43-16,-4 4-12 15,-16 13-47-15,-5 9-25 16,-6 20-26-16,-1 5 1 16,6 8-3-16,4-1-1 15,13-9 5-15,8-4-1 16,19-15-3-16,10-6 2 0,14-21-3 15,7-7 4-15,7-18-4 16,2-5 4-16,-7-6 2 16,-11-7-6-16,-11-3 3 15,-8 1 1-15,-10 4 0 16,-5 8 1-16,-5 11 0 16,-7 9-1-16,-2 13-7 15,4 5 4-15,-9 12-2 16,3 8-5-16,4 13 2 15,4 1-2-15,9 6-1 16,12-1 0-16,9-4-21 16,2-6-6-16,17-7-7 0,-4-6-5 15,7-6 26-15,0-2 12 16,0-9 5-16,2 0 2 16,0-13 0-16,3-4 2 15,-2-10 3-15,-5-5 6 16,-9-6 21-16,-5 0-2 15,-16 1 10-15,-1 5 0 16,-17 9-8-16,-7 4 1 16,-14 16-18-16,-3 5-6 0,-12 18-9 15,1 5-1-15,5 12 1 16,5 1 1-16,17 1-3 16,8-4 0-16,15-8-1 15,9-5-2-15,12-10 5 16,8-5-4-16,1-13-1 15,-1-7 5-15,-6-11 2 16,-5-6-2-16,-2-12 3 16,-3-7-3-16,0-11-3 15,-4-6 4-15,-6-9 0 16,-1-6 3-16,-8-20-1 16,-6-6 1-16,-6 2 0 15,-2 11-4-15,-6 35 4 16,7 21-4-16,-4 34-1 15,0 14 0-15,3 25-3 16,-2 16 0-16,7 29-1 0,3 11 2 16,3 19 0-16,2 8 3 15,8 0 0-15,3-5 0 16,15-20-42-16,5-14-47 16,22-27-170-16,14-14-46 15,29-23 116-15</inkml:trace>
  <inkml:trace contextRef="#ctx0" brushRef="#br0" timeOffset="75944.805">1352 7713 2447 0,'1'0'239'0,"1"0"-91"16,0 0-27-16,44 2-45 16,-25 0-10-16,8 1-18 15,4-3-6-15,11-3-10 0,5 0-2 16,11-6-8-16,4 2-6 15,3-3-5-15,-3 2-6 16,3 4-5-16,1-1 0 16,10 3 3-16,4 0 1 15,4-1 1-15,-4 0 1 16,1-1-1-16,6 0-1 16,11-1 5-16,2 1-4 0,3 0 2 15,-3 1-1-15,5 1-2 16,0 2 2-16,-2 0-2 15,-1 4 4-15,-1-3-5 16,7 0 0-16,5 2 1 16,1-3-2-16,1 2 3 15,3 1-4-15,-1 1 2 16,1-1-3-16,0 2 0 16,-1-2 0-16,-2 2 2 15,-3-1 0-15,-10 1-2 16,-2 0 1-16,2-1-3 15,-5-1 2-15,-16-2 5 16,-10 1-5-16,-23 0 4 16,-4 2-1-16,-19-1-1 15,-5 0 1-15,-13-2 13 0,-9-1 10 16,0 0 27-16,0 0 8 16,0 0-8-16,-1 0-14 15,-1-1-24-15,-37-21-8 16,25 14-1-16,-2-2 1 15,-2 1 0-15,-2-3 3 16,-3-1-1-16,0 0 1 16,-3-2-2-16,0-2-2 0,-1 1-1 15,0-2-3-15,2 3 1 16,5 3-2 0,0 3-2-16,8 3 4 15,6 2-1-15,6 4-2 0,0 0 0 16,10-2-3-16,12 7 1 15,3 0-1-15,12 6 2 16,0 3-1-16,10-2-1 16,7 3 3-16,5-1-2 15,5-4 2-15,-2 1 0 16,-6-3-1-16,-11-1 1 16,-8 3 0-16,-19 2 0 15,-7 5-2-15,-20 10 2 16,-12 5-1-16,-17 13 1 15,-8 4 0-15,-12 6-12 16,4-2-11-16,10-7-67 0,7-4-58 16,22-6-166-16,11-2 154 15</inkml:trace>
  <inkml:trace contextRef="#ctx1" brushRef="#br0">1965 10448 0,'0'0'16,"0"0"-16,0 0 16,0 0-16,0 0 15,0 0 1,0 0-16</inkml:trace>
  <inkml:trace contextRef="#ctx0" brushRef="#br1" timeOffset="80861.32">1622 9119 2243 0,'0'-6'304'15,"-2"1"-100"-15,-13 0-50 16,-5 4-41-16,-9 4-40 15,-3 7-21-15,-2 5-20 16,-3 3 3-16,-1 6-6 0,0 4 1 16,-4 4-1-16,6 0-4 15,1 0-1-15,1-2-4 16,13-3-5-16,3-3-6 16,17-3-3-16,10-1-1 15,19-1-5-15,10 0 1 16,14-2-2-16,3-3 1 0,6 1 0 15,4-4 0-15,-1 6 1 16,-2-1-1-16,-11 2 4 16,-11 5-3-16,-18 6 4 15,-10 3-2-15,-16 6 5 16,-7 4-2-16,-17 1-3 16,-5-1 4-16,-16-5 7 15,-4-5 4-15,-3-10 5 16,-1-6 1-16,7-12-15 15,0-5-2-15,6-8-6 16,5-2 2-16,6-3-3 16,7 2-3-16,10-1-26 15,13-2-28-15,12-2-72 16,8-4-21-16,20-6-104 16,0-3-35-16,15-2 70 15</inkml:trace>
  <inkml:trace contextRef="#ctx0" brushRef="#br1" timeOffset="81880.224">2267 9639 2487 0,'21'-41'187'0,"-2"-8"-84"16,-3-2-9-16,-2 3-33 15,-6 0-1-15,-9 4-2 16,-7 3-2-16,-8 14-11 15,-6 5-1-15,-6 22-13 16,-4 15-9-16,-12 26-5 16,-3 15-8-16,-4 16-6 15,4 8 4-15,14 5-3 16,14 1 1-16,19-5 4 16,12-5-6-16,18-17 2 0,11-10-3 15,14-20-2-15,5-12 0 16,5-14-38-16,-3-6-21 15,1-17-63-15,3-5-53 16,4-12-35-16,4-5-67 16,-2-5-33-16,-10-2 8 15,-13-4 26-15,-6-3 160 0,-11 3 27 16,-3 0 25-16,-8-1 93 16,-5 2 37-16,-8 3 50 15,-4 2 116-15,-4 14 136 16,-5 3-42-16,-4 15-67 15,-4 7-98-15,-4 13-39 16,-2 8-34-16,-3 15-40 16,1 9-8-16,2 15-21 15,1 7 0-15,8 14-7 16,8 5-5-16,3 4 4 16,8-3-2-16,9-14 1 15,1-9-4-15,15-22-4 16,2-14 1-16,6-12-3 15,3-9 3-15,1-14-1 16,6-6 2-16,-7-13-1 0,-5-2 1 16,-7-9-2-16,-12-1 1 15,-1-2 2-15,-4-1-3 16,-4 3 2-16,-2 1-2 16,-5 6 0-16,-5 2 2 15,-5 14 14-15,-2 6 12 16,-1 12 9-16,-3 7-2 15,0 15-15-15,2 7-12 0,5 16-8 16,2 6-2-16,7 10-1 16,1 2 1-16,11-1 0 15,2-6-2-15,8-15 3 16,7-9-3-16,3-19 1 16,2-8-2-16,2-16 2 15,0-8 2-15,-3-13-1 16,-3-6 5-16,-9-4-3 15,-6-4 1-15,-23 2 3 16,-13 0-5-16,-19-2 7 16,-9 5-5-16,2 11 1 15,0 7-2-15,10 22-2 16,4 7-2-16,10 18-7 16,3 3-1-16,9 4-53 0,4 0-30 15,9-1-96-15,4-3-83 16,14-5 134-16</inkml:trace>
  <inkml:trace contextRef="#ctx0" brushRef="#br1" timeOffset="82894.264">3881 9444 1210 0,'0'0'198'0,"0"-1"613"16,0 1-499-16,0 0-96 15,6 13-97-15,6 8-25 16,3 7-21-16,1 6-3 15,0-1-17-15,0 1-9 16,5-8-13-16,0-7-9 0,4-15-6 16,1-5-1-16,-2-15 11 15,-1-7 2-15,0-14 1 16,-2-3-4-16,-3-5-12 16,-4 2-5-16,-1 11-8 15,-5 5 2-15,-2 17-4 16,-6 10 1-16,6 7-3 15,0 14-2-15,3 14 1 16,5 8-3-16,0 4-10 16,2 0-15-16,6-4-32 15,2-4 4-15,12-8-2 16,6-4 16-16,14-10 21 16,5-5 12-16,3-9 12 15,-4-5-3-15,-12-12 7 16,-5-4-3-16,-8-10 1 15,-2-3 2-15,-5-6 18 16,-2 0 17-16,-8 0 11 0,-4-1 14 16,-12 0-1-16,-4 0 3 15,-11 5-9-15,-5 4-14 16,-6 16-16-16,-2 9-6 16,-1 14-8-16,-1 12-5 15,4 14-7-15,5 3-2 16,7 6-3-16,2 3 3 0,14 1 3 15,3-1-4-15,11-5-3 16,8-6-1-16,6-24-9 16,6-11-1-1,7-24 0-15,3-14-2 0,2-17 15 16,1-4 0-16,-10-11 2 16,-5 0 3-16,-15-5 1 15,-11-7 1-15,-11-4 3 16,-14-5 0-16,-10-7 4 15,-10 2 7-15,-1 13-3 16,6 15 2-16,12 38-2 16,9 14-4-16,6 31-3 15,3 15-6-15,7 28-2 16,6 18-2-16,6 17 1 16,3 11 2-16,7 6-1 0,0-1 3 15,2-14-55-15,3-7-52 16,4-21-129-16,-1-11-68 15,13-17 121-15</inkml:trace>
  <inkml:trace contextRef="#ctx0" brushRef="#br1" timeOffset="85877.807">6159 8919 1301 0,'4'-3'79'0,"2"3"30"15,-1 4 57-15,-1 11 61 16,0 5-21-16,-1 20-18 15,2 8-58-15,-3 18-15 16,5 13-6-16,-6 11-36 16,0 6-11-16,-2 1-7 15,-2-4-3-15,3-10-15 16,-1-8-5-16,3-16-12 16,4-9-6-16,2-21-7 15,2-7-4-15,3-15 1 0,2-3-1 16,1-9 1-16,1-1 0 15,0-4-3-15,1 0 2 16,2-1-2-16,5 2-1 16,6 0 0-16,5-2 2 15,10-1-21-15,1-4-13 16,5-6-25-16,-4-2-32 16,-6 2-9-16,-3 1-17 15,-6 5-22-15,-2 1 34 16,-3 2 52-16,-1 3 6 0,-5-4 39 15,-2 0 6-15,-6-2 6 16,-1-1 18-16,-12 2 79 16,-1 2 40-16,-8 4 27 15,-2 2-31-15,-2 8-35 16,-2 4-28-16,3 7-39 16,0 5-10-16,8 7-16 15,3-3-7-15,11 1 3 16,7-3-5-16,10-10-1 15,6-6 4-15,6-9-3 16,-1-6 2-16,-6-9 3 16,-3-2 3-16,-12-3 3 15,-5-3 7-15,-9-5 12 0,-6-1 3 16,-7-3 3-16,-6-4-1 16,-16 3-13-16,-10 2-6 15,-13 9-8-15,-2 8-5 16,7 16-5-16,8 8-3 15,14 13-7-15,5 6-3 16,13 6-31-16,6 2-23 16,14 0-46-16,12-1-55 0,21-9-34 15,13-4-49-15,19-9-55 16,1-2-19-16,0-6 32 16,-5-6 171-16,-8-2 48 15,-3-8 24-15,-4 1 75 16,-1 2 31-16,-14-4 37 15,-8 3 113-15,-15 0 195 16,-8 1-29-16,-19 2-97 16,-9 4-71-16,-18 4-74 15,-7 6-42-15,-3 15-43 16,-1 5-13-16,7 9 1 16,4 0 5-16,13 0-10 15,7 1-4-15,12-4-15 16,4-1-7-16,14-8 1 15,7-3-3-15,16-17 0 16,5-9 3-16,13-14-2 0,1-5 0 16,-4-6 2-16,-9-3 0 15,-15-1-2-15,-7-1 6 16,-14 5-3-16,-1 8 2 16,-9 8-2-16,-5 7 2 15,-8 10-1-15,-4 3-7 0,0 12 1 16,-4 7-4-16,5 8-3 15,11 7 1-15,5 7-12 16,10 0-25-16,6-1-17 16,-2-5-5-16,13-6 1 15,3-3 16-15,6-11 12 16,3-2 14-16,0-8 13 16,-2-2 4-16,1-5 6 15,3-3 1-15,-4-6 1 16,0-4 5-16,-7-6 18 15,-4-1 16-15,-8 0 13 16,-1-1 8-16,-13 3 2 16,-1 2-3-16,-9 5-16 15,-9 3-10-15,-4 10-23 16,-4 5-2-16,-2 9-9 16,3 6-1-16,6 3-3 0,3 1-2 15,11-1 2-15,7-3-11 16,12-8-11-16,8-6-11 15,12-14-4-15,7-11 3 16,5-19 19-16,3-7 5 16,-7-15 10-16,-2-8 2 15,-9-8-1-15,-8-3 2 0,-9-1 0 16,-10-4 4 0,-14-7 3-16,-10-4 6 15,-11 0 11-15,3 11 1 0,0 31 5 16,6 18-4-16,6 39-12 15,7 19-7-15,3 37-10 16,0 17-1-16,5 32-3 16,-1 13 3-16,2 20 3 15,7 2 1-15,2-2-21 16,4-9-31-16,5-21-80 16,-3-10-82-16,-2-23-81 15,-3-7-607-15,3-15 586 16</inkml:trace>
  <inkml:trace contextRef="#ctx0" brushRef="#br1" timeOffset="87544.517">1306 11154 1846 0,'1'-1'167'0,"34"-16"-8"16,-24 12-10-16,7 3-48 16,-1-2-15-16,3 1-23 15,4 2-13-15,5-3-29 16,5-1-5-16,7 4-11 15,5-1-3-15,7 0 0 16,2 2-1-16,2 0 4 16,-7-3-2-16,0 3-3 15,1 0 2-15,3 2-4 16,8-1 3-16,11 0 3 16,0-1-7-16,2 0 4 0,-4 1 0 15,-1 1-3-15,7 1 5 16,11-1-3-16,6 0 0 15,0 1 1-15,-5-1-4 16,3-1 5-16,5-1-5 16,4 0 2-16,-2-5 4 15,-3-2-3-15,0 3 3 16,12-4 3-16,6 2-5 0,-5 1 6 16,0-1 2-1,-2 0 0-15,3 0 2 16,2 0 8-16,1 0 4 0,5 2 9 15,-2-3 6-15,1 2-2 16,-1 0-7-16,-1 2-11 16,7 0-2-16,-2 0-8 15,2 2 4-15,-4-1 0 16,-3 1-4-16,3-1 7 16,-2-4-8-16,-2 0 3 15,4-2 0-15,-8 0-8 16,-2 0 7-16,-14 1-6 15,-3 1 3-15,0 3 0 16,2 0-5-16,-13 0 1 0,-9 1 1 16,-11 0-3-16,-5-2 9 15,1 3-5 1,2 1 0-16,-4 0 2 0,-4 3-5 16,-10-1 6-16,-6 1-6 15,-8-2 0-15,1 2 2 16,-1 2-3-16,-3-4 3 15,1 0-2-15,4 2 1 16,-3-2-1-16,4 1-1 16,-5-1 0-16,-1-2 0 0,-4 0 1 15,-3 0 3 1,-6 1-2-16,-10 0 4 0,0 0 7 16,0 0 13-16,0 0 17 15,0 0 7-15,0 0-4 16,0 0-5-16,0-1-20 15,0-1-9-15,0 1-11 16,0-1 1-16,0 0-1 16,0-34 0-16,0 36 4 15,-1-1-5-15,-26-13 5 16,13 7-2-16,-2 1 2 16,-2-2 3-16,0-2-1 15,-3-2 0-15,-1-2-2 0,-1 1 7 16,-3-2 1-1,1 1 0-15,-6 1 5 0,-3 3 4 16,4 3 0-16,-1 0 3 16,10 3-6-16,8 1-10 15,13 3-3-15,-1 0-8 16,5-9-4-16,15 3 5 16,15 1-7-16,2 2 7 15,8 1-3-15,2 2 0 0,7 3 4 16,5 3 0-16,4 0 1 15,1 2-2-15,-9-1-2 16,-7 0 3-16,-18-1-1 16,-11 3 5-16,-8 2-7 15,-10 4 1-15,-10 10 2 16,-6 4 0-16,-15 12 2 16,-5 4 1-16,-9 5-3 15,-1 8 0-15,1 3-18 16,4 1-14-16,11-4-90 15,6-5-82-15,19-13 208 16,6-10-87-16</inkml:trace>
  <inkml:trace contextRef="#ctx0" brushRef="#br1" timeOffset="107462.581">14804 9682 57 0,'0'0'0'0,"0"0"-2"16,0-1 2-16,0-1 4 16,0 1 5-16,0 0 2 15,0 0 32-15,0 0 21 16,0 0 19-16,0 1 25 0,0 0 49 16,0 0 55-16,-1 0 25 15,0 0-43-15,0 1-58 16,-1 0-20-16,1 0-27 15,0 0 63-15,0 0 24 16,0 1-3-16,0-1 21 16,-1 0-20-16,1 0-9 15,0 0-22-15,0 0-31 16,0 1-10-16,0-1-22 16,0 0-8-16,-1 0-13 15,1 0 0-15,0 0 1 16,0 0 5-16,0 1 3 15,0-1-13-15,-1 0-26 16,1 0-4-16,0-1-10 16,1 0-1-16,0 0 0 0,0 0 4 15,1-1 0-15,15-22 4 16,-4 8 3-16,0-2-6 16,-1-5 4-16,1 0-4 15,3-1-10-15,1-1 1 16,1 0-4-16,1-2-3 15,0-1 1-15,0 0 0 16,3-2-1-16,1 0 3 0,1 0 1 16,3 0-1-16,2-1 0 15,4-1-2-15,6 0-1 16,3 0-2-16,3 0 0 16,-2 3 0-16,-1 4 1 15,-2 1 0-15,-1 3-2 16,1 3 1-16,4 0-1 15,4 1 0-15,7 1 0 16,6 0 1-16,-1 4-1 16,-3 3 0-16,-5 7 1 15,-7 0-1-15,-1 6 2 16,-3 4-2-16,-1 2 0 16,1 6 0-16,1 0 1 15,1 2 0-15,2 2 1 16,-2 0-1-16,-7 4-1 0,-2 1 1 15,-8 6 1-15,-2 0 0 16,-4 5 2-16,-2 1-2 16,-4 1 2-16,-3 4-1 15,-3-2-3-15,-1 1 5 16,-4-1-3-16,0 1 2 16,-4-2 0-16,-4 5-1 15,-2 0-1-15,-3 4 1 16,-2 1 2-16,-4 1-2 15,-4 3 0-15,0-2 1 0,-4-2-4 16,4-1 1-16,-9-4-1 16,-1 0 1-16,-3-1 2 15,0 0-3-15,4-1 4 16,2-2-4-16,4-1-2 16,-1 0 2-16,0-1-2 15,0-3 2-15,2-3 2 16,1-1 0-16,1-3 1 15,3-2-1-15,3-4-3 16,0-5 0-16,3-4 2 16,2-4 0-16,2-3-1 15,8-7 2-15,0 0-2 16,-1 0 2-16,0 0 3 16,0 0-5-16,-2 0 0 0,1 0 0 15,-33-21 0-15,25 6 0 16,0-4 2-16,-5-2-2 15,1-3 0-15,3 0-1 16,2-3 0-16,6 1 1 16,0-1 0-16,3 1 1 15,3 1-2-15,-1 0 0 16,1 5-1-16,3 3 2 0,-1 3 0 16,-3 4 2-16,3 2 1 15,-5 0-1-15,3 3-2 16,3 2-1-16,1 2-2 15,1 1 2-15,0 4 1 16,1 3 1-16,-2 6 2 16,1 4-3-16,0 6 2 15,-3 4-2-15,-3 6-1 16,-3 2 2-16,-1 2 1 16,-1 1-1-16,-1-1 2 15,0-3-4-15,1-2 1 16,-2-2 3-16,3-5-5 15,-1-4 3-15,0-4 1 16,3-5-4-16,-2-4 2 16,2-8 1-16,0 0-1 15,0 0-1-15,1 0-1 0,29-5-1 16,-8-12-1-16,6-2 3 16,5-5 1-16,4-4 0 15,5 0-2-15,0 4 2 16,-1 5 0-16,-3 4 0 15,-7 5 0-15,-2 3 0 0,-15 3-9 16,-12 4-12-16,-1 0-27 16,-1 0-16-16,-6 11-101 15,-9 0-106-15,-6 11 2 16,1-5 70 0</inkml:trace>
  <inkml:trace contextRef="#ctx0" brushRef="#br1" timeOffset="113674.384">15649 8191 1280 0,'0'-7'69'15,"1"-1"28"-15,4-2-6 16,1 2 98-16,0-5 0 0,4 8-22 15,2 3 0-15,1 11-5 16,3 10-11-16,2 18-6 16,-5 9-26-16,1 17-14 15,-3 10-13-15,-6 1-32 16,3-3-11-16,-3-12-23 16,-2-11-7-16,6-14-6 15,-6-9-4-15,3-13-4 16,1-5 1-16,0-11-6 15,1-5 2-15,1-14 0 16,-1-7-2-16,0-12 4 16,2-3-4-16,3-5-1 15,0-1 1-15,2 7 1 16,0 4 0-16,-5 17-1 16,0 7-7-16,0 16-12 0,0 5-2 15,2 15-1 1,1 6 6-16,5 9 15 0,0 1 2 15,6-2 1-15,6-1 0 16,7-8-2-16,2-3 0 16,1-12-2-16,-3-4 0 15,-4-7-3-15,-9-7-1 0,-2-5 5 16,-3-3 3-16,-6-8 16 16,1-5 8-16,-6-6 3 15,-1-4-1-15,-7-1-13 16,-2 2 1-16,-6 7-2 15,-4 3 0-15,0 11 5 16,-1 7-1-16,-1 13-3 16,0 8-2-16,3 16-8 15,2 9-5-15,4 13-3 16,3 4 2-16,4-1 1 16,4-4 2-16,9-15-2 15,3-7-4-15,7-18-3 16,4-4-1-16,2-10-4 15,3-7 1-15,-3-6 4 16,0-7-3-16,-6-5 3 16,-1-3 1-16,-5-8-10 15,-2-1-2-15,-4-5-1 0,-4-3 2 16,-2-3 9-16,0-2 5 16,-6-2 7-16,-1-1 0 15,-4 0-4-15,-8 3 1 16,-1 6 1-16,-3 2 0 15,0 8 8-15,0 3 1 0,0 8 9 16,3 7 3-16,4 8 8 16,1 7 1-16,3 7-2 15,1 8-6-15,3 17-13 16,-1 13-4-16,5 26-7 16,0 13-4-16,1 19 4 15,-1 3-2-15,5-5 4 16,5-4 1-16,9-14-3 15,3-8 1-15,6-15-1 16,0-6-1-16,0-13 0 16,-4-5 0-16,-3-9-15 15,-2-5-2-15,-6-13-8 16,2-2-5-16,-5-12 11 16,-1-9 2-16,-1-13 12 15,0-9 3-15,-3-14 3 16,-2-5 3-16,-6-13-3 0,-4-1 0 15,-3-4 0-15,-1 1-1 16,0 7 6-16,1 10 0 16,-1 18 10-16,4 13 9 15,-1 16 4-15,5 15 3 16,0 0-2-16,-7 8-8 16,4 19-10-16,-3 8-5 15,3 17-4-15,-2 5-2 16,7 7 2-16,1 2-1 15,4-3 1-15,6 0 2 16,-3-13 0-16,3-4-3 0,2-13 0 16,-1-8-2-16,2-11-2 15,1-6 2-15,0-10 1 16,0-4 1-16,0-8 1 16,2-2 1-16,-3-4-3 15,-2 1 1-15,-3-1 2 16,-3 1-4-16,-2 4 5 15,-1 2-1-15,-5 13 2 16,0 0 1-16,0 0-5 16,2 9 4-16,-1 17-3 15,1 6 0-15,4 6-1 16,2 1-1-16,6-6-3 16,4-4 2-16,8-10 3 0,0-8-5 15,5-8 1-15,-3-5 1 16,-3-7-1-16,3-5 5 15,-12-8-1-15,0-3 2 16,-9-7 0-16,-6-3-3 16,-2-5 1-16,-8 0 1 15,-7-3 2-15,-3 4 3 0,-8 10-1 16,1 7 1-16,-7 12-8 16,0 4-1-16,1 3 5 15,5 2-6-15,10 0-17 16,4 1-23-16,13 0-55 15,0 0-49-15,0 0-92 16,6-6-32-16,12 9 76 16</inkml:trace>
  <inkml:trace contextRef="#ctx0" brushRef="#br1" timeOffset="114282.53">17428 8516 1956 0,'0'0'266'16,"0"0"19"-16,0 0-95 0,0 0-76 15,0 1-53-15,0 1-56 16,0-1-4-16,0 0-121 15,0-1-59-15,13-15 43 16</inkml:trace>
  <inkml:trace contextRef="#ctx0" brushRef="#br1" timeOffset="114662.681">17610 8253 2139 0,'-1'-4'263'0,"1"4"13"15,0 0-97-15,0 0-53 16,14 12-48-16,-2 12-49 0,3 5-6 16,2 8-6-16,-1 3 2 15,4-5-5-15,0-4 0 16,2-10-4-16,-1-7-2 15,-2-9-4-15,2-5 0 16,-1-10 5-16,-3-3 8 16,-1-12 14-16,-2-5 2 0,-6-10 1 15,-3-6-7 1,-7-5-11-16,-3-1-2 0,-6 6-4 16,1 4-1-16,-3 13-12 15,-1 6-22-15,5 15-63 16,-1 3-37-16,6 7-119 15,4 10-63-15,11 4 58 16</inkml:trace>
  <inkml:trace contextRef="#ctx0" brushRef="#br1" timeOffset="114865.834">18083 8251 1282 0,'3'4'158'16,"1"0"355"-16,-1 3-34 15,-2 2-174-15,-1 6-131 16,1 4-47-16,-4 1-51 0,-5 2-29 16,3-2-23-16,2-3-12 15,-1-3-19-15,4-1-30 16,-1-7-96-16,1-6-63 16,0 0-116-16,-6-15 661 15,10-6-297-15</inkml:trace>
  <inkml:trace contextRef="#ctx0" brushRef="#br1" timeOffset="115019.767">18040 7857 1185 0,'-7'-23'118'16,"4"7"147"-16,-2 4 70 0,5 12-114 16,0 0-63-16,0 0-116 15,8 19-87-15,1 5-179 16,4 6 149-16</inkml:trace>
  <inkml:trace contextRef="#ctx0" brushRef="#br1" timeOffset="116077.566">18412 8221 1456 0,'3'-9'151'0,"-6"1"312"0,-3 1-75 15,-8 3-154-15,-4 4-101 16,-1 10-52-16,-2 6-26 16,1 13-33-16,3 4-6 15,4 6-11-15,4 0-1 16,7-6-1-16,3-4-2 16,12-14-6-16,1-5-6 0,9-14-3 15,3-8 5-15,5-14 5 16,3-6 4-1,0-11 8-15,2-5 3 0,-7-7 20 16,-1-6 12-16,-12-9 14 16,-4-6-2-16,-15-9-6 15,-10-3-5-15,-5 7-9 16,-4 8 1-16,7 23-8 16,3 13-2-16,4 22-1 15,0 10-2-15,2 13-14 16,2 10-2-16,0 19-9 15,2 9-3-15,1 21 3 16,1 10 2-16,1 13 2 16,5 5-4-16,7-3 2 15,3-4-2-15,6-15 4 0,4-7 2 16,2-15-4-16,-2-11-2 16,2-16-2-16,-5-9-1 15,0-15 1-15,0-4 1 16,-2-13-7-16,-1-5 8 15,-2-8 0-15,-2-4 3 16,-3-4 5-16,-2-1-4 16,-5 2 1-16,-2 4-1 15,-4 8 6-15,0 7 2 0,-6 10 2 16,0 4 1-16,-3 9-9 16,0 8-6-16,3 9-1 15,0 3-4-15,7 5 4 16,7-3 3-16,5-4-2 15,4-3-1-15,3-9 1 16,3-4-5-16,2-9 1 16,2-4 5-16,-1-8-3 15,2-4 4-15,-3-3 4 16,0-5-3-16,-7 1 3 16,-3 1-1-16,-4 5-1 15,-5 5 2-15,-6 14 10 16,0 0 1-16,-10-2-1 15,-3 14-6-15,2 8-7 0,-1 7-3 16,8 5 0-16,1 0 0 16,9-1-2-16,3-2 3 15,11-6-3-15,3-3 2 16,3-11 0-16,1-7 2 16,3-8 1-16,-2-9 4 15,0-10-1-15,3-2 2 16,-10-8 2-16,-1-2-3 0,-7-1 2 15,-5 2-1-15,-7 5 0 16,-4 5 3-16,-9 6 7 16,-2 4-6-16,-5 5-5 15,1 4 3-15,3 3-8 16,1 2 2-16,3 3-2 16,0 0-2-16,3 6-1 15,-2 0-1-15,2 2 0 16,-1 0-4-16,-1-2-13 15,5-1-9-15,1 0-31 16,4 0-33-16,2-2-41 16,5 3-34-16,5-3-74 15,9 0 110-15</inkml:trace>
  <inkml:trace contextRef="#ctx0" brushRef="#br0" timeOffset="137225.969">12142 12350 463 0,'0'0'130'16,"0"0"123"-16,0 0-36 0,0 0-105 16,0 0-13-16,0 0-22 15,0 0-7-15,0 0-8 16,0 0-6-16,0 0 60 15,0 1-15-15,0 0-5 16,0 0 8-16,0 1-8 16,-1 1-3-16,-11 32-28 15,12-35-11-15,0 1-18 16,0 1-14-16,0-2-11 16,0 0-2-16,0 0-13 15,0 0 4-15,0 1-3 16,0-1-5-16,1 0 7 15,1 0-3-15,24-16 4 0,-12 4 5 16,4-1 1-16,2-4-3 16,2 1 1-16,3 0-4 15,-5 1 0-15,-2 2 3 16,0 3-3-16,-6 1 4 16,-2 2 5-16,-4 0-4 15,-6 7 7-15,0 0-5 16,0 0 0-16,0-1 7 0,0-1-13 15,0 1 11-15,0 0-6 16,0 0-4 0,0 0 8-16,0 0-10 0,0 0-23 15,0-1-29-15,0 1-77 16,0 0-62-16,2-1-96 16,-1-1 159-16</inkml:trace>
  <inkml:trace contextRef="#ctx0" brushRef="#br0" timeOffset="138693.288">12341 12188 1090 0,'0'0'108'16,"0"0"88"-16,0 0-55 0,2 1 17 16,-1 0-11-16,0 1-57 15,1-1-7-15,34 10 16 16,-20-7 8-16,4-1-14 15,0-1-32-15,1 0-23 16,1-2-21-16,3-2-3 16,2 2-9-16,3-1-5 15,2 0 6-15,3 0-3 16,2-2-3-16,4-2 6 16,2 0-3-16,-4-2 3 15,0-1-5-15,-4 0-2 16,-4-1 2-16,1-1-6 15,-2-1 6-15,-2 0 7 16,-2-1-12-16,-3 2 4 16,-1 1 4-16,-2 1-7 0,-2 1 3 15,-4 1 8-15,-1 2-8 16,-5 0 5-16,-2 0-2 16,-6 4-1-16,0 0 3 15,0 0 2-15,0 0 6 16,0 0 7-16,0 0 31 15,0 0 10-15,0 0-16 16,0 0-2-16,0 0-12 16,0 0-11-16,0 2-5 15,0 25-5-15,0-5-3 0,3 12-1 16,-2 2 2-16,1 6-2 16,0 5-2-16,-2 9-2 15,1 6 1-15,0 15-1 16,0 1 1-16,2 0 0 15,-3-7-1-15,1-10-1 16,2 0-1-16,0 4 1 16,2 4-1-16,3-1-1 15,-2-7-2-15,3-12-6 16,4-9 4-16,-3-10 3 16,0-5-1-16,-2-5-1 15,-3-3 1-15,0-9-3 16,-5-8 1-16,0 1 0 15,0 1-2-15,0-1 1 0,0 0 1 16,0 0 5-16,0 0 2 16,0 0 0-16,0 1 0 15,0-1-2-15,0 0-2 16,-1 0-5-16,0 0 1 16,0 0 2-16,-1 0 0 15,1 1 1-15,-1-1 3 16,-37 15 0-16,38-16 0 15,-25 2 0-15,11-2 1 16,-3-4-5-16,-1-2 3 0,-4 0 1 16,-3-3-1-16,-6-2 2 15,-6 1 0-15,-6 2-1 16,-2 3 2-16,-14 5-1 16,-4 4 0-16,-3 7 2 15,-1 0-2-15,12-2 2 16,6 0 0-16,9-8-3 15,2-1-1-15,5 0-2 16,2-4-2-16,2 0 5 16,5 1 0-16,-1 2 0 15,1 1 2-15,4 3-1 16,-1 2 1-16,6 2 2 16,3 2 0-16,3-2-4 0,2-1-4 15,8-6 1-15,0 0-2 16,0 0 3-16,0 0 0 15,0 0 2-15,0 0-1 16,0 0-1-16,1 0 2 16,0 0-4-16,0 0 4 15,1 0-4-15,-1 0-1 16,1 0 3-16,0 0 0 16,1 0 1-16,-1-2 0 0,23-29-1 15,-26 17-1 1,0-4 2-16,0-4-1 0,-2-4 0 15,2-8-1-15,-2-9-2 16,-1-5 3-16,-1-12 1 16,-2-3 1-16,-4 2 4 15,-1 4-4-15,-1 12-2 16,-2 8 4-16,5 7-4 16,-1 1 2-16,4 1 0 15,2-1 0-15,1 1-2 16,4 0 2-16,0 5 2 15,0 0-2-15,0 6 6 16,-1 3-4-16,1 2-27 16,-2-1-29-16,0 0-108 0,1-2-54 15,2-2 55-15</inkml:trace>
  <inkml:trace contextRef="#ctx0" brushRef="#br0" timeOffset="139900.219">12438 12230 1057 0,'0'0'95'0,"0"0"69"16,-1 0-38-16,0 0-40 16,0 0 73-16,0 0-6 15,0 0-28-15,-1 1-5 16,-16 28-10-16,18-9-20 15,0 5-29-15,0 8-25 16,0 7-20-16,2 10-7 16,-1 5 4-16,4 3-10 15,-2-5-1-15,1-10 1 16,3-7-8-16,-3-12 4 0,3-6 6 16,1-6-10-16,1-6 5 15,-3 0-8 1,-6-6 0-16,2 0 3 15,-1 0-3-15,0 0 2 0,1 0 1 16,40-10-2-16,-30 5 3 16,2 1 4-16,1 0-5 15,2 2 1-15,3 0 6 16,3-1-4-16,3-1 7 0,5 0-3 16,2 0-2-16,2-2 0 15,0 1 2-15,-7 3 2 16,-6 1-4-16,-4 1-2 15,-4 3 0-15,0 2-3 16,2 1 5-16,-4-1 0 16,-1 0 0-16,0 0-2 15,-3-5-5-15,0-2 6 16,1 0-12-16,-2-4 6 16,-4-1 2-16,3-3-4 15,0-3 9-15,0-9 0 16,-1-3-10-16,-1-12 7 15,-1-4-12-15,2-7 0 16,1 0 12-16,-2-2-6 16,0 5 6-16,-3 6 3 15,-1 1 0-15,-2 7 0 0,-3 0 0 16,-2 3 0-16,-1 3 6 16,0 5-3-16,0 4 3 15,1 6-12-15,0 5-42 16,7 5-56-16,0 0-46 15,-1 1 832-15,-12 20-613 0</inkml:trace>
  <inkml:trace contextRef="#ctx0" brushRef="#br0" timeOffset="140675.582">12684 12239 798 0,'0'0'135'16,"0"0"99"-16,0 0-63 16,0 0-47-16,0 0 15 0,0 1 16 15,4 27-38-15,-5-12-49 16,0 5-23-16,1 7-21 15,2 4-9-15,1 4-6 16,3 4-3-16,-3-4-6 16,-1 0 9-16,4-2-9 15,-4-8 0-15,2-5 3 16,-1-4-3-16,2-8 0 16,-3-4-3-16,5-5-9 15,1-3-3-15,0-7 3 16,4-2 6-16,-2-6-3 15,6 0 3-15,-1-4 6 16,-2 0-3-16,1 1 0 16,-8 1 9-16,2 2-6 0,1 8 0 15,0 2 0-15,0 2-3 16,1 2 3-16,-1-5 3 16,0 4-3-16,4-1 0 15,-4-1 0-15,-6-1 0 16,0 0 3-16,-3-1-6 15,-3-2 3-15,1 3 0 16,-1-2-3-16,-1-1 6 16,-2-1-3-16,3-2 0 15,-2-3 0-15,2-4-3 0,-5 1 3 16,-1 1 0-16,-5 1 3 16,-1 3-3-16,2 6 3 15,2 1-3-15,1 2 0 16,-1-1 0-16,5-4-21 15,1-3-23-15,2-1-61 16,-1 0-74-16,0 4 101 16</inkml:trace>
  <inkml:trace contextRef="#ctx0" brushRef="#br0" timeOffset="142159.367">9679 12458 1019 0,'3'-21'121'0,"-3"-1"88"15,-3 5-36-15,-5 4 136 16,-5 6 23-16,-7 9-54 16,-3 4-62-16,-9 11-97 15,-5 2-12-15,-4 13-32 16,-1 5-7-16,-3 6-13 15,3-3-10-15,8-6-18 16,7-5-6-16,20-9-12 16,11-4-3-16,22-3-14 15,11-2 1-15,16-5-5 16,2 1 4-16,4-2 7 16,-5 0-3-16,-5-1 4 15,-4 4 0-15,-15 4 3 0,-7 4-1 16,-18 6 6-16,-9 1 1 15,-19 8 1-15,-8 4 3 16,-9 4-8-16,-7 0-1 16,-1-6-3-16,-2-4-1 15,0-14 4-15,0-6-8 16,10-11-12-16,7-5-18 16,16-10-63-16,14-3-41 0,15-6-56 15,10-5-80-15,20 4-32 16,6 3 10-16,6 8 194 15,3 4 36-15</inkml:trace>
  <inkml:trace contextRef="#ctx0" brushRef="#br0" timeOffset="142780.988">10174 12645 1247 0,'0'0'114'0,"-1"0"120"15,-29 2 187-15,6 8-99 16,-2 4-120-16,-2 6-66 16,-5 3-48-16,4 5-20 15,3-2-4-15,4 4-12 0,10-2-8 16,9-4-13-16,3-5-9 16,14-8-19-16,5-8-5 15,7-12-1-15,1-6-7 16,2-11 8-16,-2-6-2 15,-1-4 1-15,0-1 3 16,-8 1 0-16,-3 4 0 16,-7 12-1-16,-8 19 3 15,0 0 4-15,6 1 7 0,-6 23-2 16,2 7 0 0,2 10-3-16,2 3-5 0,3-1-16 15,1 0-32-15,5-6-74 16,5-7-46-16,3-17-76 15,4-8-84-15,6-19 50 16,-2-10 54-16,0-8 85 16,-5-4 88-16,-5-2 23 15,-2 1 13-15,-5 4 12 16,-3 3 21-16,-3 12 32 16,-4 5 70-16,-4 14 199 15,0 11-5-15,-4 17-129 16,1 7-20-16,-1 4-118 15,1 1-5-15,6-4-8 0,5-4-3 16,5-16-26-16,5-6-10 16,3-18-6-16,0-11 0 15,2-10 5-15,-1-6 3 16,-5-8 0-16,-3-2 0 16,-7-4 0-16,-1 0 3 15,-7 3 1-15,-2 7 3 16,-4 11-38-16,-1 8-36 15,1 13-105-15,2 6-99 0,1 13 74 16</inkml:trace>
  <inkml:trace contextRef="#ctx0" brushRef="#br0" timeOffset="143059.412">10708 12687 1437 0,'32'6'89'0,"4"-6"216"15,1-6-30-15,-2-12-52 16,-2-6-66-16,-9-11-5 15,-6-3-58-15,-7-2-20 16,-9-3-14-16,-2 8-22 16,-6 8-13-16,-6 14-5 15,0 11 1-15,-13 20 7 16,4 15-3-16,-1 20-11 16,4 5 0-16,18 6-15 15,3-7 2-15,20-12-3 0,7-8-2 16,7-15-1-16,2-7-30 15,0-9-70-15,-2-6-52 16,-2-8-115-16,2-3 825 16,-6-8-448-16</inkml:trace>
  <inkml:trace contextRef="#ctx0" brushRef="#br0" timeOffset="143662.05">9285 13715 1421 0,'9'-10'91'0,"-1"1"246"16,-1 3 42-16,0 4-86 15,0 1-77-15,1 4-68 16,4 4-24-16,2 7-41 16,5 1-24-16,3 7-27 15,0 4-12-15,3 3-6 16,0 1-12-16,0-8 0 15,-2-8-1-15,1-13-5 16,-3-7 4-16,-4-14-1 16,-1-7 1-16,-4-7 1 15,-4-1-1-15,-4-2 2 16,-4 2-3-16,-2-3 5 16,0 0-4-16,-4 5 2 15,1 3 1-15,-1 10-25 16,1 9-24-16,5 11-100 15,0 0-72-15,7 15 76 16,7 1-58-16</inkml:trace>
  <inkml:trace contextRef="#ctx0" brushRef="#br0" timeOffset="143843.366">9923 13614 1471 0,'10'1'184'0,"-1"5"443"16,-5 0-243-16,4 7-157 15,-7 0-46-15,1 4-95 16,-1-4-36-16,2-2-35 16,1-2-11-16,-1-4-25 15,-3-5-33-15,0 0-135 16,-3-8-62-16,1-12 66 16</inkml:trace>
  <inkml:trace contextRef="#ctx0" brushRef="#br0" timeOffset="144893.396">9814 13252 1435 0,'-1'13'87'16,"2"0"291"-16,10 2-310 16,5-2-41-16,14 0-30 0,4-6-24 15,7-5-20-15,3-1-13 16,-2-2 18-16,1 1 9 15,0-2 21-15,-4-3 3 16,-5 2 33-16,-4 1 15 16,-9 2 95-16,-7 2 64 15,-9 7 98-15,-8 3-62 16,-11 8-85-16,-4 12-22 0,-9 13-65 16,0 9-9-1,0 8-8-15,3 0-6 0,9-10-2 16,4-8-8-16,12-19-15 15,7-6-8-15,11-17-11 16,9-7-1-16,9-13-4 16,6-9 4-16,6-16 5 15,-2-9-1-15,-2-16 0 16,-8-8 0-16,-13 3-4 16,-7 6 1-16,-16 10 4 15,-4 5 1-15,-15-3 1 16,-3 4 3-16,-8 11 0 15,2 10 1-15,-1 25 31 16,2 10 9-16,5 22 12 16,4 9 0-16,10 11-28 15,5 1-20-15,16 3-5 0,11 1-3 16,16 6-4-16,6 3 3 16,7 1 0-16,-1-2-4 15,2-15-1-15,1-9 3 16,9-20 2-16,5-12-6 15,2-12 5-15,-6-10-4 0,-14-12 2 16,-11-7 1-16,-17-10 2 16,-6-2-2-16,-10 1-2 15,-8 3 5-15,-5 9 0 16,-9 6 0-16,-5 11 4 16,-4 5 0-16,0 11 2 15,1 5 1-15,-1 10-2 16,6 6-2-16,4 7-1 15,7 3-1-15,16 7 0 16,7 5-2-16,8-1 1 16,4-2-4-16,1-11 3 15,2-6-4-15,3-13 3 16,-2-7-2-16,3-12-2 16,-1-5 5-16,-4-10 0 15,-1-4-2-15,-6-2 3 16,-3 2 0-16,-5 3 1 0,-4 4-1 15,-8 9-2-15,-2 4-1 16,-2 11 1-16,0 0 6 16,-11 13-2-16,9 7 3 15,3 7-3-15,9 8 0 16,7 3-2-16,5-7-1 16,8-10 0-16,0-11-4 15,6-18 4-15,-1-9-2 16,-4-17 0-16,-1-4-1 15,-11-1 2-15,-4 1 0 0,-14 5 1 16,-5 3 0 0,-15 2 0-16,-4 3 0 0,-9 7 0 15,0 5 2-15,-4 9 0 16,0 4-4-16,3 4-27 16,1 0-29-16,11 2-46 15,6 0-24-15,15-6-100 16,0 0-32-16,7-6 44 15</inkml:trace>
  <inkml:trace contextRef="#ctx0" brushRef="#br0" timeOffset="147008.328">14253 2738 2118 0,'-6'-6'333'0,"-9"5"-113"16,-21 9-115-16,-9 10-25 15,-11 15-27-15,-7 7-8 16,-2 13 3-16,0 6 0 16,7 5-1-16,8-3-7 15,18-4-17-15,11-6-2 16,33-8-14-16,12-3-3 0,25-4 2 16,12-6-7-1,9-7 1-15,3-1 4 16,2-3-2-16,-5 3 0 0,-22 2 1 15,-10 2 0-15,-37 5-2 16,-12 5 4-16,-32 2 2 16,-14 3-1-16,-6-4-1 15,-3-6 3-15,10-11-6 16,2-10-2-16,14-12-39 16,9-7-27-16,14-10-110 15,16-2-61-15,18-9-112 16,12-1-16-16</inkml:trace>
  <inkml:trace contextRef="#ctx0" brushRef="#br0" timeOffset="147264.577">14764 2714 2478 0,'0'0'257'15,"-10"11"-122"-15,1 17-32 0,-3 25-44 16,-5 12-13-16,9 23 8 16,-1 12-8-16,6 14-9 15,5 1-2-15,3-9-13 16,5-8-6-16,5-23-9 16,-6-8-2-16,7-21-29 15,-2-11-38-15,-4-22-119 16,2-10-72-16,0-21 105 15</inkml:trace>
  <inkml:trace contextRef="#ctx0" brushRef="#br0" timeOffset="147447.115">14569 3313 2795 0,'42'-16'67'0,"11"-6"-30"16,4 0-13-16,-4-1-17 0,-3 0-15 16,-8 1-123-16,-5 2-68 15,-1 2 35-15</inkml:trace>
  <inkml:trace contextRef="#ctx0" brushRef="#br0" timeOffset="148128.077">15189 3472 1404 0,'30'5'139'16,"1"-5"197"-16,5-14-43 15,-8-7-68-15,-2-10-61 16,-6-8-50-16,-12-8-53 16,-4 5-5-16,-15 4-18 15,-10 13-8-15,-16 24-19 16,-9 7-7-16,-12 33-9 15,0 9-1-15,7 13 0 16,11 3 3-16,23-8 2 16,14-7-6-16,26-15 2 15,16-7-3-15,22-19-2 16,7-8 0-16,4-16-3 16,-3-7 3-16,-7-10-1 0,0-1 4 15,-2-3 7 1,-2-1-2-16,-8 3 2 0,-7 3 5 15,-18 10 12-15,-6 9 12 16,-10 13 12-16,1 7 1 16,-7 19-3-16,1 6-7 15,-1 19-10-15,-2 5-6 16,3 14-9-16,-1 5-2 16,2-3-3-16,-2-5 3 0,8-11 0 15,-2-6-5-15,0-12 4 16,-1-5-4-16,-1-15 0 15,0-6 9-15,-5-12-8 16,1-8 5-16,-10-13-4 16,-7-9 1-16,-8-15-1 15,-8-5-3-15,-14-21 3 16,-7-13 2-16,-4-9 1 16,8-4-2-16,20 6-3 15,19 9-8-15,30 15 3 16,14 10-1-16,19 19 0 15,5 6 4-15,4 15 0 16,-1 6 2-16,-1 11 3 16,-2 8 1-16,-13 10-4 15,-5 10 5-15,-28 9-6 0,-12 5 2 16,-23 9 1-16,-11 0-6 16,-8-9-22-16,-4-6-45 15,5-19-98-15,4-10-66 16,24-12 52-16</inkml:trace>
  <inkml:trace contextRef="#ctx0" brushRef="#br0" timeOffset="148510.826">16401 2777 2709 0,'31'-30'130'0,"6"-4"-25"16,4-5-20-16,-2 3-25 16,2 0-5-16,-10 7-24 15,-7 4-6-15,-8 9-9 16,-4 3-6-16,-5 8-4 0,2 5 2 15,-7 5-4-15,2 5-4 16,-4 11 1-16,-4 7-2 16,0 11 0-16,-2 4 3 15,0 6-1-15,-2 0-2 16,-4 3 0-16,1 1-1 16,-7 1-35-16,0 3-28 15,-4 1-95-15,2 3-61 16,0 5 515-16,0 3-291 15</inkml:trace>
  <inkml:trace contextRef="#ctx0" brushRef="#br0" timeOffset="148755.623">16486 3379 2777 0,'43'6'53'0,"2"-4"-18"16,11-9-17-16,3-2-4 15,1-14-140-15,2-6-327 16,-4-20 130-16</inkml:trace>
  <inkml:trace contextRef="#ctx0" brushRef="#br0" timeOffset="151162.365">13175 16025 1894 0,'-16'-7'340'0,"0"1"-78"16,-9 4-81-16,0 2-74 15,-4 7-21-15,-3 3-20 16,0 9-14-16,-4 1-6 0,-1 6-16 16,5 1-6-16,-4 1-10 15,7-3-3-15,5-2-1 16,4-2-4-16,20-1-6 16,9 1-2-16,21 2-4 15,2 1 4-15,13 0 1 16,0 3 3-16,1-1 0 15,0 2-2-15,-3 3 0 16,-5 1-4-16,-8 3 2 16,-8 3 0-16,-20 1 0 15,-8-1 3-15,-16 5 4 16,-8 1-1-16,-6 3 4 16,-3 1 0-16,-5-5-4 15,1-7-1-15,-7-16-21 16,0-10-22-16,7-16-70 15,7-11-52-15,24-16-75 0,16-7-166 16,33-14 155-16</inkml:trace>
  <inkml:trace contextRef="#ctx0" brushRef="#br0" timeOffset="151425.144">13515 15970 2818 0,'-21'43'123'0,"7"15"-52"16,3 3-22-16,4 16-30 16,4 12-7-16,4 9-8 15,1 1 1-15,6-12 0 16,1-9-3-16,1-9-42 15,0-5-36-15,0-17-99 16,2-10-76-16,-3-30 77 16</inkml:trace>
  <inkml:trace contextRef="#ctx0" brushRef="#br0" timeOffset="152276.82">13327 16465 2446 0,'32'8'117'15,"5"-4"-42"-15,-1-3-38 0,2-6-29 16,1-3-3-16,4-7-1 16,4-2 0-16,6-4-5 15,3-2-4-15,-3 2-14 16,-5 4-7-16,-11 6-8 15,-5 3 4-15,-8 2 25 16,-3-3-2-16,-7-2 4 16,-5-4 3-16,-3 0 12 15,-3 0 24-15,-7-1 48 16,-3 1 4-16,-10 1 25 16,-3 6-13-16,-3 10-31 15,-4 5-18-15,1 19-32 16,3 8-7-16,0 15-10 15,3 10 2-15,14-1 1 16,6 0 2-16,14-15-2 16,6-9-5-16,8-14-4 15,-4-10-3-15,9-10 1 16,2-9 0-16,-2-11 6 0,5-4 0 16,-4-8 1-16,0-3-1 15,-3-2 1-15,-1 3-2 16,-4 7-1-16,-5 5 1 15,-5 12-2-15,-4 8 6 16,-4 14 2-16,0 13-4 0,-3 18 2 16,1 8 0-16,-3 10-1 15,-2 3 1-15,2 15-2 16,-4 5-2-16,2 2 1 16,1-7 2-16,2-25 0 15,2-12-1-15,-4-21-15 16,-1-7-13-16,-1-14-13 15,0 0-3-15,-9-12 14 16,-1-9 9-16,-7-19 14 16,-3-13 1-16,1-23 6 15,-4-8 1-15,8-3 10 16,7 3 1-16,11 7 4 16,10 0 1-16,15 3 1 15,5 3-2-15,8 16-8 16,6 16-1-16,-5 17-3 0,-4 9-5 15,-4 13 7-15,-5 8-3 16,-9 13-2-16,-1 6 1 16,-9 1-6-16,-4 2 1 15,-6 14 3-15,-6 6 2 16,-5 6 9-16,-6-2 3 16,-4-15-3-16,-3-13-1 15,0-11-35-15,-3-5-31 16,8-10-109-16,5-7-58 15,13-13-269-15,14-11 73 0</inkml:trace>
  <inkml:trace contextRef="#ctx0" brushRef="#br0" timeOffset="152831.77">14688 15950 2423 0,'-4'-17'196'0,"6"2"-72"0,2-3-8 15,2 5-26-15,1-5-15 16,2 2-17-16,1 1-15 15,7-2-23-15,3 5-5 16,5 1-7-16,4 5-5 16,2 6 0-16,0 2 0 15,-2 10-1-15,-3 2 4 0,-3 10-5 16,-3 5 2-16,-8 9 4 16,-4 7-4-16,-13 8 8 15,-6 2-2-15,-11 4-7 16,-6-1 0-16,-2 6-2 15,2 1-2-15,4-4 2 16,6-5 2-16,9-20 0 16,4-11-1-16,11-12 1 15,8-6 2-15,9-7-1 16,5-2-3-16,5-6 0 16,3-3 0-16,2-3 5 15,0-1-1-15,-1 2 11 16,0 0-2-16,-7 5-4 15,-7 2 3-15,-5 5-9 16,-4 1 1-16,-7 0-3 16,-7 0 6-16,1 0-56 0,0 0-37 15,0 0-120-15,0 0-62 16,-1 0 82-16</inkml:trace>
  <inkml:trace contextRef="#ctx0" brushRef="#br0" timeOffset="153878.609">9236 11281 1481 0,'-15'0'111'0,"-1"0"328"16,-2 1-66-16,-1 4-100 15,-2 0-96-15,-2 3-58 16,0 2-31-16,5 1-25 16,3-2-18-16,9-1-24 15,6-8 0-15,5 12-18 16,11-2 0-16,13 5-4 16,4 3-4-16,9 7 6 15,3 4-3-15,8 10 4 16,-3 1 1-16,-8 3-3 15,-5 0 1-15,-19-4 0 16,-8 0-1-16,-16-5 0 0,-10-2 6 16,-14-5-3-1,-7-1 6-15,-9-7-4 0,-2-4-2 16,2-4-4-16,-1-4-18 16,12-4-37-16,2-1-24 15,14-2-97-15,4-2-46 16,17-11 81-16</inkml:trace>
  <inkml:trace contextRef="#ctx0" brushRef="#br0" timeOffset="154144.84">9620 11138 1598 0,'0'-19'272'0,"0"6"211"15,0 13-152-15,0 0-115 16,0 0-46-16,-9 5-74 16,9 16-33-16,-2 17-37 15,1 9-13-15,1 12-4 16,-1 5-2-16,1 6-7 16,2 0 1-16,3-2 1 15,-1-5-22-15,3-17-65 16,3-8-87-16,-4-20-105 15,4-9 73-15</inkml:trace>
  <inkml:trace contextRef="#ctx0" brushRef="#br0" timeOffset="154324.96">9531 11563 1867 0,'0'0'224'0,"0"0"27"16,21-9-93-16,2-2-77 15,4-6-30-15,7-2-29 16,0-2-15-16,0 0-67 16,1 4-81-16,-2 7 399 15,-2 2-255-15</inkml:trace>
  <inkml:trace contextRef="#ctx0" brushRef="#br0" timeOffset="154559.293">9985 11613 1262 0,'7'-6'122'16,"1"-3"83"-16,-2-14 237 16,-3-7-46-16,0-7-149 15,-5-1-98-15,-1 7-38 0,-3 4-27 16,-5 16-34-16,-4 4-12 16,-2 13-27-16,-1 11-7 15,3 13 0-15,4 9-8 16,4 11-14-16,8-1-28 15,3-2-90-15,7-4-53 16,6-13-115-16,1-6-84 16,12-14 215-16</inkml:trace>
  <inkml:trace contextRef="#ctx0" brushRef="#br0" timeOffset="154944.445">10171 11594 823 0,'4'-8'226'0,"-1"1"214"16,-3 7-11-16,0 0-62 15,4 13-145-15,0 14-88 16,1 5-78-16,1 11-26 16,0 4-11-16,0-1-9 15,-2-5-2-15,2-8-8 16,-1-7 4-16,-2-13-1 16,-3-13 1-16,0 0 9 15,0 0 13-15,6-19 34 16,-8-6 3-16,-2-15 7 15,1-10-12-15,0-16-17 16,3-4-13-16,3-6-6 16,2 6-1-16,8 17-8 0,1 8-1 15,6 19-6-15,0 7 3 16,1 12-7-16,-1 5-2 16,-2 10 6-16,-6 3-8 15,-2 13 8-15,-8 3 4 16,-3 5-10-16,-2 4 4 0,-9-3-5 15,2-2-4-15,-5-6-30 16,3-6-26-16,1-7-98 16,1-6-69-16,9-9 115 15</inkml:trace>
  <inkml:trace contextRef="#ctx0" brushRef="#br0" timeOffset="155660.217">10478 11177 1473 0,'-4'-10'107'0,"0"-3"341"16,6-5-141-16,2-7-110 15,6-2-37-15,7-8-84 16,0 2-14-16,8 5-13 16,1 4-10-16,-1 11-15 15,3 5-5-15,-8 6-7 16,0 5-3-16,-6 14 1 15,-5 8 8-15,-9 9 16 16,-5 3 4-16,-7 4 2 16,-2-1-8-16,0-6-14 15,3-2 0-15,5-12-8 0,2-4-5 16,7-5 0-16,4-1-9 16,9-2 3-16,4 2-1 15,8 0-1-15,4-1 6 16,1 4-5-16,-2-1 4 15,-7 2-2-15,-3 1-1 0,-11 3 5 16,-6-2-3 0,-12 0 3-16,-11-1-1 15,-7-1 0-15,-4-2 5 0,-3-4 8 16,2-1 0-16,2-5 0 16,2-5-11-16,6 0-10 15,3-1-15-15,5-4-52 16,1 1-46-16,7-7-113 15,5-5-216-15,10-10 99 16</inkml:trace>
  <inkml:trace contextRef="#ctx1" brushRef="#br0" timeOffset="79855.862">2473 13480 0,'0'0'0,"0"0"16,0 0-16,0 0 16,0 0-1</inkml:trace>
  <inkml:trace contextRef="#ctx0" brushRef="#br1" timeOffset="164074.827">16396 7007 1402 0,'-15'1'75'0,"-4"5"240"16,-5 4-124-16,-6 10-8 15,-3 3-3-15,-10 8-70 0,-2 4 10 16,-4 3-7-16,0 3-19 16,13 3-16-16,7-2-13 15,22-3-31-15,9-6-8 16,23-6-14-16,14-3-8 15,19-7 2-15,5-2-2 16,2-2-3-16,-4-1 3 0,-10-1-4 16,-4 3 2-16,-13 2-2 15,-8 4 2-15,-20 5 3 16,-11 5-2-16,-19 8 6 16,-10 2-4-16,-11 5 7 15,-5-2-5-15,-4-10 0 16,-3-5 2-16,-5-15-6 15,3-10-1-15,11-11-28 16,9-5-30-16,20-2-98 16,10-2-51-16,17-5-80 15,8 2-8-15</inkml:trace>
  <inkml:trace contextRef="#ctx0" brushRef="#br1" timeOffset="164358.785">16652 7164 1435 0,'10'-32'95'15,"-4"4"302"-15,-1 6 27 16,-5 13-118-16,0 9-126 16,0 0-56-16,-4 13-29 15,-1 13-33-15,-5 10-16 0,2 17-12 16,4 8-1-16,1 10-4 15,5 4-7-15,1-7-8 16,3-4-4-16,2-19-4 16,-1-10 1-16,2-11-15 15,0-8-32-15,-3-12-93 16,0-5-75-16,-3-15-115 16,5-5 28-16</inkml:trace>
  <inkml:trace contextRef="#ctx0" brushRef="#br1" timeOffset="164535.495">16420 7373 1316 0,'-4'4'115'15,"0"4"124"-15,12 4 53 16,7 0 10-16,15 0-95 16,9-5-33-16,16-8-66 0,3-4-18 15,1-10-42-15,-5-1-16 16,-11-2-21-16,-6 0-11 15,-7 1-132-15,-5 0-42 16,-2 5 14-16</inkml:trace>
  <inkml:trace contextRef="#ctx0" brushRef="#br1" timeOffset="164875.955">16925 7507 1394 0,'27'-6'132'16,"0"-6"307"-16,7-10-51 15,-2-3-91-15,-3-8-156 16,-5 1-29-16,-9 2-49 16,-7 4-18-16,-10 5-16 15,-7 4 1-15,-17 11-3 16,-2 8-10-16,-8 19-12 15,-1 10-1-15,9 14-2 16,6 2-2-16,14-4 0 16,8-3 0-16,15-10-1 15,6-7 2-15,17-11-55 16,8-12-57-16,11-19-90 0,1-6-107 16,-2-14-202-16,-11-3-18 15,-11 2 431-15</inkml:trace>
  <inkml:trace contextRef="#ctx0" brushRef="#br1" timeOffset="165247.077">17363 7303 1012 0,'0'0'157'16,"0"0"111"-16,0 0 60 0,-8 14-20 16,6 7-68-1,2 11-117-15,-1 10-11 0,2 9-39 16,2 6-39-16,1 2-28 16,2 1-6-16,3-7 1 15,1-8 5-15,2-12 3 16,-2-7-12-16,-4-12-65 15,-6-14-66-15,0 0-53 16,1-9-73-16,-9-12 102 16,-4-6 65-16,-1-6 66 15,-3-8 27-15,-2-8 75 16,3-7 33-16,7-11 26 16,6-1 12-16,9 0-13 15,5 4-40-15,9 14 14 16,3 6 1-16,8 20-43 15,1 7-6-15,0 11-4 0,2 6-9 16,-7 9-16-16,-6 9-4 16,-14 11-13-16,-12 4-3 15,-18 10 1-15,-8 0-8 16,-9 1 3-16,1-2-6 16,2-13-76-16,4-6-54 15,9-13-126-15,9-9 46 0</inkml:trace>
  <inkml:trace contextRef="#ctx0" brushRef="#br1" timeOffset="165528.041">18024 6801 1533 0,'-9'6'322'16,"-2"4"111"-16,0 15-165 16,-1 9-85-16,2 16-80 15,0 7-13-15,0 7-25 0,3 3-19 16,0-1-24-16,4-4-5 16,3-9-15-16,2-5 4 15,4-16-51-15,0-4-75 16,-2-17-95-16,1-6-41 15,3-13 30-15</inkml:trace>
  <inkml:trace contextRef="#ctx0" brushRef="#br1" timeOffset="165862.757">17946 7149 1357 0,'-11'-19'109'0,"-4"7"184"15,-4 5 99-15,-8 7-123 16,-2 7-86-16,-2 5-72 15,1 0-24-15,1 2-13 16,3-1-11-16,4-5-14 16,6 3 1-16,7-4-9 15,9-7-6-15,0 0-15 16,0 0-7-16,0 0-6 16,6-7-2-16,12-14 5 15,1-7-6-15,3-13 2 16,1 0-1-16,-2-5-2 15,2 3 3-15,-6 4-6 16,0 3 1-16,-7 12 1 0,-2 4 1 16,-5 11-1-16,-3 9-1 15,0 0-30-15,0 0-31 16,0 0-124-16,12 16-52 16,-5-2 61-16</inkml:trace>
  <inkml:trace contextRef="#ctx0" brushRef="#br1" timeOffset="166087.327">18177 7457 1473 0,'-3'6'176'16,"1"-1"445"-16,2-5-573 15,0 0 0-15,0 0-123 16,-7-17-59-16,17-4 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08:37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10349 9977 2342 0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3-03-10T14:31:56.33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0T14:32:18.359"/>
    </inkml:context>
  </inkml:definitions>
  <inkml:trace contextRef="#ctx0" brushRef="#br0">24893 11243 0,'0'0'0</inkml:trace>
  <inkml:trace contextRef="#ctx1" brushRef="#br0">19087 6509 59 0,'5'-6'3'16,"1"-2"10"-16,-4-1-8 15,2 0-21-15,-5-2 12 16</inkml:trace>
  <inkml:trace contextRef="#ctx1" brushRef="#br0" timeOffset="1154.211">18683 6390 431 0,'3'-8'165'0,"1"-1"167"16,2 0-131-16,2 1-58 15,-2 0-35-15,-1 0-11 16,-3 0 0-16,0-1 76 16,-3 3 7-16,-5 0 5 15,0 1 20-15,-4 2-71 16,-4 0-9-16,2 3-25 0,-8 2-39 15,-2 1-2-15,-9 4-4 16,-5 3-2-16,-5 2-8 16,-2 3 2-16,4 2-1 15,2 2-1-15,4 0-5 16,0 3-1-16,2 2 1 16,-1 3-2-16,-3 3-1 15,1 0-1-15,1-1-10 16,6 1 4-16,-1-5-8 15,6 0 3-15,5-1-4 16,0 0-11-16,7 0 3 16,5-1-5-16,5 0-1 15,4-1 4-15,7-4-8 16,7 1 3-16,7-3-2 16,4 0-7-16,8-5 3 0,-1 2 0 15,5-2 1-15,3-2-1 16,7 0 2-16,6 0-2 15,11-1 0-15,6 0 9 16,-5 0 2-16,-4 2-4 16,-8-2 4-16,-4 1-6 15,3 1-2-15,3 2 1 16,2 3 0-16,1 1 12 0,-8 2 2 16,-6 1 7-16,-14 0-4 15,-8 1-3-15,-8 0-4 16,-1-1-9-16,-5 2 7 15,-2 1 2-15,-5 3-2 16,-4 4 7-16,-2 2-2 16,-7 3-2-16,-4 0 0 15,-3 1-1-15,-3-2-4 16,-2 0-4-16,-4-3-4 16,-3-2 1-16,-4-3 0 15,-2-2 3-15,-7-4-3 16,-2-2 0-16,-5-2 0 15,-4-1-2-15,0-1 0 16,-2 1 1-16,-5 0-3 16,-8 2 0-16,-11-1 0 15,-3-1-1-15,2-3 4 0,7 1 0 16,12-3-1-16,6-2-1 16,6-3-2-16,1-2 1 15,6-2 1-15,5 0 0 16,5-2 3-16,6-1-13 15,11-2-48-15,3 0-40 16,12-7-143-16,7-1-122 0,3 1 196 16</inkml:trace>
  <inkml:trace contextRef="#ctx1" brushRef="#br0" timeOffset="3320.165">18779 15236 1037 0,'9'-14'93'0,"1"3"62"15,-4 1-15-15,0 2-24 16,-2 1 153-16,-3 2 30 15,-1 5 5-15,0 0-66 16,0-1-89-16,-1 0-26 16,0 0-26-16,-34-8-25 15,19 15-14-15,-5 1-10 16,1 4-6-16,0-1 2 16,-2 3 1-16,-4 2 0 0,0 0-4 15,-8 1-9-15,0 1-6 16,-3 3-4-16,0 1 2 15,4 5-3-15,-1-1-5 16,7 4 3-16,1-1-4 16,7 1 4-16,2-3 5 15,6-1-6-15,4-3-2 16,4-2-7-16,1-4-2 0,6 0-3 16,2-2 1-16,5 1-4 15,3 0 1-15,8-1 2 16,7-2-1-16,9-2-2 15,8-2-2-15,6-5-1 16,2 2-1-16,-1-4 4 16,-3 1 1-16,-3 3 1 15,-1-3-1-15,3 5-2 16,2 1-1-16,8 1 0 16,-1 2 1-16,2 2 1 15,-5 0 3-15,-9 1-4 16,-3 2-3-16,-8 3 3 15,-1-3-3-15,-4 3 2 16,-1 1 3-16,-6 2 0 16,-3 0 2-16,-2 1 1 15,-2 1-3-15,-5-2 13 0,0 0-2 16,-7-4 1-16,-2 0 2 16,-4-3-10-16,-3 0 0 15,-7-1 2-15,-3 1 5 16,-8 1 0-16,-2 0 2 15,-9 1-3-15,-1-1-6 16,-7-2-1-16,-4 0-1 0,-14-4 0 16,-9-2-2-16,-11-1-2 15,-2-1-2-15,5-3 1 16,3 2 0-16,-1 0 1 16,-4-5 1-16,-3-1-1 15,3-3 1-15,11 1 1 16,9-3-1-16,15 2-1 15,5 3 0-15,8-2-1 16,6 3 0-16,10 3-7 16,7 1-15-16,8-4-48 15,0 0-46-15,14 4-180 16,8-6-39-16,18-8 155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0T14:36:46.5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15280 9398 439 0,'-1'5'120'0,"0"-1"172"16,0 1-78-16,1-5-79 15,0 0-9-15,0 1-12 16,0 0-13-16,0 0 96 16,0 1 12-16,0-1-20 15,0 0-13-15,0 0-68 16,0 0 4-16,0 0-7 15,0 1-37-15,0-1 6 16,0 0-15-16,0-1 5 16,0 0-9-16,10-22-4 15,-10 4 6-15,5-7-5 16,3-4-8-16,-1-6-14 16,3-2 0-16,0-2-8 0,-2 1-6 15,3 0 7-15,-2-2-7 16,0 2-1-16,2-3 8 15,0-3-8-15,2-2-2 16,1-5 1-16,2 3-5 16,0 0 1-16,1 5 9 15,2 0-9-15,1 2 1 16,5 2-5-16,0 1-7 0,2 6 8 16,0 1 2-16,-1 7 1 15,0 3-3-15,-3 4-3 16,-4 3-5-16,4 4 1 15,-5 0 0-15,5 5 0 16,3 1 3-16,-3 1-2 16,2 1 0-16,-2 2-1 15,0 0-2-15,-1 2 2 16,-1 1-1-16,-2 5 2 16,0 3 1-16,-3 1-4 15,0 3 2-15,-2 1 2 16,-1-1 1-16,0-2-2 15,1 0 2-15,0-2-3 16,-1 0 0-16,-3-2 1 16,-1 1 0-16,-2-2 2 15,1 0-6-15,-2 3 9 0,0-2-7 16,-3 0 2-16,0 3 4 16,0-3-7-16,2-2 4 15,-3-1-3-15,-2-6 0 16,0 0 1-16,0 0 0 15,0 0 2-15,1 0-3 16,0 0 2-16,0 0-3 0,1 0 6 16,-1 0-1-16,0 1-4 15,0 0 2-15,0 0-18 16,0 1-1-16,10 36 5 16,-11-38-7-16,1 2 6 15,0-1-3-15,0 0-17 16,0-1-2-16,1 0-7 15,0 0-5-15,0 0-3 16,-1 0-1-16,0 1-33 16,1 0-8-16,-1 0-38 15,0 0-28-15,0 2-80 16,12 34-90-16,-14-23 161 16</inkml:trace>
  <inkml:trace contextRef="#ctx0" brushRef="#br0" timeOffset="1455.569">16288 9005 336 0,'0'0'79'0,"0"0"133"16,0 0 7-16,0 0-28 16,0 0-61-16,0 0-37 15,0 0-17-15,0 0-26 16,0 0-3-16,0 0-1 16,0 0-7-16,0 0 26 15,0 0 48-15,0 0-14 16,0 0 3-16,0 0-4 0,0 0-11 15,0 0-15-15,1 0-1 16,0 0 10-16,0 0-26 16,0 0 9-16,0 1 7 15,1 0-14-15,-1 1 2 16,0-1-12-16,0 0-24 16,0 0 10-16,0 0-5 15,14 35-3-15,-15-35 4 0,0 0-14 16,2 1 1-16,10 40-2 15,-11-30 1-15,1 2 6 16,-2-1-1-16,0-1-2 16,1 0-4-16,0-1-2 15,0-2-3-15,-1-1-4 16,0 0 0-16,0 0-2 16,0 0 3-16,0-1 2 15,0 0-1-15,0-1-5 16,0-2-2-16,0 3 0 15,1-1-4-15,-1 1 8 16,0 1-3-16,0-1 2 16,0 0-1-16,0 0-1 15,-1-1 1-15,1-2-5 16,0-4 4-16,0 0-1 0,0 0 3 16,0 0-1-16,0 0-1 15,0 0-2-15,0 0 2 16,0 0-32-16,0 0-29 15,0 0-82-15,0 0-72 16,0 0-153-16,0-1-170 16,1 0 392-16</inkml:trace>
  <inkml:trace contextRef="#ctx0" brushRef="#br0" timeOffset="2648.064">15030 9427 236 0,'-1'0'11'0,"0"0"3"16,-2 0-14-16,-34 9-1 15,36-9-3-15,0 0 4 16,0 0 0-16,-1 1 2 16,-39 13-2-16,41-14-2 15,-1 1-2-15,0 1 2 16,-1-1 2-16,-35 18 75 15,37-19 37-15,-1 0 108 16,0 0 46-16,-1 0-70 16,1 0-61-16,0 0-32 15,1 0-16-15,0 0-13 16,0 0 63-16,0 0 54 16,1 0-9-16,0 0 18 15,2-1-40-15,37-9-25 16,-23 10-4-16,5-1-57 0,2 1-7 15,6 0-4-15,4 0-5 16,6 0-13-16,5 0-5 16,2-3-5-16,2 0-5 15,-5-2-5-15,-3-1-1 16,-3 2-3-16,-2-3-3 16,2 1-2-16,2 0-1 0,4-1-1 15,6 1-5-15,2-1-1 16,-3-1-1-16,-3 1-1 15,-7 0-2-15,-4 0 4 16,-4 1 2-16,-2 3-6 16,-1 0 4-16,-4 2-5 15,1 0-2-15,-2 0 5 16,2 0 5-16,-2-2 1 16,2 2 0-16,3 0-7 15,3 1 3-15,3 0-8 16,2 0 5-16,-4-1 2 15,-2 1-9-15,-3-1 6 16,-1 0-7-16,1-1 0 16,-4 1 7-16,1-1-4 15,-2 1 1-15,3-1-1 0,1 0-2 16,0 2 3-16,1-1 5 16,-1 1-4-16,3-1-2 15,-1 0 0-15,-2 0 0 16,2 0 2-16,-5-1 0 15,-2 1-3-15,-2 1-2 16,-7 0 3-16,1 0 2 16,-5 0 2-16,0 0 2 15,-2 0-7-15,0 1 0 0,-6-1 1 16,0 0 1-16,0 0 1 16,0 0 0-16,0 0 2 15,0 0 0-15,0 0 4 16,0 0-3-16,0 0-5 15,0 0-3-15,0 0-17 16,0 0-8-16,0 0-14 16,0 0-3-16,0 0-15 15,0 0-4-15,0 0-28 16,0 0-16-16,0 0-29 16,0 0-9-16,0 2-101 15,-1-1-89-15,0 0 190 16</inkml:trace>
  <inkml:trace contextRef="#ctx0" brushRef="#br0" timeOffset="4400.772">16673 9442 935 0,'0'0'155'0,"0"0"66"15,0 0-61-15,0 0 95 16,0 0 80-16,0 0-39 16,0 0-97-16,0 0-51 0,0 0-59 15,-5 14-3-15,5 9-18 16,0 7-11-16,0 11-15 15,2 9-11-15,0 12-12 16,0 7 3-16,-2 14-4 16,-1 5 0-16,0 0-1 15,1 0-2-15,2 2-4 16,-1-2-1-16,3-4-1 16,-1-6-9-16,-1-15 3 15,4-7 0-15,-2-15-5 16,-2-6 4-16,0-10-2 15,-2-6 0-15,0-9 0 16,0-10 0-16,0 2 2 16,0-1 1-16,0 0-2 15,0 0 1-15,0-1-1 0,0 0 0 16,0 0-1-16,0 0-3 16,-1-1-8-16,0 0-5 15,0 0-12-15,0-2-5 16,-18-34-6-16,19 37-11 15,0 0 16-15,0 0 4 16,0 0 19-16,-1 0 7 16,0 0 4-16,0 0 0 15,-1 0-4-15,1 0 0 16,0 0 4-16,0 0 1 0,0 0 2 16,0 0 0-16,0 0-3 15,-1 0-4-15,1 0 2 16,-1 0 2-16,0 0 0 15,-38 6 2-15,40-6-2 16,-1 0 0-16,-30 1 6 16,14-4 6-16,-3-2-2 15,-2 1 1-15,-4-3 2 16,-1 1 0-16,-1 0 2 16,-4-1 2-16,1 2-1 15,0 0-9-15,-5-1 0 16,-2 2 1-16,-9 0-2 15,-8-1 4-15,-6 4 0 16,-5-1-5-16,5 1-2 16,1 1-2-16,6 1-2 0,0 4 0 15,-10 0 5-15,-4 2 3 16,-7 1-4-16,0-1 0 16,9 3-7-16,5-2 4 15,7-1 5-15,1-2-1 16,-1-4-2-16,0-1-6 15,1-2-1-15,3 2 5 0,10 1 5 16,3 3-3-16,9 2 0 16,3-1-6-16,6 1 1 15,6-1 2-15,5-3 1 16,1-1 2-16,7-1 1 16,0 0-2-16,0 0-2 15,0 0-4-15,0 0-4 16,0 0 2-16,0 1 9 15,0 0-2-15,0 1 0 16,0-1-2-16,0 0-2 16,1 0 4-16,0 0 0 15,0 0 0-15,0 0 1 16,-1 1-4-16,0-1 2 16,1 0 4-16,1 0-3 15,-1 0 1-15,0 0 4 0,0 1-5 16,0-1 7-16,0 0-7 15,0 0-7-15,1 0-5 16,-1 0-17-16,0 0-7 16,0 1-25-16,0-1-2 15,0 0 7-15,1 0 3 0,0 0 27 16,0 0 13 0,0-1 9-16,1 0 2 0,-1 0 2 15,0 0 0-15,1 0-2 16,-1-1 6-16,0 0-4 15,25-31 2-15,-26 10-1 16,1-5-2-16,1-5 8 16,-1-1-2-16,-1-9 4 15,-1-4 4-15,-3-12-2 16,-3-8 2-16,-5-12-2 16,0 0-1-16,-3 3-2 15,0 5 0-15,2 6 0 16,1 4-1-16,2 3-1 15,0 1-4-15,1 9-1 16,0 4 2-16,3 12-6 16,0 6 3-16,4 11 1 15,-1 3 1-15,2 11-1 0,0 0 7 16,0 0-85-16,1 0-46 16,19-4-119-16,-6 6 812 15,7 9-463-15</inkml:trace>
  <inkml:trace contextRef="#ctx0" brushRef="#br0" timeOffset="5217.539">15854 9625 484 0,'4'-7'132'0,"0"-2"139"15,-1 0-45-15,-3 2-67 16,2-1-18-16,-2 1-28 16,-2 0 99-16,-3 1 30 15,-2 1-18-15,-2 3-45 16,-2 5-50-16,0 5-25 16,-3 4-31-16,-1 7-27 15,-2 5-4-15,1 6-15 16,3 1-9-16,5 8-5 15,2 1-7-15,7-3-4 16,9-4 1-16,6-10-4 16,3-6 1-16,3-10 1 15,-1-6 0-15,1-6 2 16,1-9 0-16,-1-6-2 16,-1-3 1-16,-4-5 0 0,-1 2-2 15,-4-2 3-15,-2 4-3 16,-4 1 3-16,-3 2 4 15,-4 3-5-15,-2 1 6 16,-7 0 14-16,-1 2 3 16,-3 5 2-16,-3 0-2 15,-2 5-13-15,2 2-6 16,0 0-3-16,-1 0 1 0,3 1-3 16,2 0-1-16,2 2-2 15,-2 3-1-15,4 1 3 16,-2 1 3-16,5 1-38 15,1-1-29-15,2 2-94 16,3 0-88-16,0 1-161 16,1 2 356-16,9 5-3 15</inkml:trace>
  <inkml:trace contextRef="#ctx0" brushRef="#br0" timeOffset="7600.936">15780 9826 730 0,'0'0'166'0,"0"0"132"16,0 0-162-16,0-1-12 15,2 0-31-15,-1-1 92 16,0 1-14-16,0 0-22 16,0 0-6-16,0 0-16 0,1 0-26 15,-1 0 23-15,0-1-15 16,0 2-35-16,0 0-21 16,-1 2-12-16,0-1-8 15,0 1-6-15,-9 42-5 16,1-29-9-16,1 4-7 15,-3 3-1-15,0 6-3 16,-2 0-2-16,-3 0 0 16,1 0 0-16,-5-4 0 15,7-1 2-15,-1-4-1 16,4-4 1-16,2-4-1 16,1 0 1-16,-1-1-2 15,-1 0 0-15,2 0 0 16,-1-1 2-16,3-2 0 0,0-1 3 15,1-3-1 1,3-3-3-16,0 0-1 0,0 0-3 16,0 0 2-16,0 0 0 15,0 0 1-15,0 0 1 16,0 0-1-16,0 0-1 16,1 0 1-16,0 0-1 15,0 0 2-15,32-14 0 0,-17 12-3 16,0 0 2-16,6 2 0 15,2 0 3-15,4 1-1 16,2 1-4-16,-1-1 2 16,2-1-4-16,0 0 4 15,-1 0 0-15,1-1 0 16,1 0 1-16,-3-1-1 16,-1 0 0-16,-8 0-1 15,-3 1 0-15,-9 1 1 16,-8 0 0-16,0 0 2 15,0 0 1-15,0 0 12 16,0 0 17-16,0 0 4 16,0 0-4-16,0 0-11 15,0 0-11-15,0 0-11 16,0 0 1-16,0 0 3 16,0 0-3-16,0-1 2 0,0 0-1 15,-11-36 5-15,2 22-8 16,-3-4 2-16,0-4 3 15,-3-3-6-15,0-3 3 16,-1-3 0-16,0 1 2 16,1 1-1-16,1 4 4 15,2 9-4-15,0 3-2 0,2 7 1 16,1 0-2-16,1 4 5 16,1-1 0-16,0 1 0 15,1-1-4-15,6 4 1 16,0 0 0-16,0 0 0 15,-1 0 1-15,0 0-2 16,1 0-3-16,0 0 2 16,0 0 6-16,0 0-32 15,0 0-23-15,0-1-53 16,0 0-50-16,0 0-37 16,0 0-83-16,0 0-83 15,0 0 53-15,1-1 134 16,0 1 73-16,1 0 31 15,-1 0 16-15,-1 0 42 16,0 0 24-16,0-1 20 16,0 1 7-16,4-30 6 15,-4 15-5-15,-1-5 3 0,1-1 16 16,-1 2 86-16,-1 0 4 16,-1 3 20-16,1 3-3 15,0 4-21-15,2 10-33 16,0-2 8-16,0 1-38 15,0 1-20-15,0 0-8 16,-13 12-30-16,8 7-4 0,1 11-15 16,-2 5-7-16,3 3 4 15,-2-1-6-15,0-7 6 16,2-6 6-16,1-10-1 16,2-5-3-16,0-9-5 15,0 0 0-15,0 0 0 16,1-1 4-16,13-26-3 15,-11 5 0-15,4-7-4 16,-2-4-2-16,-1-1-1 16,3 0 4-16,-1 4 3 15,0 4 1-15,-2 7-3 16,0 3-3-16,-2 9-1 16,-2 7-1-16,0 0 3 15,0 0 6-15,0 0 4 16,-7 16-3-16,1 3 2 0,-3-1-1 15,3 2-2-15,-3-3 5 16,3-4-1-16,4-4-2 16,2-9 4-16,0 0-3 15,0 0-8-15,0 0 1 16,0 0-7-16,12-14 1 16,0 0 4-16,1 1 4 15,0 0-4-15,1 2 0 0,-2 7 2 16,-1-1-1-16,-4 5-1 15,-3 3 0-15,-3 1 3 16,-2 4-3-16,-5 1 0 16,-1 1 3-16,-3 0-4 15,-1-2 1-15,0-1 7 16,0-2-4-16,-2-3-1 16,3-1 0-16,-2-2 1 15,2-2-3-15,2-6 0 16,3 0 1-16,4-3-1 15,0-1-1-15,5-1 1 16,1 0 0-16,3 4-6 16,2 2 4-16,0 3 5 15,-2 3-3-15,0 3 0 16,-4 5 2-16,2 6-2 16,-1 3 0-16,-4 4-2 0,-2 2 4 15,-3-3 0-15,0-1-1 16,-2-2 1-16,-1-2 1 15,0-5-1-15,1-1 4 16,-3-5 12-16,2-2-8 16,-1-3 0-16,-3-2 3 15,0-5-13-15,3-3 0 0,2-4 2 16,3-3-2-16,9 0 4 16,2-2-4-16,3 2 1 15,1 3-1-15,2 5-2 16,-2 5 6-16,2 7-4 15,0 4-7-15,-5 6 4 16,-2 4 0-16,-3 3 0 16,-4 2 6-16,-3 0 1 15,-3 1-5-15,-3 0 6 16,0-1-3-16,-3-3 0 16,1-2-1-16,-2-6-4 15,-1-2 4-15,3-5 2 16,-1-2 5-16,4-5-3 15,5-1-4-15,-1-7-1 16,6-3-2-16,6-4 1 0,0 1 1 16,4-1-3-16,2 1 5 15,-1 5-5-15,0 3-2 16,-1 6 3-16,1 2-3 16,-4 7 5-16,0 2 0 15,-4 6-3-15,-2 1 3 16,-3 3 0-16,0 0 0 15,-5 0 3-15,-2 0 6 0,-2-2-5 16,-2 0 3-16,1-5 0 16,-1-1-7-16,2-5 0 15,1-2-1-15,1-2-3 16,1-4 6-16,3-2-2 16,1 0 0-16,2-1-1 15,3 1-4-15,-2 1-19 16,-1 7-21-16,0 0-82 15,1 0-54-15,20-7-84 16,-10 13-133-16,-2 5-18 16,-2 4 113-16,-3 6 228 15</inkml:trace>
  <inkml:trace contextRef="#ctx0" brushRef="#br0" timeOffset="10093.644">15845 9885 698 0,'-6'17'180'15,"-3"1"123"-15,2-5-138 0,-2 0-32 16,2-4 1-16,-1-2 69 15,1 1-48-15,-2-1 1 16,1-1-1-16,1-1-49 16,0 1-13-16,0 1-11 15,3-3-18-15,4-4-22 16,0 0-24-16,0 0-4 16,0 0-9-16,0 0-6 0,13-13 3 15,-4-1 1-15,2-7 0 16,-1-2 1-16,-2-2-4 15,3 0-1-15,-3 4 5 16,-1 5-5-16,-2 9 3 16,-5 7 0-16,0 0 17 15,0 0 10-15,-1 0-2 16,-16 22 8-16,8 1-21 16,-2 1-2-16,-1 4 4 15,-1 2-6-15,0-5 7 16,1-1-6-16,4-2-1 15,3-5-2-15,5-5-3 16,0-2-4-16,5-7 0 16,0-5-1-16,7-7 0 15,3-1 0-15,0-10 3 16,4-2 0-16,-2-2-2 0,-1-2 1 16,-5 1-2-16,1 6-2 15,-8 5 2-15,0 4 2 16,-4 10 1-16,0 0 7 15,0 0-3-15,-13 15-2 16,3 3-3-16,-1 3-2 16,-2 3 1-16,-5-1 2 0,2 0-1 15,3-1-2-15,4-4 0 16,8-1 0-16,1-8 1 16,0-9 5-16,0 0-6 15,13 0 0-15,-2-11 0 16,-2-2 1-16,3-4 3 15,-4 0 0-15,2 1-3 16,0 0-5-16,-3 3 4 16,-2 2 0-16,-2 6-1 15,-3 5 4-15,0 0-6 16,0 0 6-16,0 14 1 16,-4 0-2-16,4 4 2 15,1 2-4-15,5-5-4 16,1-1 4-16,1-8-2 15,-1-1-2-15,1-5 6 0,-2-1-2 16,-2-3-1-16,0-1 5 16,-4-2 1-16,0-1-3 15,-2-2 3-15,-3 2-5 16,0 0-3-16,0 1 6 16,-1 4 2-16,0 0 1 15,6 3-3-15,0 0-1 16,0 0-4-16,0 0-1 0,0 0 0 15,0 1-2-15,0 0 2 16,1 0 6-16,18 28-3 16,-11-19 0-16,0 2 0 15,0-2-1-15,-3 3 2 16,-2 1 3-16,-1-3-2 16,1-1 0-16,-2-1-2 15,0-4 0-15,-1-5 8 16,0 0 9-16,0 0 5 15,-1 1 2-15,0 1-10 16,-35 7-9-16,21-9-1 16,-1-1-4-16,-4 1 8 15,1 0-1-15,-5 0-10 16,1-1 10-16,4-2-9 16,-3 0 0-16,9-2 0 0,13 5-3 15,0 0 5-15,0-1-2 16,0 0 3-16,16-26 2 15,2 16 0-15,-1 0-3 16,7 3-2-16,-2 1 1 16,-2 3 0-16,-2 2 0 15,1 2 2-15,-2 1-2 0,-1 3 1 16,-1 1 4 0,-5-3-4-16,-2-1 0 0,-8-1-3 15,0 0 5-15,0 0-2 16,0 0 0-16,0 0 6 15,0 0-4-15,-15 4-2 16,0-2 0-16,-6 3-2 16,-6-1 4-16,0 4 0 15,-1-1 5-15,0-1-7 16,4-1-2-16,4-2 3 16,10-1-1-16,10-2 0 15,0 0-4-15,0 0 0 16,6 3-3-16,10-6 4 15,0 0 1-15,5 1 2 16,-1-2-2-16,2-1 2 16,1 0 0-16,-4-1 0 0,0 0 0 15,-4 2 1-15,-1-1 1 16,-5 2 3-16,-1-1-1 16,-3 2 0-16,-5 2-4 15,0 0-4-15,0-1 2 16,0 0-1-16,0-1 4 15,0 0 6-15,-19-38 2 16,5 31-6-16,-1 1-3 0,0-3-4 16,0-2 0-16,0-2 3 15,0-3 6-15,3-5-4 16,0-2 2-16,6-2-2 16,3 2-7-16,2 4 3 15,4 4 2-15,0 5 5 16,3 3-2-16,0 3 3 15,-2 4-6-15,5 3-3 16,2 5 3-16,1 9-6 16,1 4 5-16,-1 8-1 15,0 1 2-15,-1 3-2 16,-1-1 3-16,-2-3 7 16,-1-1-7-16,-2-6 1 15,-2-3 4-15,-1-7-4 16,0-3 1-16,-2-7-1 15,0 0-6-15,0 0 5 0,0 0 4 16,0 0 0-16,0-1 3 16,-2 0-2-16,-16-31-5 15,10 14 0-15,1-2-3 16,-1-7-1-16,2-4 6 16,4-5 0-16,-2 0 5 15,4 7-4-15,0 6-7 16,0 13 1-16,0 10-2 0,0 0 5 15,0 0 0-15,0 0 0 16,10 22 2-16,-3 0-4 16,0 3 0-16,1 6 5 15,0 1-3-15,0 2 0 16,0-2-3-16,-2-2 2 16,-1-3 1-16,-2-8 1 15,-1-3-1-15,-1-8 3 16,-1-8-2-16,0 0-2 15,0 0 1-15,0 0-1 16,0 0 1-16,0 0 7 16,-1-1-4-16,-15-33-1 15,10 18 1-15,1-9-5 16,1 1 1-16,0-5 0 16,1-1-1-16,3 4 6 15,-1 4-3-15,1 10-1 0,0 12 4 16,0 0-9-16,0 0 5 15,0 0 3-15,7 17-10 16,-5 2 12-16,0 5-5 16,2 3-5-16,-1 3 5 15,-1-4 1-15,2 0-1 16,-2-3 2-16,-2-2 2 16,1-6-9-16,1-4 5 0,-2-11 3 15,0 1-7-15,0-1 4 16,0 0 3-16,0 0 1 15,0 0 0-15,0 0 0 16,-2 0 0-16,1-1-6 16,0-1 2-16,-22-39 2 15,20 26 0-15,1-2-3 16,0 0 4-16,3 4-6 16,0 5-2-16,4 2 10 15,0 5-6-15,2 5 1 16,2 4 0-16,0 7-2 15,1 2 2-15,1 1 0 16,-1 0 2-16,1-3-5 16,-1-3 4-16,-3-5 1 15,-3 0-4-15,-4-7 4 0,0 0-2 16,0 0 0-16,0 0 0 16,0 0 6-16,-1 0-7 15,0 0 3-15,0-1 3 16,-1 0-8-16,-36-19 2 15,38 20 4-15,-2 0-6 16,1-1-45-16,0 0-35 16,0 0-129-16,0 0-71 0,1 0 83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0T14:37:08.3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15280 9398 439 0,'-1'5'120'0,"0"-1"172"16,0 1-78-16,1-5-79 15,0 0-9-15,0 1-12 16,0 0-13-16,0 0 96 16,0 1 12-16,0-1-20 15,0 0-13-15,0 0-68 16,0 0 4-16,0 0-7 15,0 1-37-15,0-1 6 16,0 0-15-16,0-1 5 16,0 0-9-16,10-22-4 15,-10 4 6-15,5-7-5 16,3-4-8-16,-1-6-14 16,3-2 0-16,0-2-8 0,-2 1-6 15,3 0 7-15,-2-2-7 16,0 2-1-16,2-3 8 15,0-3-8-15,2-2-2 16,1-5 1-16,2 3-5 16,0 0 1-16,1 5 9 15,2 0-9-15,1 2 1 16,5 2-5-16,0 1-7 0,2 6 8 16,0 1 2-16,-1 7 1 15,0 3-3-15,-3 4-3 16,-4 3-5-16,4 4 1 15,-5 0 0-15,5 5 0 16,3 1 3-16,-3 1-2 16,2 1 0-16,-2 2-1 15,0 0-2-15,-1 2 2 16,-1 1-1-16,-2 5 2 16,0 3 1-16,-3 1-4 15,0 3 2-15,-2 1 2 16,-1-1 1-16,0-2-2 15,1 0 2-15,0-2-3 16,-1 0 0-16,-3-2 1 16,-1 1 0-16,-2-2 2 15,1 0-6-15,-2 3 9 0,0-2-7 16,-3 0 2-16,0 3 4 16,0-3-7-16,2-2 4 15,-3-1-3-15,-2-6 0 16,0 0 1-16,0 0 0 15,0 0 2-15,1 0-3 16,0 0 2-16,0 0-3 0,1 0 6 16,-1 0-1-16,0 1-4 15,0 0 2-15,0 0-18 16,0 1-1-16,10 36 5 16,-11-38-7-16,1 2 6 15,0-1-3-15,0 0-17 16,0-1-2-16,1 0-7 15,0 0-5-15,0 0-3 16,-1 0-1-16,0 1-33 16,1 0-8-16,-1 0-38 15,0 0-28-15,0 2-80 16,12 34-90-16,-14-23 161 16</inkml:trace>
  <inkml:trace contextRef="#ctx0" brushRef="#br0" timeOffset="1">16288 9005 336 0,'0'0'79'0,"0"0"133"16,0 0 7-16,0 0-28 16,0 0-61-16,0 0-37 15,0 0-17-15,0 0-26 16,0 0-3-16,0 0-1 16,0 0-7-16,0 0 26 15,0 0 48-15,0 0-14 16,0 0 3-16,0 0-4 0,0 0-11 15,0 0-15-15,1 0-1 16,0 0 10-16,0 0-26 16,0 0 9-16,0 1 7 15,1 0-14-15,-1 1 2 16,0-1-12-16,0 0-24 16,0 0 10-16,0 0-5 15,14 35-3-15,-15-35 4 0,0 0-14 16,2 1 1-16,10 40-2 15,-11-30 1-15,1 2 6 16,-2-1-1-16,0-1-2 16,1 0-4-16,0-1-2 15,0-2-3-15,-1-1-4 16,0 0 0-16,0 0-2 16,0 0 3-16,0-1 2 15,0 0-1-15,0-1-5 16,0-2-2-16,0 3 0 15,1-1-4-15,-1 1 8 16,0 1-3-16,0-1 2 16,0 0-1-16,0 0-1 15,-1-1 1-15,1-2-5 16,0-4 4-16,0 0-1 0,0 0 3 16,0 0-1-16,0 0-1 15,0 0-2-15,0 0 2 16,0 0-32-16,0 0-29 15,0 0-82-15,0 0-72 16,0 0-153-16,0-1-170 16,1 0 392-16</inkml:trace>
  <inkml:trace contextRef="#ctx0" brushRef="#br0" timeOffset="2">15030 9427 236 0,'-1'0'11'0,"0"0"3"16,-2 0-14-16,-34 9-1 15,36-9-3-15,0 0 4 16,0 0 0-16,-1 1 2 16,-39 13-2-16,41-14-2 15,-1 1-2-15,0 1 2 16,-1-1 2-16,-35 18 75 15,37-19 37-15,-1 0 108 16,0 0 46-16,-1 0-70 16,1 0-61-16,0 0-32 15,1 0-16-15,0 0-13 16,0 0 63-16,0 0 54 16,1 0-9-16,0 0 18 15,2-1-40-15,37-9-25 16,-23 10-4-16,5-1-57 0,2 1-7 15,6 0-4-15,4 0-5 16,6 0-13-16,5 0-5 16,2-3-5-16,2 0-5 15,-5-2-5-15,-3-1-1 16,-3 2-3-16,-2-3-3 16,2 1-2-16,2 0-1 0,4-1-1 15,6 1-5-15,2-1-1 16,-3-1-1-16,-3 1-1 15,-7 0-2-15,-4 0 4 16,-4 1 2-16,-2 3-6 16,-1 0 4-16,-4 2-5 15,1 0-2-15,-2 0 5 16,2 0 5-16,-2-2 1 16,2 2 0-16,3 0-7 15,3 1 3-15,3 0-8 16,2 0 5-16,-4-1 2 15,-2 1-9-15,-3-1 6 16,-1 0-7-16,1-1 0 16,-4 1 7-16,1-1-4 15,-2 1 1-15,3-1-1 0,1 0-2 16,0 2 3-16,1-1 5 16,-1 1-4-16,3-1-2 15,-1 0 0-15,-2 0 0 16,2 0 2-16,-5-1 0 15,-2 1-3-15,-2 1-2 16,-7 0 3-16,1 0 2 16,-5 0 2-16,0 0 2 15,-2 0-7-15,0 1 0 0,-6-1 1 16,0 0 1-16,0 0 1 16,0 0 0-16,0 0 2 15,0 0 0-15,0 0 4 16,0 0-3-16,0 0-5 15,0 0-3-15,0 0-17 16,0 0-8-16,0 0-14 16,0 0-3-16,0 0-15 15,0 0-4-15,0 0-28 16,0 0-16-16,0 0-29 16,0 0-9-16,0 2-101 15,-1-1-89-15,0 0 190 16</inkml:trace>
  <inkml:trace contextRef="#ctx0" brushRef="#br0" timeOffset="3">16673 9442 935 0,'0'0'155'0,"0"0"66"15,0 0-61-15,0 0 95 16,0 0 80-16,0 0-39 16,0 0-97-16,0 0-51 0,0 0-59 15,-5 14-3-15,5 9-18 16,0 7-11-16,0 11-15 15,2 9-11-15,0 12-12 16,0 7 3-16,-2 14-4 16,-1 5 0-16,0 0-1 15,1 0-2-15,2 2-4 16,-1-2-1-16,3-4-1 16,-1-6-9-16,-1-15 3 15,4-7 0-15,-2-15-5 16,-2-6 4-16,0-10-2 15,-2-6 0-15,0-9 0 16,0-10 0-16,0 2 2 16,0-1 1-16,0 0-2 15,0 0 1-15,0-1-1 0,0 0 0 16,0 0-1-16,0 0-3 16,-1-1-8-16,0 0-5 15,0 0-12-15,0-2-5 16,-18-34-6-16,19 37-11 15,0 0 16-15,0 0 4 16,0 0 19-16,-1 0 7 16,0 0 4-16,0 0 0 15,-1 0-4-15,1 0 0 16,0 0 4-16,0 0 1 0,0 0 2 16,0 0 0-16,0 0-3 15,-1 0-4-15,1 0 2 16,-1 0 2-16,0 0 0 15,-38 6 2-15,40-6-2 16,-1 0 0-16,-30 1 6 16,14-4 6-16,-3-2-2 15,-2 1 1-15,-4-3 2 16,-1 1 0-16,-1 0 2 16,-4-1 2-16,1 2-1 15,0 0-9-15,-5-1 0 16,-2 2 1-16,-9 0-2 15,-8-1 4-15,-6 4 0 16,-5-1-5-16,5 1-2 16,1 1-2-16,6 1-2 0,0 4 0 15,-10 0 5-15,-4 2 3 16,-7 1-4-16,0-1 0 16,9 3-7-16,5-2 4 15,7-1 5-15,1-2-1 16,-1-4-2-16,0-1-6 15,1-2-1-15,3 2 5 0,10 1 5 16,3 3-3-16,9 2 0 16,3-1-6-16,6 1 1 15,6-1 2-15,5-3 1 16,1-1 2-16,7-1 1 16,0 0-2-16,0 0-2 15,0 0-4-15,0 0-4 16,0 0 2-16,0 1 9 15,0 0-2-15,0 1 0 16,0-1-2-16,0 0-2 16,1 0 4-16,0 0 0 15,0 0 0-15,0 0 1 16,-1 1-4-16,0-1 2 16,1 0 4-16,1 0-3 15,-1 0 1-15,0 0 4 0,0 1-5 16,0-1 7-16,0 0-7 15,0 0-7-15,1 0-5 16,-1 0-17-16,0 0-7 16,0 1-25-16,0-1-2 15,0 0 7-15,1 0 3 0,0 0 27 16,0 0 13 0,0-1 9-16,1 0 2 0,-1 0 2 15,0 0 0-15,1 0-2 16,-1-1 6-16,0 0-4 15,25-31 2-15,-26 10-1 16,1-5-2-16,1-5 8 16,-1-1-2-16,-1-9 4 15,-1-4 4-15,-3-12-2 16,-3-8 2-16,-5-12-2 16,0 0-1-16,-3 3-2 15,0 5 0-15,2 6 0 16,1 4-1-16,2 3-1 15,0 1-4-15,1 9-1 16,0 4 2-16,3 12-6 16,0 6 3-16,4 11 1 15,-1 3 1-15,2 11-1 0,0 0 7 16,0 0-85-16,1 0-46 16,19-4-119-16,-6 6 812 15,7 9-463-15</inkml:trace>
  <inkml:trace contextRef="#ctx0" brushRef="#br0" timeOffset="4">15854 9625 484 0,'4'-7'132'0,"0"-2"139"15,-1 0-45-15,-3 2-67 16,2-1-18-16,-2 1-28 16,-2 0 99-16,-3 1 30 15,-2 1-18-15,-2 3-45 16,-2 5-50-16,0 5-25 16,-3 4-31-16,-1 7-27 15,-2 5-4-15,1 6-15 16,3 1-9-16,5 8-5 15,2 1-7-15,7-3-4 16,9-4 1-16,6-10-4 16,3-6 1-16,3-10 1 15,-1-6 0-15,1-6 2 16,1-9 0-16,-1-6-2 16,-1-3 1-16,-4-5 0 0,-1 2-2 15,-4-2 3-15,-2 4-3 16,-4 1 3-16,-3 2 4 15,-4 3-5-15,-2 1 6 16,-7 0 14-16,-1 2 3 16,-3 5 2-16,-3 0-2 15,-2 5-13-15,2 2-6 16,0 0-3-16,-1 0 1 0,3 1-3 16,2 0-1-16,2 2-2 15,-2 3-1-15,4 1 3 16,-2 1 3-16,5 1-38 15,1-1-29-15,2 2-94 16,3 0-88-16,0 1-161 16,1 2 356-16,9 5-3 15</inkml:trace>
  <inkml:trace contextRef="#ctx0" brushRef="#br0" timeOffset="5">15780 9826 730 0,'0'0'166'0,"0"0"132"16,0 0-162-16,0-1-12 15,2 0-31-15,-1-1 92 16,0 1-14-16,0 0-22 16,0 0-6-16,0 0-16 0,1 0-26 15,-1 0 23-15,0-1-15 16,0 2-35-16,0 0-21 16,-1 2-12-16,0-1-8 15,0 1-6-15,-9 42-5 16,1-29-9-16,1 4-7 15,-3 3-1-15,0 6-3 16,-2 0-2-16,-3 0 0 16,1 0 0-16,-5-4 0 15,7-1 2-15,-1-4-1 16,4-4 1-16,2-4-1 16,1 0 1-16,-1-1-2 15,-1 0 0-15,2 0 0 16,-1-1 2-16,3-2 0 0,0-1 3 15,1-3-1 1,3-3-3-16,0 0-1 0,0 0-3 16,0 0 2-16,0 0 0 15,0 0 1-15,0 0 1 16,0 0-1-16,0 0-1 16,1 0 1-16,0 0-1 15,0 0 2-15,32-14 0 0,-17 12-3 16,0 0 2-16,6 2 0 15,2 0 3-15,4 1-1 16,2 1-4-16,-1-1 2 16,2-1-4-16,0 0 4 15,-1 0 0-15,1-1 0 16,1 0 1-16,-3-1-1 16,-1 0 0-16,-8 0-1 15,-3 1 0-15,-9 1 1 16,-8 0 0-16,0 0 2 15,0 0 1-15,0 0 12 16,0 0 17-16,0 0 4 16,0 0-4-16,0 0-11 15,0 0-11-15,0 0-11 16,0 0 1-16,0 0 3 16,0 0-3-16,0-1 2 0,0 0-1 15,-11-36 5-15,2 22-8 16,-3-4 2-16,0-4 3 15,-3-3-6-15,0-3 3 16,-1-3 0-16,0 1 2 16,1 1-1-16,1 4 4 15,2 9-4-15,0 3-2 0,2 7 1 16,1 0-2-16,1 4 5 16,1-1 0-16,0 1 0 15,1-1-4-15,6 4 1 16,0 0 0-16,0 0 0 15,-1 0 1-15,0 0-2 16,1 0-3-16,0 0 2 16,0 0 6-16,0 0-32 15,0 0-23-15,0-1-53 16,0 0-50-16,0 0-37 16,0 0-83-16,0 0-83 15,0 0 53-15,1-1 134 16,0 1 73-16,1 0 31 15,-1 0 16-15,-1 0 42 16,0 0 24-16,0-1 20 16,0 1 7-16,4-30 6 15,-4 15-5-15,-1-5 3 0,1-1 16 16,-1 2 86-16,-1 0 4 16,-1 3 20-16,1 3-3 15,0 4-21-15,2 10-33 16,0-2 8-16,0 1-38 15,0 1-20-15,0 0-8 16,-13 12-30-16,8 7-4 0,1 11-15 16,-2 5-7-16,3 3 4 15,-2-1-6-15,0-7 6 16,2-6 6-16,1-10-1 16,2-5-3-16,0-9-5 15,0 0 0-15,0 0 0 16,1-1 4-16,13-26-3 15,-11 5 0-15,4-7-4 16,-2-4-2-16,-1-1-1 16,3 0 4-16,-1 4 3 15,0 4 1-15,-2 7-3 16,0 3-3-16,-2 9-1 16,-2 7-1-16,0 0 3 15,0 0 6-15,0 0 4 16,-7 16-3-16,1 3 2 0,-3-1-1 15,3 2-2-15,-3-3 5 16,3-4-1-16,4-4-2 16,2-9 4-16,0 0-3 15,0 0-8-15,0 0 1 16,0 0-7-16,12-14 1 16,0 0 4-16,1 1 4 15,0 0-4-15,1 2 0 0,-2 7 2 16,-1-1-1-16,-4 5-1 15,-3 3 0-15,-3 1 3 16,-2 4-3-16,-5 1 0 16,-1 1 3-16,-3 0-4 15,-1-2 1-15,0-1 7 16,0-2-4-16,-2-3-1 16,3-1 0-16,-2-2 1 15,2-2-3-15,2-6 0 16,3 0 1-16,4-3-1 15,0-1-1-15,5-1 1 16,1 0 0-16,3 4-6 16,2 2 4-16,0 3 5 15,-2 3-3-15,0 3 0 16,-4 5 2-16,2 6-2 16,-1 3 0-16,-4 4-2 0,-2 2 4 15,-3-3 0-15,0-1-1 16,-2-2 1-16,-1-2 1 15,0-5-1-15,1-1 4 16,-3-5 12-16,2-2-8 16,-1-3 0-16,-3-2 3 15,0-5-13-15,3-3 0 0,2-4 2 16,3-3-2-16,9 0 4 16,2-2-4-16,3 2 1 15,1 3-1-15,2 5-2 16,-2 5 6-16,2 7-4 15,0 4-7-15,-5 6 4 16,-2 4 0-16,-3 3 0 16,-4 2 6-16,-3 0 1 15,-3 1-5-15,-3 0 6 16,0-1-3-16,-3-3 0 16,1-2-1-16,-2-6-4 15,-1-2 4-15,3-5 2 16,-1-2 5-16,4-5-3 15,5-1-4-15,-1-7-1 16,6-3-2-16,6-4 1 0,0 1 1 16,4-1-3-16,2 1 5 15,-1 5-5-15,0 3-2 16,-1 6 3-16,1 2-3 16,-4 7 5-16,0 2 0 15,-4 6-3-15,-2 1 3 16,-3 3 0-16,0 0 0 15,-5 0 3-15,-2 0 6 0,-2-2-5 16,-2 0 3-16,1-5 0 16,-1-1-7-16,2-5 0 15,1-2-1-15,1-2-3 16,1-4 6-16,3-2-2 16,1 0 0-16,2-1-1 15,3 1-4-15,-2 1-19 16,-1 7-21-16,0 0-82 15,1 0-54-15,20-7-84 16,-10 13-133-16,-2 5-18 16,-2 4 113-16,-3 6 228 15</inkml:trace>
  <inkml:trace contextRef="#ctx0" brushRef="#br0" timeOffset="6">15845 9885 698 0,'-6'17'180'15,"-3"1"123"-15,2-5-138 0,-2 0-32 16,2-4 1-16,-1-2 69 15,1 1-48-15,-2-1 1 16,1-1-1-16,1-1-49 16,0 1-13-16,0 1-11 15,3-3-18-15,4-4-22 16,0 0-24-16,0 0-4 16,0 0-9-16,0 0-6 0,13-13 3 15,-4-1 1-15,2-7 0 16,-1-2 1-16,-2-2-4 15,3 0-1-15,-3 4 5 16,-1 5-5-16,-2 9 3 16,-5 7 0-16,0 0 17 15,0 0 10-15,-1 0-2 16,-16 22 8-16,8 1-21 16,-2 1-2-16,-1 4 4 15,-1 2-6-15,0-5 7 16,1-1-6-16,4-2-1 15,3-5-2-15,5-5-3 16,0-2-4-16,5-7 0 16,0-5-1-16,7-7 0 15,3-1 0-15,0-10 3 16,4-2 0-16,-2-2-2 0,-1-2 1 16,-5 1-2-16,1 6-2 15,-8 5 2-15,0 4 2 16,-4 10 1-16,0 0 7 15,0 0-3-15,-13 15-2 16,3 3-3-16,-1 3-2 16,-2 3 1-16,-5-1 2 0,2 0-1 15,3-1-2-15,4-4 0 16,8-1 0-16,1-8 1 16,0-9 5-16,0 0-6 15,13 0 0-15,-2-11 0 16,-2-2 1-16,3-4 3 15,-4 0 0-15,2 1-3 16,0 0-5-16,-3 3 4 16,-2 2 0-16,-2 6-1 15,-3 5 4-15,0 0-6 16,0 0 6-16,0 14 1 16,-4 0-2-16,4 4 2 15,1 2-4-15,5-5-4 16,1-1 4-16,1-8-2 15,-1-1-2-15,1-5 6 0,-2-1-2 16,-2-3-1-16,0-1 5 16,-4-2 1-16,0-1-3 15,-2-2 3-15,-3 2-5 16,0 0-3-16,0 1 6 16,-1 4 2-16,0 0 1 15,6 3-3-15,0 0-1 16,0 0-4-16,0 0-1 0,0 0 0 15,0 1-2-15,0 0 2 16,1 0 6-16,18 28-3 16,-11-19 0-16,0 2 0 15,0-2-1-15,-3 3 2 16,-2 1 3-16,-1-3-2 16,1-1 0-16,-2-1-2 15,0-4 0-15,-1-5 8 16,0 0 9-16,0 0 5 15,-1 1 2-15,0 1-10 16,-35 7-9-16,21-9-1 16,-1-1-4-16,-4 1 8 15,1 0-1-15,-5 0-10 16,1-1 10-16,4-2-9 16,-3 0 0-16,9-2 0 0,13 5-3 15,0 0 5-15,0-1-2 16,0 0 3-16,16-26 2 15,2 16 0-15,-1 0-3 16,7 3-2-16,-2 1 1 16,-2 3 0-16,-2 2 0 15,1 2 2-15,-2 1-2 0,-1 3 1 16,-1 1 4 0,-5-3-4-16,-2-1 0 0,-8-1-3 15,0 0 5-15,0 0-2 16,0 0 0-16,0 0 6 15,0 0-4-15,-15 4-2 16,0-2 0-16,-6 3-2 16,-6-1 4-16,0 4 0 15,-1-1 5-15,0-1-7 16,4-1-2-16,4-2 3 16,10-1-1-16,10-2 0 15,0 0-4-15,0 0 0 16,6 3-3-16,10-6 4 15,0 0 1-15,5 1 2 16,-1-2-2-16,2-1 2 16,1 0 0-16,-4-1 0 0,0 0 0 15,-4 2 1-15,-1-1 1 16,-5 2 3-16,-1-1-1 16,-3 2 0-16,-5 2-4 15,0 0-4-15,0-1 2 16,0 0-1-16,0-1 4 15,0 0 6-15,-19-38 2 16,5 31-6-16,-1 1-3 0,0-3-4 16,0-2 0-16,0-2 3 15,0-3 6-15,3-5-4 16,0-2 2-16,6-2-2 16,3 2-7-16,2 4 3 15,4 4 2-15,0 5 5 16,3 3-2-16,0 3 3 15,-2 4-6-15,5 3-3 16,2 5 3-16,1 9-6 16,1 4 5-16,-1 8-1 15,0 1 2-15,-1 3-2 16,-1-1 3-16,-2-3 7 16,-1-1-7-16,-2-6 1 15,-2-3 4-15,-1-7-4 16,0-3 1-16,-2-7-1 15,0 0-6-15,0 0 5 0,0 0 4 16,0 0 0-16,0-1 3 16,-2 0-2-16,-16-31-5 15,10 14 0-15,1-2-3 16,-1-7-1-16,2-4 6 16,4-5 0-16,-2 0 5 15,4 7-4-15,0 6-7 16,0 13 1-16,0 10-2 0,0 0 5 15,0 0 0-15,0 0 0 16,10 22 2-16,-3 0-4 16,0 3 0-16,1 6 5 15,0 1-3-15,0 2 0 16,0-2-3-16,-2-2 2 16,-1-3 1-16,-2-8 1 15,-1-3-1-15,-1-8 3 16,-1-8-2-16,0 0-2 15,0 0 1-15,0 0-1 16,0 0 1-16,0 0 7 16,-1-1-4-16,-15-33-1 15,10 18 1-15,1-9-5 16,1 1 1-16,0-5 0 16,1-1-1-16,3 4 6 15,-1 4-3-15,1 10-1 0,0 12 4 16,0 0-9-16,0 0 5 15,0 0 3-15,7 17-10 16,-5 2 12-16,0 5-5 16,2 3-5-16,-1 3 5 15,-1-4 1-15,2 0-1 16,-2-3 2-16,-2-2 2 16,1-6-9-16,1-4 5 0,-2-11 3 15,0 1-7-15,0-1 4 16,0 0 3-16,0 0 1 15,0 0 0-15,0 0 0 16,-2 0 0-16,1-1-6 16,0-1 2-16,-22-39 2 15,20 26 0-15,1-2-3 16,0 0 4-16,3 4-6 16,0 5-2-16,4 2 10 15,0 5-6-15,2 5 1 16,2 4 0-16,0 7-2 15,1 2 2-15,1 1 0 16,-1 0 2-16,1-3-5 16,-1-3 4-16,-3-5 1 15,-3 0-4-15,-4-7 4 0,0 0-2 16,0 0 0-16,0 0 0 16,0 0 6-16,-1 0-7 15,0 0 3-15,0-1 3 16,-1 0-8-16,-36-19 2 15,38 20 4-15,-2 0-6 16,1-1-45-16,0 0-35 16,0 0-129-16,0 0-71 0,1 0 83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3-03-10T14:51:47.90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0T14:51:50.955"/>
    </inkml:context>
  </inkml:definitions>
  <inkml:trace contextRef="#ctx0" brushRef="#br0">28564 12477 0</inkml:trace>
  <inkml:trace contextRef="#ctx1" brushRef="#br0">22298 9176 1419 0,'-10'-25'39'0,"3"4"21"0,5 2 44 16,2 8 102-16,0 11 15 16,0 0-39-16,1 0-31 15,26 3-33-15,-10 11 3 16,7 10-42-16,1 7-12 15,2 13-10-15,0 6-11 16,-2 4-20-16,-3-2-7 0,-1-7-10 16,0-6-3-1,-4-13-4-15,-1-5 3 0,-8-13-5 16,-8-8 6-16,0 0 27 16,0 0 18-16,-9-17 4 15,-10-8-3-15,-7-15-25 16,-6-5-23-16,-13-10-2 15,-3-4 1-15,-2-4-2 16,3-5 0-16,12 4 1 16,4 7-6-16,12 13 1 15,6 13 6-15,9 17 1 16,4 14-4-16,0 0-4 16,7 0-1-16,7 22-3 15,5 9 9-15,10 13 4 16,4 5-6-16,12 4 1 15,6 0-1-15,5 3-2 0,-5-1 8 16,-6-3-1-16,-4 0-4 16,-9-12-1-16,-4-5 0 15,-9-11-1-15,-3-8 1 16,-9-8 2-16,-7-8 1 16,0 0 14-16,-14-7 6 15,-5-12 5-15,-8-9-8 0,-7-15-9 16,-5-10-5-16,-20-12-4 15,-5-5 2-15,-5-9 1 16,1-1-7-16,19 4 1 16,7 7-1-16,17 20-2 15,4 11 5-15,12 20 1 16,9 18-1-16,0 0-5 16,8 15-5-16,15 29 2 15,8 12 1-15,12 15 5 16,6 4 2-16,14 2 1 15,0 1 2-15,0 8 2 16,-4-1-6-16,-15-8 0 16,-6-5 1-16,-12-20-4 15,-2-10 5-15,-8-18 2 16,-5-6-6-16,-11-18 6 16,0-6 4-16,-14-19-5 0,-3-10 7 15,-9-15-5-15,-4-9-2 16,-10-14 3-16,-3-8-5 15,-13-10 2-15,-1-3-4 16,2 3-1-16,7 3 3 16,19 21-4-16,10 14 4 15,12 26-1-15,7 26 0 0,0 1-1 16,12 7-4-16,13 28-2 16,7 10 2-16,14 17 1 15,5 7 7-15,3 6 0 16,-5 1-4-16,-8 1 7 15,-4 0-5-15,-11-12 0 16,-2-6 0-16,-5-17-4 16,-4-10 5-16,-7-16-1 15,-2-6 0-15,-7-10 9 16,-8-7-7-16,-9-12 2 16,-5-8 4-16,-14-11-7 15,-10-7 4-15,-13-11-2 16,-9-10 0-16,-10-13-2 15,0-4-4-15,10-4 4 16,6 3-4-16,16 15 0 16,6 9 3-16,13 17-4 0,7 11 5 15,11 17 1-15,10 14-2 16,0 1-2-16,12 4-6 16,18 25-2-16,5 13 3 15,15 19 6-15,4 5 0 16,8 8 0-16,6 0-1 15,2 0-2-15,-4 0 1 16,-12-7 4-16,-5-6-2 0,-15-15 1 16,-4-7 4-16,-9-12 1 15,-6-7-3-15,-8-12 2 16,-7-8-4-16,0 0 2 16,-13-11 4-16,-6-16-3 15,-6-6 1-15,-12-14-2 16,-3-7-2-16,-16-9 1 15,-7 0 1-15,1-7-2 16,-1-1 2-16,14-3 4 16,8 1-8-16,14 14 2 15,7 7 0-15,9 21 0 16,5 10 0-16,6 12-4 16,4 5 3-16,10 15-7 15,6 11 1-15,16 30 2 16,11 14-4-16,16 17 5 0,4 6 3 15,1-1 0-15,-7-2 3 16,-12 0 0-16,-3-7 1 16,-12-14-3-16,-3-8-3 15,-9-15-3-15,-4-8 8 16,-7-13 3-16,-4-7-4 16,-7-14 4-16,-8-8-4 15,-7-17-1-15,-9-10 8 0,-9-13-9 16,-3-10 1-16,-16-9 2 15,-2-6-2-15,-15-12 4 16,-2-1-4-16,5-7 0 16,6-1-1-16,23 6 0 15,5 5-3-15,16 22 1 16,4 15 1-16,10 21-5 16,2 10 6-16,7 15-8 15,7 8 3-15,12 26 2 16,11 18-4-16,17 32 4 15,7 10-2-15,7 4 5 16,-1-1 2-16,-12-12-1 16,-10-4 0-16,-10-15 1 15,-7-8-2-15,-6-16 1 16,-4-9 0-16,-6-14-5 0,-4-6 10 16,-8-13 4-16,0 0-7 15,-15 3 4-15,-3-11-2 16,-2-7-4-16,-3-4 1 15,-1-7-3-15,-3-4 0 16,0-6 4-16,4-2-2 16,-6-5 0-16,5-3 1 15,-8-5-1-15,-4-2-1 0,2-4-3 16,0 0-4 0,8 4-1-16,3 4 9 0,5 6 4 15,-1 4-3-15,0 5 1 16,-2-1-6-16,2 0-1 15,-1 2 8-15,0 0-3 16,0 3 4-16,4 6-1 16,3 5-7-16,7 7 1 15,6 12 2-15,0-1-3 16,0 0 4-16,0 0-2 16,0-1 0-16,0 1-5 15,2 1 3-15,23 8 0 16,-6 19-8-16,11 22 9 15,6 10-3-15,6 15-1 16,1 4 11-16,2 0 1 16,0-3-5-16,-3-7 0 0,-2-3 0 15,-6-9-2-15,-3-5 2 16,-8-11 1-16,-5-9 0 16,-6-12-3-16,-2-6 3 15,-10-13 3-15,0 0 0 16,0 0 5-16,-22-11-2 15,-1-15-7-15,-3-4 3 0,-17-11-2 16,-4-7 1-16,-11-8-2 16,-3-5 2-16,7-6-1 15,4-1 1-15,11 3 2 16,5 7-6-16,8 10 2 16,2 10 0-16,7 13-4 15,2 3 6-15,5 10 0 16,6 3-4-16,4 4 2 15,2 1-2-15,5 4-7 16,6 4 8-16,10 17-3 16,7 12-1-16,11 22 3 15,7 11-2-15,9 8 0 16,4-1 3-16,-1-10-2 16,-3-7 4-16,-17-14-1 15,-11-7 3-15,-12-10 1 16,-8-9-4-16,-4-9 0 0,-5-7 4 15,-10-7 3-15,-4-7-3 16,-21-12 1-16,-5-6-4 16,-14-12-2-16,-6-6 1 15,2-20 0-15,2-9 0 16,4-11-1-16,2 1 4 16,9 18 2-16,6 13-5 15,13 29 2-15,8 12-2 0,14 17-4 16,0 0-5-16,19 22 0 15,6 8 6-15,10 21 2 16,3 7 2-16,9 16 2 16,4 7-7-16,16 9 3 15,9 4-4-15,0 5 0 16,-6-1 8-16,-15-11-1 16,-8-6-2-16,-12-21 5 15,-2-11-10-15,-7-15 2 16,-2-7 7-16,-8-11-4 15,-2-4 4-15,-14-12-2 16,0 0-2-16,0 0 3 16,1-14-10-16,-6-3-21 15,-2-4-29-15,1 1-57 16,-1 1-22-16,5 2-53 0,0 2-108 16,3 0-563-16,3 2 702 15</inkml:trace>
  <inkml:trace contextRef="#ctx1" brushRef="#br0" timeOffset="1916.799">22728 9662 1328 0,'-11'8'76'0,"2"-1"55"15,1-1 186-15,8-6 89 16,0 0-137-16,9-23-88 15,13-9-50-15,21-21-38 16,11-15-13-16,20-18-27 0,4-5-10 16,6-11-21-16,9-5-3 15,16-14-10 1,9-3-2-16,3 1-2 0,-1 3-1 16,-5 14-4-16,-9 10 0 15,-15 18 2-15,-13 10-2 16,-26 20 1-16,-9 10 0 15,-15 14-4-15,-8 7 3 0,-13 10 4 16,-7 7 3-16,-8-1 4 16,-9 11-1-16,-15 14-3 15,-13 10-3-15,-20 22-3 16,-14 11 1-16,-23 24 0 16,-6 8-2-16,-11 18 3 15,-4 6-7-15,4 6 0 16,6-1 7-16,20-14 0 15,18-12 3-15,26-26 1 16,17-15-7-16,17-27-2 16,9-9 0-16,14-22 0 15,6-9 0-15,19-21 1 16,7-14 0-16,13-21 2 16,12-9 0-16,17-18-1 15,11-11 2-15,7-16-8 16,2-2 10-16,7-8 2 0,0 0-9 15,-3 9 8-15,-6 5-7 16,-26 21 0-16,-14 13 4 16,-19 22 0-16,-10 8-2 15,-16 15-2-15,-9 10 2 16,-14 16 2-16,-11 8 5 16,-14 24-2-16,-10 13-1 0,-22 25-9 15,-18 16 1-15,-27 30 0 16,-14 14 4-16,-22 28 4 15,-6 15-4-15,2 11 4 16,-1 3-8-16,13-10-1 16,15-18 5-16,30-33-4 15,19-20 6-15,43-39 0 16,11-12-6-16,26-36 1 16,14-16-1-16,27-39 4 15,20-17-1-15,30-34 6 16,8-19-8-16,20-25 2 15,13-13 2-15,9-24-4 16,16-2 2-16,14-13-2 16,-8 3 3-16,5 15 3 15,-9 7 0-15,-38 37-3 16,-15 20-3-16,-45 36 1 0,-20 20 0 16,-23 25 1-16,-11 9 6 15,-16 12-1-15,-11 9-1 16,-16 15-3-16,-8 11 0 15,-27 24 0-15,-15 17 0 16,-26 26 0-16,-14 10 0 16,-15 21-1-16,-3 7 1 0,2 2 1 15,5-4-4-15,13-8 2 16,9-9 1-16,16-11-3 16,6-6 6-16,23-16-6 15,11-9 6-15,18-16 2 16,11-11-8-16,16-21 1 15,9-12-2-15,24-33-1 16,11-18 5-16,37-38 0 16,21-25-5-16,23-28 3 15,5-7-2-15,15-8 3 16,0-1 1-16,0 6-4 16,4-2 5-16,-3 3 1 15,-11 9-2-15,-15 19-1 16,-16 13 1-16,-40 33 0 15,-12 14 3-15,-27 22 3 16,-10 8-6-16,-18 14-2 0,-13 10 4 16,-20 21-5-16,-10 13 3 15,-33 27-1-15,-12 13-2 16,-20 28 3-16,-10 8 1 16,-13 19-1-16,-1 7-1 15,-1 5-7-15,-3 3 2 16,15 4 0-16,10-9 2 15,24-20 6-15,18-17-4 0,40-43 0 16,15-19 0-16,26-33-4 16,19-15 1-16,24-38 2 15,19-20 0-15,35-39 1 16,11-16 6-16,13-13 0 16,6-4-9-16,10-4 5 15,-1-2-1-15,15-8 0 16,4-3 2-16,-12 13-1 15,-6 10-1-15,-20 25 2 16,-13 15 2-16,-24 21 2 16,-13 12-6-16,-29 19-2 15,-16 11 2-15,-21 15 1 16,-4 8 9-16,-20 14-2 16,-11 7-1-16,-22 22-3 0,-11 7-5 15,-9 14 2 1,-3 7 4-16,-8 12-3 0,-12 8-3 15,-4 14 2-15,-2-1-1 16,13-3 1-16,12-8 0 16,20-19-5-16,10-12 2 15,23-24 2-15,12-13 1 16,23-25 2-16,11-10-4 16,18-19-3-16,5-10 1 0,7-12-2 15,7-3 7-15,9-11 2 16,10-5-3-16,11-9 0 15,1-6-7-15,-6 4-6 16,-8 6 8-16,-19 19-11 16,-8 11 3-16,-23 20 3 15,-12 12 1-15,-21 15 7 16,-12 12-2-16,-15 10 4 16,-6 6-8-16,0 3 5 15,2 0 6-15,3-4-36 16,1 0-25-16,-1-3-99 15,0-1-66-15,-2-4 53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0T14:32:59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13343 7329 1396 0,'-5'-4'318'0,"-1"0"-49"15,0-1-9-15,-6 0-75 16,-3 3-35-16,-8 2-59 0,-2 2-35 15,-7 7-16-15,1-1-6 16,-2 3 0-16,1 1-3 16,7 2 0-16,1 2-3 15,5 1-2-15,1 3-1 16,4 0 0-16,1 3-5 16,5 0-2-16,2 2-4 15,5-1-7-15,3 0 0 16,8-1-8-16,5 0-4 0,7-2 8 15,6-3-3-15,12 0 7 16,7 0 0-16,9-3-8 16,2 2 1-16,-2-3 5 15,-5 0-1-15,-7 1 3 16,-1-1 3-16,-3 2-10 16,-1 1 2-16,-2 2 6 15,1 0-2-15,-3 0 11 16,-3-1-3-16,-4 0-1 15,-3-1-1-15,-7 0-6 16,1 2 4-16,-9-1 0 16,-7 0-1-16,-2 1 6 15,-8-2 7-15,1-1 8 16,3-1 12-16,-15-1 7 16,-2 0-4-16,-13 0-9 0,-6-1-11 15,0-1-3-15,-3 1-5 16,3-2-3-16,-3 0-1 15,-3-3-1-15,-4 0-2 16,-3-2-5-16,-4-1 3 16,-2 0-9-16,3-1 1 15,6-1 2-15,7-1-2 16,13-2 0-16,4 1 3 0,8-1-2 16,5-1 9-16,12 1-59 15,0 0-40-15,0 0-194 16,9 5 135-16</inkml:trace>
  <inkml:trace contextRef="#ctx0" brushRef="#br0" timeOffset="1378.003">24183 7433 857 0,'19'-7'103'16,"2"-1"71"-16,-1 1-26 16,-4-1-1-16,-3 2 7 15,-1 1 124-15,-2-1 18 0,-3 1-28 16,0 0-49 0,-7 0-84-16,0 0-12 0,-6 0-42 15,-5 0-21-15,-8 1-25 16,-7 2-16-16,-12 3-5 15,-6 3 1-15,-7 7-5 16,2 1 1-16,-5 6 7 16,-1 0 0-16,-2 4 9 15,-1 1-2-15,5 2-7 16,5 2 3-16,10 2-11 16,4 0 3-16,13-1-8 15,4 0 0-15,13-3-2 16,4 1-5-16,10-3 5 15,7 0-4-15,12-2 4 16,11-3-2-16,15-1 3 16,7 0-4-16,8-1-1 0,-1 1 7 15,-3 1-8-15,-1 1 7 16,-2 3 0-16,5 2-9 16,-6 5 8-16,-1 2-7 15,-12 5 1-15,-13-2 7 16,-11-1-5-16,-7-1 0 15,-6-5-2-15,-5 1 2 0,-6-2 1 16,-3-2 8-16,-6-2 1 16,-2 0-3-1,-5-4 19-15,-2-1-4 0,-8-4 20 16,-9-2-6-16,-13-2-1 16,-11-4-4-16,-11-4-5 15,-5-2-4-15,0-7-5 16,-1-3 4-16,-5-7-10 15,3 1-3-15,1-1-3 16,4-1-5-16,17 3 4 16,5 0-3-16,19 4-1 15,6 2 2-15,12 1-3 16,5 1 6-16,6 1-38 16,2 0-32-16,3 0-60 15,2 1-78-15,3 5-75 16,6 6-650-16,1 6 388 0</inkml:trace>
  <inkml:trace contextRef="#ctx0" brushRef="#br0" timeOffset="2512.209">12814 13108 841 0,'19'-25'146'15,"-1"-1"89"-15,-3 2-69 16,-2 2-34-16,-3 2 131 16,-4 2 63-16,0 2-17 0,-6 6-59 15,-3 0-85-15,-8 6-30 16,-5 3-25-16,-16 5-43 16,-10 6-18-16,-13 11-12 15,-5 5 0-15,-2 8 9 16,6 6 4-16,10-1 1 15,3 2-8-15,11-4-9 16,7-3-7-16,8-7-13 16,6-1-6-16,14-6-8 15,3 0 0-15,15-2 1 16,4 0 3-16,7-4-2 16,7-3 3-16,3-2-3 15,8-1 0-15,6-1 1 16,3 0-3-16,-1-1-2 15,-2 0-1-15,-12 1 1 0,-7 0 2 16,-7 4 2-16,-6 1-2 16,-4 2 0-16,-2 0 1 15,-8 1 0-15,-4 0 1 16,-6 2 3-16,-4 0 5 16,-7 1-4-16,-4 3 15 15,-5 1 9-15,-4 1-1 16,-8 0 3-16,-5-1-19 0,-13-2-5 15,-9-3-1-15,-7-4-1 16,-2-2 1-16,8-2-3 16,4 1 0-16,13-1-3 15,-1-1 0-15,11 0 1 16,7 0-1-16,6-1 1 16,13-1 2-16,7-6-38 15,0 0-40-15,15-3-75 16,5-5-105-16,20-7 521 15,3-8-263-15</inkml:trace>
  <inkml:trace contextRef="#ctx0" brushRef="#br0" timeOffset="3711.139">24028 13399 1264 0,'1'-7'83'16,"0"-1"61"-16,3 1 127 16,-3 0 52-16,-1 7-25 15,0 0-85-15,0-1-68 16,0 1-19-16,0 0-18 0,-1 0-34 15,-29-1-14-15,7 14-29 16,-4 6-5-16,-12 6-1 16,-1 5 3-16,-6 1 0 15,0 3-1-15,10 0-6 16,5 1-6-16,11-4-2 16,4-1-4-16,10-6-2 15,4-1 0-15,9-3-4 16,9-1 0-16,15-2-1 15,11-6 1-15,17-5 0 16,7-4 1-16,2-2-2 16,-3-1 1-16,-6 1-2 15,-3 2-1-15,-2 4 1 16,3 0-1-16,-1 4 0 16,-3 1-1-16,-8 1 0 15,-7 3-1-15,-14 0 4 0,-6 0-2 16,-8 3 3-16,-2 1 2 15,-8 1-3-15,-3 2 21 16,-6 1 17-16,-6 1-4 16,-5 2 5-16,-2 3-14 15,-17 1-11-15,-7 1-2 16,-13 0-2-16,-8 1-1 16,1-1 7-16,-3 0 4 0,-9-3 2 15,-10-3 0-15,-5-3-10 16,1-1-6-16,12-5-4 15,12 0-1-15,14-7-3 16,5-1 0-16,16-3 0 16,3-4 3-16,18-2-47 15,6-4-50-15,14-2-168 16,16 1-38-16,10-7 134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3-03-10T14:37:49.7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0T14:37:54.050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3343 13598 0,'0'0'16,"0"0"0,0 0-16,0 0 15,0 0 1</inkml:trace>
  <inkml:trace contextRef="#ctx1" brushRef="#br1">13212 9947 607 0,'0'0'109'15,"0"-1"51"-15,0 0 19 16,1-1-34-16,0 0-23 16,19-34-7-16,-20 36-17 15,0 0 117-15,1 0 12 16,-1 0-23-16,0 0-45 16,1 0-50-16,0 0-20 15,0 0 1-15,1 0-34 16,31 10-10-16,-19-5-3 15,0 2-4-15,3-1-7 16,0 0 1-16,4 2-5 16,-1 1 1-16,-1 0-2 15,1 1-5-15,-1 1 5 16,1 1-6-16,-3-1 7 16,3 3-4-16,1-5-1 15,1 2-7-15,3-3-9 0,3 1 9 16,3-3-10-16,3-1 10 15,7-1-7-15,1-2 1 16,0 2 10-16,-2-2-5 16,-8 0 4-16,-3 2-2 15,-2-1-5-15,-3 1-4 16,0-1-1-16,-1 1-2 0,3-2-1 16,1-1 7-1,3-1 1-15,4 0-5 0,3 0 1 16,-2 0 0-16,8 0 7 15,-2 0 1-15,-2 0-2 16,1 0-3-16,-8 0-3 16,-1-1-3-16,-1-1-1 15,0-3 5-15,2 0-3 16,2 2-2-16,1-1 2 16,4 2-6-16,0 1-1 15,2-1 2-15,1 2 0 16,-4 0 0-16,-2-1 0 15,-3 1 1-15,-2 0-2 16,-1 0 3-16,-1 0 1 16,0 0-2-16,1 0-2 0,3 0 3 15,2 1-3-15,2-2 0 16,3 1 6-16,3 0-6 16,-1-3 0-16,1 3 3 15,-4-2-3-15,0 0 1 16,-4 2 2-16,-3-2-3 15,2 1 0-15,-1 0 0 16,4-2-3-16,1 2 4 0,6-1-1 16,2-1 3-16,1 2 2 15,3-3-5-15,-9 3 0 16,-5-1 0-16,-1-3-3 16,-5 1 5-16,1-1 3 15,6 0-4-15,-3 1 2 16,2-2-3-16,6 1-1 15,-1 2 3-15,6-2 0 16,-2 2 1-16,-1-1 2 16,-1 0-5-16,-8-2 2 15,0 4 0-15,-1-4-1 16,0 1 4-16,2 2-5 16,4-3 0-16,3 3 1 15,2-2-1-15,6 0-3 16,-1 1 3-16,-4-1-3 0,-1-2 4 15,-8 2 2-15,-2-3-1 16,-1 1-1-16,2 1 0 16,1 0 1-16,5 1-5 15,4 1 3-15,3-2-1 16,-2-1 1-16,1 0 4 16,-8 1-2-16,-6-2-2 15,0 3-2-15,-5-2-2 16,2 1 1-16,1 0 3 0,-1 0 0 15,5 1 1-15,2-1 1 16,4-1 0-16,2-1-1 16,-3 0 1-16,4 0 0 15,-5 0-4-15,-3 0 2 16,0 0-3-16,-7-1 1 16,1 1 6-16,-2 2-2 15,1 0 0-15,0 0-1 16,1 0-3-16,3 2 2 15,0-1-1-15,7-1 0 16,-5 2 4-16,0-2 1 16,2-1-2-16,-8 2-1 15,4 0-5-15,-7 0 0 16,-1-1 1-16,-1 0-1 0,-1 2 9 16,2-1-3-16,0 1-2 15,2-1 0-15,1-1-2 16,2 2 2-16,3-1 2 15,0-2 3-15,-2 1-5 16,-3 2-3-16,0-2 3 16,-3 0-3-16,-2 0 6 15,1 1-1-15,-8-1 0 0,4 2 0 16,-2 0-4 0,1-1 2-16,1 1-4 0,-2-1 2 15,0-1 2-15,-1 3 2 16,-1-3 1-16,0 1 1 15,-1 1-2-15,0 0-2 16,1 1-1-16,0 1 1 16,1-3-2-16,1 3 2 15,0-2 0-15,0-2-1 16,3 5 1-16,-2-2 0 16,-1-1 0-16,0 3-1 15,-2-2 1-15,-1 0-2 16,2 0 3-16,-2-1-2 15,-1 1 5-15,0 0-1 16,-3-1-3-16,1-1 2 16,-1 2-4-16,-3 0 2 15,1-2-1-15,-1 0 2 0,1 2 3 16,-1-2-4-16,1 2-1 16,2-2-3-16,-1-1 1 15,2 1 3-15,1-3 3 16,-1 0 1-16,0 1-5 15,1-1 0-15,0-1 0 16,0 4 0-16,0-1 5 0,0 1-2 16,-1 2 0-16,1-2-1 15,2 0-1-15,3 0 3 16,-4-1-5-16,4-2 3 16,0 0-2-16,-4-1 1 15,2 1-2-15,-3 0 1 16,-3 0 0-16,3 1-4 15,1-1 7-15,0 1-5 16,-1-1 3-16,0 0 0 16,-1-1 0-16,2 3 1 15,-2-3-1-15,2 4 3 16,-1-1-4-16,0 0 1 16,2 0 0-16,-1 1-2 15,0 0 5-15,-2 2-1 16,0-2 0-16,-1 2 2 15,0-1-8-15,-1 1 2 0,1 0 0 16,2 0-1-16,0-1 3 16,0 1 0-16,6-2 0 15,-3 1-1-15,1 0 1 16,-3 1 2-16,0-1 3 16,-3 1-2-16,1 1-3 15,-4 0-2-15,0-1-2 0,-2 2 4 16,3-3 0-16,-5 2 2 15,-5 2 0-15,0 0-1 16,0-1-18-16,0 0-51 16,-18-14-43-16,-9 16-88 15,-9 2-58-15,-16 3 609 16,3 9-344-16</inkml:trace>
  <inkml:trace contextRef="#ctx1" brushRef="#br1" timeOffset="3160.32">13031 9866 283 0,'0'0'84'16,"0"-1"92"-16,0 0 2 15,0-1-23-15,-6-41-48 16,6 42-20-16,0 0-23 16,0 0 6-16,0-1-4 15,0 1-12-15,1 0 2 16,-1 0-5-16,1 0 3 15,1 0 0-15,-1-1 68 16,0 1 9-16,0 0-20 16,0 1-1-16,1 0-8 15,39-2-16-15,-28 6 4 16,-1 1-35-16,4 0-14 16,2 2 4-16,4 0-4 15,2 2 3-15,-1 0-9 16,0 1 5-16,1 1-4 0,-2 0-3 15,0 0-4-15,0-1-3 16,-3-1-5-16,1 0-2 16,0 0-2-16,-2-3 1 15,2 1 4-15,-3-3-3 16,0 0 2-16,2 1-1 16,-1-3-7-16,1 4 4 0,-1-1-10 15,0-2 5-15,3 4 3 16,-1-1-4-16,2 0 6 15,1 1-5-15,1-3 3 16,6 0 1-16,0-2 2 16,3 0-3-16,-2-2 1 15,-2 1-7-15,-1 1-3 16,-6-1 4-16,0 1-10 16,-5 1 5-16,0 2-2 15,1 0 0-15,0-3 4 16,1 1-4-16,1 1 6 15,0-4 0-15,2 2-2 16,2-2-3-16,0 0-4 16,3 1 0-16,-2 2 1 15,0 0 0-15,4 1 1 16,0-2 5-16,-2 1-5 0,-2 0 2 16,-3-2 3-16,-4 1-9 15,2 0 1-15,0 2-2 16,-3-3 3-16,0 1 3 15,-1-2 0-15,0 1-1 16,1 1-4-16,-1 0 4 16,-1 0-3-16,0 1 2 15,1-1-1-15,1 0 2 16,2-1 3-16,2 2-3 0,0-2 3 16,1-1-5-16,1 0 0 15,0 0 0-15,4 0 0 16,-2 0-1-16,0 0 2 15,-4 0-2-15,1 0 1 16,0 0-1-16,1 1-5 16,0-1 6-16,-1 0 0 15,-4-1 1-15,2 1-1 16,-1 0 0-16,0 1-4 16,3-1 4-16,-1 0 0 15,1 1 0-15,-2 0 1 16,3 0 0-16,-1 2-1 15,1-1 0-15,4 0-1 16,-1 1 0-16,3-1 3 0,1-1-2 16,0 1 0-16,-6 0 2 15,5-2-1-15,-6 0-1 16,3-3 2-16,1 2-4 16,-5 0 4-16,6 1-2 15,-6 0-1-15,2 0 1 16,0 0-2-16,3 0 3 15,2-1-1-15,4 0 0 0,5-1-2 16,0-1 1-16,4 0 4 16,1-1-4-16,-3-2 6 15,-3 2-5-15,-3-1-1 16,-2-1 1-16,2 3-1 16,4-1 5-16,-2-3-3 15,2 2 4-15,8-2-4 16,2 0-2-16,2-1 6 15,2 0-7-15,-7-1 0 16,-7-1 2-16,-3 2-1 16,0 0 4-16,-2 1-1 15,4 1 1-15,0 1-1 16,1 0 0-16,5 2 2 16,2-3-1-16,1 4-3 15,-2-3 0-15,-4 0-1 16,-4 1 1-16,-3-2 1 0,0-1 0 15,-3 2 0-15,0 1-1 16,1 0 0-16,3 1 0 16,1-1 3-16,2 1 0 15,3-2-1-15,3 3 1 16,-3-1-5-16,-2-2 0 16,-4 2 1-16,-7-2-3 0,0 1 6 15,-1 1-2-15,-3 0 1 16,2-1 5-16,-2 1-4 15,0 0-2-15,1 1 3 16,2 2-2-16,1-1-3 16,4 0 5-16,1 0-6 15,4-2 3-15,0 1 1 16,0-2-1-16,-7 1 1 16,0-2-2-16,-2 1 4 15,-8 0-3-15,6 2 3 16,-2-1 0-16,-3-1 0 15,2 2-3-15,-1-2 2 16,-1 1-2-16,-1-2-1 16,4 0 5-16,-1-1-3 15,2 1 3-15,2 1 0 16,3 0 0-16,-3-1-2 0,1 2 0 16,2 0 1-16,-3-2 1 15,1 0 1-15,-2 2-2 16,-2-2 1-16,-6 2-4 15,4-2-2-15,1 2 4 16,-4-1-3-16,5 0 2 16,-3 0 2-16,-2 0-3 0,3-1 3 15,2-1-4-15,1-1 5 16,2 2-3-16,2-1-1 16,-2-1 4-16,1 3-4 15,1-1 2-15,-1 0-1 16,-1 2 0-16,-1-1-1 15,-2 1-1-15,1-2 0 16,-2 0-2-16,1-1-1 16,-2-1 5-16,-1 1 2 15,1-1-2-15,-2 1 1 16,-1 2-4-16,2-1-2 16,-1 1 6-16,1 0-3 15,3-2 1-15,0 0 0 16,3 1 1-16,3-4 0 15,1 1 2-15,2-1-3 16,-2 0 0-16,-2 2 0 0,-3 0-2 16,-3 1 5-16,1 2-3 15,-3-1 3-15,-2-2-3 16,2 0-2-16,0 0 2 16,0-1-2-16,4 0 2 15,-3 0 1-15,0-1-1 16,1-1 1-16,2-1-1 0,-2 2 2 15,2-1-1-15,1 2 5 16,0-3-5-16,3 2-2 16,-1 0 1-16,2-2 0 15,0 1 0-15,-1-2 1 16,-2 1 4-16,-2 1-5 16,-2-1 0-16,0 2 0 15,-1 0-2-15,-2 1-2 16,1 0 2-16,-1 0 5 15,0-1-3-15,2 0 4 16,1 0-2-16,1-1-3 16,-2-1 1-16,2 2-4 15,0 0 2-15,-3 1 0 16,1 0 2-16,-2 2 2 16,-1 0-1-16,-2 4 1 15,3-2 2-15,-3 3-5 16,0-1 3-16,0 0-1 0,-1-3-1 15,2-1 0-15,2-1-1 16,0-1-2-16,0 0 0 16,-2 0 6-16,-1-1-1 15,-1 1-1-15,-1 0 2 16,1 1-6-16,1-1 1 16,2-1 2-16,1-2-2 0,2-2 4 15,0 2-1-15,-1-1 3 16,1 3-2-16,-2 2 0 15,0 3-2-15,0 1-2 16,-2 0 2-16,3 1-1 16,0-2 1-16,-1 1-3 15,2-2 1-15,-2 0 2 16,1 1 1-16,-1-1-1 16,-1-1 1-16,0 2 0 15,-4 0-5-15,1 0 5 16,0 0-1-16,-2 1 1 15,-1-2 2-15,1 2-2 16,0-1 0-16,-2 1-4 16,2 3 0-16,-3-1 3 15,2 0 0-15,-2-2 3 0,0-3 2 16,1 0-16-16,-2-1-20 16,-3 1-63-16,-2 0-57 15,-4 6-93-15,0 0 103 16</inkml:trace>
  <inkml:trace contextRef="#ctx0" brushRef="#br2" timeOffset="12489.102">23590 14584 0,'0'0'0,"0"0"15,0 0-15,87 87 16,-64-50 0,0 12-16,43 119 15,46 117-15</inkml:trace>
  <inkml:trace contextRef="#ctx1" brushRef="#br2" timeOffset="11917.176">13459 9555 545 0,'-6'-9'126'0,"-2"-3"108"16,1 3-49-16,-4-4-73 15,0 1-17-15,-2-1-17 16,-3-2-9-16,-1 1-20 16,-4 1-9-16,-3 1 1 15,-2 1-2-15,-7 0-12 16,1 0-3-16,-2 3-1 16,1-1 10-16,6 2-18 15,4 0 9-15,6 3 9 16,3 0-15-16,6 3 15 15,8 1-15-15,0 0-9 0,0 0-3 16,2 14-12 0,15 1 6-16,11 9-6 0,7 4 0 15,16 2 6-15,8-1-3 16,-2-3 3-16,-2-3-6 16,-6-3 6-16,-9-3-3 15,2-2 9-15,-1-1-3 16,-2-3 6-16,2 1-9 15,-8-3 0-15,-5-1 6 0,-10-2-6 16,-3-3 0-16,-15-3 0 16,0 0 54-16,-13 10 32 15,-7-7-2-15,-9 1 14 16,-2-2-62-16,-2-2-27 16,-2 0 15-16,3-5-15 15,-2 1-3-15,4-3 18 16,-2-1-24-16,-1-3 6 15,-2 2 4-15,-3-1-14 16,2-1 5-16,-4 2-1 16,1 1-4-16,4 3 12 15,4 1-9-15,11 2-2 16,8 0 8-16,12 2-10 16,0 0 5-16,0 0 3 15,0 0-13-15,20 10 10 16,9-2-12-16,16 3-6 0,7 2 18 15,7 1-15-15,-2 0 21 16,-5-1 0-16,0 1-6 16,0-1 0-16,1 0 3 15,4-3-3-15,-4-2 3 16,-6-2 3-16,-7-2-6 16,-15-1 3-16,-7-2 6 0,-10 0-9 15,-8-1 41-15,0 0 59 16,-11-5-4-16,-17 0 7 15,-7-2-62-15,-13-2-37 16,-6-3 0-16,-4-2-2 16,-1-3 4-16,4 0-7 15,-4-1 4-15,-1 2-1 16,-3 2-5-16,2 4 3 16,4 0 0-16,11 0-3 15,8 1 4-15,9 0-1 16,4 1-4-16,6-1 4 15,4 1 1-15,5-1-1 16,2 1 2-16,8 8-6 16,0 0 1-16,0 0-2 15,17-4-6-15,3 13 5 16,5 3-3-16,7 7 4 0,9 2 0 16,12 0 3-16,2 1 2 15,4-2-1-15,-4 0 1 16,-9-3 0-16,-3 0 1 15,-7-3-1-15,-2 0 0 16,-2 1 2-16,-3 0-2 16,-4-3 2-16,-7-2 3 0,-7-3-7 15,-11-7 1-15,0 0 8 16,0 0-4-16,-17-1 5 16,-6-5 7-16,-9-2-13 15,-5-1 1-15,-8-3 4 16,-4 1-8-16,-16-4 5 15,-8-1 0-15,-7-6-2 16,0-1 0-16,14-2-1 16,9 2-1-16,14 5 0 15,2-2 0-15,4 5-1 16,6 0 3-16,2 5-4 16,7 3 4-16,7 1-4 15,2 3-1-15,13 3-2 16,0 0-3-16,8 1 0 15,13 2-2-15,7 8 4 16,7 1-4-16,5 7 6 0,-1 2 1 16,8 3 3-16,5-1 0 15,11-1-1-15,9-3 1 16,5-5-3-16,-4-2 3 16,-10-5 2-16,-9 0-3 15,-8-4 1-15,-1 2-1 16,-7-2 1-16,2-1 1 15,-10 1-1-15,-5-1 2 0,-9-2 1 16,-2 1-4-16,-9-1 7 16,-5 0 0-16,-10-2 1 15,-8-3 4-15,-9-4-5 16,-1 0 3-16,-8-3-5 16,-3-2 0-16,-3-1-3 15,-5-2 0-15,-8-4 0 16,-9 2 1-16,-10-2-2 15,2 3 0-15,7 5 0 16,9 1 0-16,13 6 0 16,6 0 0-16,11 1 0 15,5 2 1-15,9 0-1 16,12 3 0-16,0 0-5 16,0 0-1-16,10 3-4 15,9 5 1-15,8 4 8 16,6 5-9-16,11 1 7 0,7 2 3 15,16-1-5-15,2 2 6 16,-1-1-1-16,-5-3-1 16,-13-1 0-16,-4 0-1 15,-4-2 4-15,2 1-2 16,-1 0 3-16,3 1-2 0,-3-3-3 16,-4-1 2-16,-9-3 0 15,-11-4 0-15,-9-2 1 16,-10-3 2-16,0 0 0 15,0 0 10-15,-23-10-4 16,-2 0 4-16,-14-5-9 16,-1-2-1-16,-11-1 4 15,-1 0-7-15,0 1 5 16,-2-1-7-16,-3 0 2 16,-6 1 0-16,-5 3-2 15,1 0 2-15,7 2 0 16,9 3 0-16,15-1 1 15,5 2-1-15,10 1-1 16,6 0 1-16,6 4-4 16,9 3 4-16,0 0-2 0,0 0-1 15,0 0-3 1,0 0 0-16,19 10-4 0,-3 1 8 16,6 4-1-16,5 5-1 15,8 2 4-15,7 0-8 16,10-1 5-16,3-1 2 15,1-1-4-15,-6-1 6 16,-5-1-1-16,-4-2 2 0,-3-1-2 16,-2-2-1-16,-2-1 4 15,0 1-5-15,-3-3 3 16,-1 1 4-16,-5-3-7 16,-5-2 5-16,-9 0-3 15,-11-5-1-15,0 0-3 16,0 0 36-16,0 0 17 15,-24-8 0-15,2-2 8 16,-2 1-43-16,-5-2-10 16,-2-2 2-16,-3-2-6 15,-1-2 3-15,-6-3-3 16,-2-1-1-16,-9 2 3 16,-5 0 1-16,-6 3 0 15,2 2 4-15,5 2-5 16,8 0-3-16,11 2-2 15,2-1-5-15,9 1 5 0,3-2 2 16,3 2 1-16,5 2 0 16,4-1 0-16,-1 0 0 15,8 2 0-15,4 7 0 16,0-2 0-16,0 1-4 16,0 1 1-16,1 0-5 15,21-4 3-15,-5 11 1 16,8 3-4-16,5 4 5 0,8 2-2 15,6 1 5-15,9-2-1 16,6 0 0-16,3-2 3 16,2 0-4-16,-11-2 2 15,-7-2 0-15,-10-1-3 16,-7-1 5-16,-3 0-2 16,-3 0 1-16,-7-2 0 15,-1-1-1-15,-9-1 5 16,-6-3-5-16,0 0 5 15,0 0 3-15,-20-4-4 16,2-2 7-16,-8-2-9 16,-6-1 0-16,-5-1 0 15,-4-2-2-15,-18-2 6 16,-2-1-2-16,-8-1-4 0,1 0 3 16,13 3-7-16,5 2 1 15,12 4 3-15,3 4-2 16,4-2 2-16,2 4 0 15,5-3 0-15,2 1-1 16,2-3 1-16,7 2 0 16,5-1 0-16,8 5-2 15,0 0 1-15,0 0-4 16,16-7-2-16,0 10 3 0,9 7-1 16,4 2 3-16,4 4 1 15,1 2-3-15,0-1 3 16,2-1-2-16,6-1 3 15,3 0 0-15,5-1 0 16,7 0 1-16,-6 0-2 16,-6 1 1-16,-7 1 0 15,-11 0 1-15,-3-1 0 16,-2-2-1-16,-7-2 0 16,-2-2 0-16,-7-3-1 15,-6-6 2-15,0 0 1 16,0 0 4-16,0 0 2 15,-11 2-3-15,-8-7 2 16,-5-5-6-16,-9 0 0 16,-9-3 2-16,-7 0 3 0,-4-2-4 15,-6 0 3-15,5 2-5 16,4 0-2-16,3 3 2 16,7 2 0-16,3-1 0 15,7 0-1-15,3 3-2 16,6-4 0-16,3 3 0 15,8 1 2-15,2-3 4 16,6 4-3-16,4 0-4 0,1 0 0 16,4 1-3-16,0-1 4 15,-1 2 0-15,3 2 1 16,2-2 0-16,3 3-1 16,2 1 3-16,2 3-2 15,2 2-2-15,4 2 2 16,1 1-2-16,4 0 1 15,3-1 2-15,3 0 0 16,4-2 1-16,2 0 2 16,1 0-3-16,-1-2 1 15,-5 0-1-15,-7-2 2 16,-5 0-1-16,-6-2 2 16,-3-5 2-16,-5-6-15 15,-2-2-74-15,-4-7-101 16,4 6 62-16</inkml:trace>
  <inkml:trace contextRef="#ctx1" brushRef="#br2" timeOffset="13108.826">13645 9836 327 0,'0'0'33'16,"2"0"27"-16,-1 0 59 16,0 0 42-16,0 0 15 15,1 0-26-15,1 0-53 16,36-7-14-16,-39 7-17 16,0-1-2-16,0 0-16 15,0 0 1-15,-1 0-16 16,-1-2-6-16,-36-29-6 15,25 28-9-15,-2-2 1 16,2 1-5-16,-2-1 13 16,0-1-6-16,2 3-9 0,-1-1 12 15,3 3-18-15,2 0 15 16,2 2 12-16,7 0-6 16,0 0 2-16,0 0-2 15,0 0-9-15,0 1-6 16,6 17-6-16,4-9 9 15,4 1-18-15,2-1 9 0,2-1 6 16,3 0-15-16,2-1 9 16,1-1 3-16,1 0 0 15,-2-3 6-15,-5 0-3 16,-4-1-6-16,-7-1 3 16,-7-1 0-16,0 0 93 15,0 0 11-15,0 0 1 16,-22-6 6-16,2 3-82 15,-2-1-14-15,-2 1-18 16,0 0 3-16,4 1-3 16,2 2 6-16,3 0-6 15,1 0 15-15,3 0-18 16,1 0 3-16,10 0 0 16,0 0-9-16,-1 0 18 15,1 0-15-15,0 0-3 16,0 0 3-16,0 0 0 0,0 1 6 15,0 0 3-15,0 0-3 16,1 1-6-16,1-1 6 16,-1 0-6-16,1 0 3 15,38 29 3-15,-40-30 0 16,1 0 0-16,1 0 0 16,-1 0 3-16,0 0-3 15,0 0 6-15,-1 0 24 0,0 0-24 16,0 0 21-16,-1-1-15 15,-1 0-9-15,-1 0 6 16,-36-18-6-16,39 19 1 16,0 0 1-16,0 0-113 15,0 0-71-15,0 0 98 16</inkml:trace>
  <inkml:trace contextRef="#ctx1" brushRef="#br2" timeOffset="16451.598">13289 10423 962 0,'0'-1'84'0,"-8"-30"-11"0,6 17 16 16,-1 0 0-16,3 1-13 16,0 1-12-16,6 0-22 15,0 2-1-15,3 3-20 16,4 1 21-16,6 6 9 15,6 0-15-15,3 5-4 16,1 2 4-16,0-2-24 16,-2 1 12-16,-5-2-9 15,-1-2 0-15,-4-2 0 16,-4 0 3-16,-6 0 9 16,-7 0 15-16,0 0 86 15,0 0 16-15,-10-14-9 16,-4 6-52-16,-7-1-63 15,-3 0-9-15,-8-1-6 16,-5 0-6-16,-11-1 3 16,-3-4-2-16,-8 0 0 0,4-2 9 15,11 6-9-15,6 1-5 16,19 4 11-16,8 1-12 16,11 5 6-16,0 0 1 15,8-7-14-15,9 4 11 16,12 2-10-16,8 1 5 15,9 3 7-15,-1 2-8 0,2 0 10 16,-2 4 1-16,-9 0-6 16,0 0 7-16,-10 0-9 15,-4-1 5-15,-6 0 0 16,-3-1 4-16,-7-3 2 16,-6-4-2-16,0 0 18 15,0 0 7-15,-1 0 14 16,-35 3-10-16,9-5-5 15,-5-2-9-15,-9 0-21 16,-2-4 9-16,-8-3-9 16,0-1-5-16,8-2 9 15,6 2-2-15,16 3 5 16,7 2 3-16,14 7-8 16,0 0-3-16,0 0-5 15,17-3-11-15,12 3 19 0,6 1-14 16,11 0 12-16,4-1 0 15,-4 0-6-15,0 0 9 16,-8 1-6-16,-7-1 5 16,-5 2 2-16,-5 1-6 15,-7-2 11-15,-2 1-5 16,-12-2 0-16,0 0 0 16,0 0 7-16,0 0 1 0,-2 0 3 15,-23-4 9-15,8 1-21 16,-5 2 15-16,1 1-16 15,2 1-4-15,-3 0 11 16,3 2-7-16,3-3 4 16,1 0-1-16,8-3-8 15,7 3 3-15,0 0 2 16,0 0-3-16,12-11-3 16,0 11-3-16,7 1-2 15,2 3 11-15,2 2 0 16,3 3-4-16,-1 0 3 15,0 0-5-15,-2 1 4 16,-1 1 6-16,-3-3-4 16,-1 0 2-16,-9-5-2 15,-9-3-4-15,0 0 10 0,0 0 0 16,0 0 8-16,-22-5 0 16,2-4-2-16,-3 1 0 15,-1-2-6-15,-3 0-2 16,0-1 2-16,-3-1-7 15,-2-2 1-15,2-1 5 16,-2-4-8-16,5 1 6 16,6 4-3-16,4 3 0 0,17 11-2 15,0-2-2-15,6-7-2 16,9 11-4-16,9 4 9 16,3 2-13-16,1 0 14 15,-1 3 0-15,-1-2-1 16,-1 0 4-16,0 0-5 15,-2 2 4-15,-3 0-5 16,-1 2-1-16,-3 0-1 16,-2-2 3-16,-5-2 2 15,-2-2 2-15,-7-7 8 16,0 0-8-16,0 0 27 16,-22 6-6-16,4-8 5 15,-3-2 3-15,-6 0-21 16,-1-1 0-16,-5-2-10 15,-1-1 4-15,1-2-2 16,2-3-2-16,1-1 4 0,7 3-8 16,6 0 5-16,7 3 0 15,10 4-1-15,5-1-4 16,10 4 1-16,6 0-5 16,4 1 5-16,1 2 3 15,5 4-3-15,-2 0 3 16,2 0-3-16,1 3 2 0,-5-1 1 15,0 0 0-15,-2-3 0 16,-2 1 1-16,-6-2-1 16,-3-3 2-16,-7 0-1 15,-7-1-2-15,0 0 7 16,0 0-4-16,-14-15 3 16,-1 6 3-16,-6-2-8 15,-1 1 3-15,-1-1 0 16,0-1-4-16,2 2 3 15,2 0-2-15,3 6 0 16,2-1 2-16,5 4-2 16,9 1 0-16,0 0-8 15,0 0 2-15,0 1 2 16,18 13 0-16,-1-7 1 16,2 1 2-16,0 1-6 0,2 2 8 15,-2-2-1-15,-1 1 1 16,-2 1-1-16,-2-3 0 15,-5-3 0-15,-3 0 0 16,-6-5 0-16,0 0 3 16,0 0 3-16,0 0 2 15,-21-3-3-15,5-1 1 16,-6-2-4-16,-1 3-1 16,-3 1 0-16,-3 0-2 0,-1 6 3 15,-3 0-3-15,2 5 2 16,1 0 0-16,3 1-1 15,7-1 0-15,6 1 0 16,0-2-2-16,10-3-1 16,2 1 3-16,4-2-6 15,-2-4 6-15,1 0-4 16,17 2 4-16,-6-3-1 16,5-3 3-16,-3 1-1 15,-5-3-2-15,5-2 1 16,-1-1-2-16,1-2 4 15,1-1-3-15,-5 0 4 16,-3 1-5-16,-6 3 2 16,-3 2 7-16,-7 5-7 15,-4 2 6-15,-10 7-6 0,-3 3 0 16,-14 7 0 0,-8 1 1-16,-3 3 2 0,0 0-5 15,12 0 3-15,7 0-1 16,10-6 0-16,5-3 0 15,9-6 0-15,8-7-2 16,0 0-5-16,19 0 1 16,6-11 0-16,8-1 1 0,11-7 5 15,4-2-2-15,10 0 2 16,-4-1 0-16,-3 1-1 16,-4 1 3-16,-17 4-1 15,-4 3-4-15,-13 7 3 16,-13 6 0-16,0 0 2 15,-5 9 2-15,-13 9-1 16,-7 5-3-16,-10 7 5 16,-8 1-5-16,-10 3 0 15,-1 0 4-15,2-4-7 16,7 2 7-16,14-11-3 16,7-1-1-16,14-11 0 15,10-9-5-15,2 0 1 16,13-10 2-16,11-10-2 15,9-6 4-15,10-2 0 16,0 0-1-16,1 1 2 0,-5 3-1 16,-11 4 0-16,-4 4 1 15,-15 8 0-15,-11 8-1 16,0 0 5-16,-15-6-1 16,-11 14 2-16,-9 5 1 15,-11 5-6-15,1 3 0 16,-3 1 0-16,5-1-1 0,14-6-1 15,5-5 2-15,14-8 0 16,5-4-1-16,11-10 1 16,8-1-2-16,10-8-1 15,6-2-2-15,9-1 4 16,8-1-2-16,-3 0 4 16,-1 1-2-16,-6 2 0 15,-10 0 0-15,-2 5 0 16,-8 3 1-16,-9 7-2 15,-8 7 2-15,0 0 0 16,0 0 4-16,0 0-3 16,-1 0 0-16,0 1 0 15,-1 0-3-15,1 0 1 16,0 1 0-16,1-1-4 16,6 16 5-16,11-16-3 0,3-1 2 15,3-2 0 1,2 0-1-16,2-4 3 0,2-2-5 15,-5 1 5-15,-1-1-4 16,-8 1 0-16,-5 0 4 16,-10 7-1-16,0-1 7 15,0 0 9-15,0-1 4 0,-21-14 1 16,6 15-3-16,-2 0-9 16,-2-1-3-1,0 0-6-15,1 1 0 0,4-1 0 16,1 0-1-16,4-3 0 15,2 2 3-15,7 3 0 16,0 0 0-16,0 0-3 16,0-2-4-16,0 1-2 15,0 0-2-15,0 0 6 16,1 1 2-16,0 0 2 16,0 0-2-16,1 0-1 15,0 0-3-15,36 13 4 16,-37-13 0-16,0 0 4 15,0 1-1-15,1 0-2 16,-1 0-3-16,0 0 0 16,0-1 2-16,0 0 1 15,0 0 7-15,-1 0-1 0,0 0-3 16,0 0-4-16,-1 0 0 16,0 0-3-16,-1 0 3 15,-41 0 0-15,29-1 0 16,0 0 0-16,2 1 0 15,-2-1 0-15,0 0 3 16,0-2-2-16,-1 0 0 0,1-1-1 16,1 0 0-16,2 2 1 15,2-1 0-15,2 2 2 16,1 0-1-16,6 1-2 16,0 0-3-16,0 0 3 15,0 0-3-15,0 0 3 16,0 0 3-16,0 0-27 15,0 0-22-15,0 0-96 16,0 0-97-16,18 17 102 16</inkml:trace>
  <inkml:trace contextRef="#ctx1" brushRef="#br2" timeOffset="24321.22">18525 12471 780 0,'0'0'48'0,"2"0"52"15,20 0 7-15,-6 1-13 0,1 1 2 16,5 3-14-16,0 2-14 15,1 1-16-15,-1 1-8 16,1 0-11-16,0-1-2 16,-5-2 5-16,1 0 24 15,-4-3-16-15,-4-1 7 16,-4 0-9-16,-7-2 0 16,0 0 45-16,0 0 26 15,0 0 4-15,-21 2-1 16,-2 1-59-16,-7 2-35 0,-9 1-11 15,-6 0-13-15,-12 2 0 16,-1 0 2-16,5-3 0 16,7 0 9-16,18-5-1 15,9-1 7-15,12-3-5 16,4-1-1-16,11-3-6 16,7-2-4-16,12-1-6 15,10-3 7-15,12 0-2 16,6 1 2-16,2 1 9 15,-2 3-9-15,-8 0 1 16,-4 5 3-16,-7 2-9 16,-5 0 8-16,-5 5 4 15,-7 0-7-15,-6 3 4 16,-4 1-4-16,-7-3 0 16,-2-4 11-16,0 0 31 0,0 2 7 15,-1-2 6-15,-1 0-1 16,-37 8-31-16,24-8-7 15,-1 2-9-15,-2 0-3 16,-1 2 0-16,-1 0-2 16,-2 2-1-16,2 0-1 15,-5 0 0-15,1-1-2 0,0 0 2 16,0-1 1-16,3-3-3 16,2 1 4-16,10-2-2 15,6-1-6-15,13-1 2 16,10-2-1-16,9 1 2 15,2-2 2-15,4 0 0 16,-2 0-4-16,4 0-3 16,-3-2 5-16,-2 2 6 15,1 2-1-15,-10 0-1 16,-5 1-1-16,-8 1-3 16,-10 1 5-16,0 0 8 15,-18 4-2-15,-5 3 2 16,-6 1-7-16,-8 2-1 15,-3 0-2-15,-13 2 2 16,-8 2-1-16,-13-2 4 0,-3 1-5 16,7-2 0-16,7-2 0 15,21-3-2-15,8-3 4 16,11 0-1-16,11-1 1 16,12-2-5-16,0 0-5 15,17 2-1-15,6-1-1 16,17-1 5-16,10-2 5 15,20-3 2-15,5-1-2 0,8-2 3 16,-7-1-3-16,-9 0-5 16,-4 0 5-16,-4 1-5 15,2 0 7-15,-5 1 4 16,-4 0-5-16,-17 1 1 16,-12 2-5-16,-13 3 3 15,-10 1 3-15,-13-1 17 16,-9 1 6-16,-23 2-1 15,-8 2-3-15,-9 1-18 16,-2 0 1-16,2 2-3 16,-6 0 1-16,-9 0 1 15,-6 1-4-15,-1 1 1 16,8 2-3-16,19 0 0 16,11 2 1-16,19-3-4 15,6 0 7-15,16-5-2 16,7 0-7-16,14-3 4 0,13-1-5 15,16 0 1-15,14-1 6 16,24 0-2-16,5-3 4 16,0-2-2-16,-5 0-1 15,-10-3 3-15,-2 1-2 16,3 0 4-16,-3 1-2 16,-15 0-2-16,-9 3-1 0,-25-2 0 15,-6 4 2-15,-16 1 7 16,-7-5 4-16,-16 4-1 15,-14 0 2-15,-19 1-8 16,-7 0-4-16,-7 5 6 16,6-1-4-16,4 3 3 15,0 0-3-15,7-1-2 16,1-1-2-16,11-2 1 16,8-1 0-16,17-2 0 15,14-1-3-15,23 0 0 16,13-1-1-16,16-2 1 15,6 2 0-15,1-2 3 16,3 2-2-16,3 0 0 16,3 1 3-16,1 1-2 15,-5 2 2-15,-16 3 4 16,-10 0-5-16,-22 2 3 0,-11-1-1 16,-13 1-1-16,-13 1 7 15,-21 4-2-15,-8 0 0 16,-20 2 1-16,-1 1-2 15,-3-2-4-15,-1-2 2 16,-11-5-2-16,-5-5 0 16,0-9 1-16,4-8 0 15,22-6 1-15,13-2-2 0,19 2 2 16,7 1-1-16,16 3-3 16,10 3 0-16,15-3-5 15,7 2 1-15,12 0-1 16,3 0 1-16,11 3 2 15,7 3-1-15,13 2 5 16,6 1 0-16,0 0-1 16,-5 1 1-16,-15-3-1 15,-9 0 1-15,-14 0 1 16,-9-1 2-16,-10 5 2 16,-10 5-1-16,0 0 3 15,-17-6-3-15,-7 9 2 16,-5 2-4-16,-10 3-2 15,0 1 2-15,-16-1-2 0,-4 4 0 16,0 3 2-16,-2 3-3 16,16 8 0-16,1 0-1 15,13 2 2-15,1 2 0 16,9-1 1-16,2-4 0 16,9-9-4-16,10-15 2 15,0 0-4-15,0-1 3 16,20-5 2-16,-5-11 0 15,0-7 0-15,2-3 0 16,1-2 0-16,-2 1-1 0,1-1 1 16,-2 3-1-16,-2 6 0 15,-3 7 0-15,-4 12 0 16,-2 5 0-16,-2 22-1 16,0 11 1-16,-1 27-1 15,1 11 2-15,1 9 0 16,1 3 1-16,0-8-2 15,0-5 1-15,2-9 3 16,0-8-1-16,1-15 2 16,-1-8-4-16,-2-14 1 15,0-7-1-15,-4-14 0 16,0 0 0-16,0 0 0 16,-7-5 1-16,-5-12 3 15,-3-4-1-15,-3-9-1 0,-2-4 0 16,-1-4-1-16,-2-5-1 15,4-9 0-15,-1-6-1 16,3-5 1-16,4 0 1 16,5 14-1-16,4 9 0 15,4 21-2-15,3 10-4 16,4 18-4-16,4 12 5 16,4 20-3-16,4 10 7 0,4 12 0 15,1 2 1-15,5 3 2 16,2 1-3-16,-1-2 1 15,-1-2 0-15,-3-12-3 16,0-10 3-16,-8-15 0 16,-3-7 0-16,-7-14 0 15,-8-7 3-15,0 0 5 16,-8-14-2-16,-11-9 0 16,-6-6-1-16,-9-14-5 15,-5-7 2-15,-2-15 2 16,-3-10-3-16,4-14 3 15,0-2-4-15,7 7-1 16,2 10 1-16,14 32-3 16,7 14 1-16,9 23-2 15,6 10-3-15,11 24 3 0,4 10-3 16,13 23 3-16,4 5 0 16,4 4 2-16,5 1 2 15,2 2 0-15,3 0 2 16,-1-3 3-16,-6-3-4 15,-7-12-1-15,-7-9 0 16,-10-16-4-16,-6-9 6 16,-8-13-1-16,-6-9 5 15,0 0 1-15,-9-22 1 0,-8-7-2 16,-8-5-3-16,-10-11 0 16,-3-6-3-16,-10-13 3 15,0-6-2-15,2-9 1 16,1-6 1-16,9-2-3 15,3 4-1-15,11 17 1 16,5 18-1-16,14 26 0 16,3 14-4-16,11 21 0 15,8 14-3-15,12 26 3 16,8 11 2-16,10 12 2 16,8 0 1-16,2 2 0 15,-2 2 1-15,-8-4-1 16,-8-6 2-16,-8-14-2 15,-9-10 0-15,-7-14 1 16,-4-7-1-16,-6-11 4 0,-7-14 1 16,0 0 2-16,-12-2 3 15,-7-19-3-15,-7-9-3 16,-7-12-2-16,-2-7 1 16,-17-13-3-16,-1-6 2 15,-4-7-6-15,0-1 3 16,14 3 1-16,7 4-1 15,13 11 2-15,6 8-1 0,13 18 0 16,3 9-3-16,8 17-5 16,4 6-1-16,12 24 0 15,6 13 5-15,11 21 3 16,4 7 3-16,5 4-1 16,-2 3 1-16,-9-2-2 15,-7 1-2-15,-9-4 1 16,-5-8 1-16,-2-16 0 15,-2-11 0-15,-5-18 1 16,-8-14 0-16,0 0 6 16,-10-8 2-16,-9-14 2 15,-2-8-4-15,-13-16-1 16,-7-10-5-16,-5-15 1 16,1-7 0-16,4-8-2 0,7 0 0 15,11-3-3 1,5 3 3-16,10 15-3 0,4 11 2 15,7 28-1-15,4 12-3 16,10 25 3-16,7 17-4 16,13 31 3-16,8 15 3 15,5 17-3-15,-2 6 3 16,-4 2 0-16,-7-1 0 0,-12-1 2 16,-4-5-3-16,-6-15 2 15,-4-13-1-15,-3-24 0 16,0-9 2-16,-5-18 0 15,-2-6 2-15,-5-16 2 16,-5-9 0-16,-6-18-1 16,-2-10-4-16,-7-15 2 15,2-7-1-15,-14-6-2 16,0 1 1-16,-3 0 1 16,-1 6-1-16,13 12-1 15,5 10 0-15,14 24 0 16,8 26-4-16,6 0 0 15,9 29 1-15,8 27-5 16,5 13 3-16,-2 14 9 16,0 3-4-16,-8-3 3 15,-5 0-1-15,-4-14-2 0,-1-12-1 16,1-23 1-16,0-13-1 16,0-16 0-16,-4-8 2 15,-5-13 4-15,-5-9-1 16,-9-14 0-16,-6-6 1 15,-13-12-2-15,-5-8-1 16,-8-13 1-16,1-7 0 16,7-11-5-16,6 0 1 0,15 17 0 15,4 14-1-15,10 35 3 16,3 30-4-16,6 2-2 16,5 29-1-16,8 27 0 15,3 11 4-15,-2 12 3 16,-1-3 0-16,-3-2-1 15,-3 0 2-15,-5-7-4 16,-1-2 2-16,-5-19 0 16,1-11 0-16,1-25 1 15,-2-8-1-15,2-19 6 16,-4-11 2-16,-2-19-2 16,-2-8 0-16,-4-7-5 15,0-5 0-15,0-2-1 16,1-2 3-16,2-3-2 15,3 6-1-15,2 15 0 0,-1 13 2 16,1 24-4-16,1 15-1 16,3 28 3-16,4 19-5 15,3 28 8-15,-1 7-3 16,-1 4 0-16,-2-2 1 16,-4-9-1-16,-1-4 0 15,-1-21 0-15,0-12 3 16,3-24-3-16,2-9 0 15,2-20 0-15,-5-11-2 16,2-20 5-16,-2-9 2 0,1-11-2 16,-3-2 2-16,-1-1-5 15,0 0-1-15,-5-1 3 16,1 2-2-16,-1 15 6 16,0 13-5-16,1 24-1 15,3 13 0-15,2 24-2 16,1 11 2-16,6 21-6 15,4 7 3-15,-3 5 2 16,-3-1 1-16,-3-5 0 16,-6-1 0-16,-2-7-1 15,-1-4 1-15,0-13 1 16,4-11 2-16,2-23-1 16,0 0-2-16,-9-13 7 15,9-13-3-15,-5-12-4 0,2-1 4 16,-5 5-11-16,-4 6-48 15,1 10-85-15,-3 8 126 16,-3 4-74-16</inkml:trace>
  <inkml:trace contextRef="#ctx1" brushRef="#br1" timeOffset="39371.82">12987 12556 942 0,'14'0'95'0,"5"-2"31"15,7-1-15-15,10-1-20 16,6-2-10-16</inkml:trace>
  <inkml:trace contextRef="#ctx1" brushRef="#br1" timeOffset="42134.352">12443 12526 269 0,'0'0'89'0,"0"0"89"16,0 0 7-16,0 0-14 16,0 0-26-16,1 0-30 15,0 0-22-15,33-6-8 16,-22 2-11-16,2-1-7 0,2 3-5 16,0-3 45-16,3 3-3 15,3-3-2-15,0-1-7 16,1 1-5-16,3-1-12 15,1 0-12-15,2 1-13 16,-1 1 13-16,1-1-17 16,1 2-1-16,-6-2-3 15,-1 1-9-15,2 0 3 16,-5 1-3-16,1-2-9 16,1 2 6-16,-5-2-3 15,-2 0-14-15,2 1 6 16,-2-1-2-16,1 0 0 15,-1 1 3-15,0-2-10 16,1 1 0-16,1-1 0 16,2 1-3-16,1-1 4 0,4 2-3 15,2 0-4-15,-1 1 0 16,4-1 0-16,2 1-2 16,-2-1 9-16,1 0-2 15,-6 0-2-15,-2 0 2 16,0 1-6-16,0 1 0 15,0 0-2-15,1 1 1 16,2-4-2-16,-2 1 1 0,5 0 3 16,2-1-7-16,1 2 3 15,4-2 1-15,0 2-4 16,1 0 8-16,1 0-3 16,-1-1-1-16,-2 1 4 15,0 0-8-15,1 0 2 16,2 1 1-16,1-1-3 15,2-1 5-15,0 2-1 16,3-1-5-16,2 1 5 16,1 1-1-16,0 1 4 15,0-2 5-15,-3 1-3 16,-7 1 0-16,3-3 0 16,-4 2-4-16,2 1-4 15,4-1 6-15,-3 1-6 16,1 0 3-16,0 1-1 15,0 0-1-15,1 0-1 0,-3 2 2 16,0 0-4-16,-2-1 1 16,-2 2 1-16,3-2-4 15,-1-1 6-15,2 1-4 16,-3 0 0-16,2 0 1 16,3 0 1-16,3 1-1 15,1-1 0-15,5 0 4 16,-6 2-5-16,1-2 3 0,-2 2 5 15,-4 1-7-15,5 0 5 16,-2 1-4-16,3 1-3 16,-1-4 1-16,3 2-3 15,4 0 5-15,0-1 1 16,2-1-1-16,-2 2 1 16,-6-2-2-16,-1 1 2 15,-4 1-3-15,-1-2 4 16,1 3-1-16,1-2-1 15,3 2 0-15,1 2-2 16,5-1 1-16,-2 2 0 16,-4-2 0-16,-1 1-4 15,-7 0 4-15,1 0 0 16,-3-1 0-16,-2-1 1 0,0-1-4 16,-1-1 4-16,2 0 1 15,-1 0 1-15,1 1 4 16,3 0-5-16,1-1-2 15,1 1 5-15,-4 1-5 16,1-3 1-16,-7 2 3 16,3-1-2-16,3 0-1 15,-2 0-1-15,0 2-1 0,0 0 1 16,-1 0-2-16,-1 1-1 16,2-2 6-16,-1 2-4 15,2 1 2-15,3-2 4 16,2 0-2-16,0 1 2 15,-2-1 0-15,-5 2-5 16,-1-1 0-16,-5-2-2 16,-4 2 0-16,5-1 7 15,-4 0-6-15,0 0-1 16,2 0 2-16,-5 1-4 16,0 0 10-16,-1-1-1 15,-1 1-5-15,-1-1 5 16,1-2-10-16,0 2 3 15,0-1 7-15,3 0-3 16,-1 1 1-16,0 1-3 16,3 0 0-16,-1 0 0 0,0 1 0 15,0 0 1-15,4 0 3 16,1 1-7-16,1-1 4 16,-1 1 2-16,-1-1-6 15,0-1 1-15,-2-1 4 16,0 0-1-16,-1-1-2 15,0 1 7-15,0-2-10 16,-2 2 5-16,-1 1-1 16,2 0-1-16,-1 0 5 0,0 0-6 15,2 0 4-15,-1-1 2 16,-1 1-9-16,3 1 6 16,0-1 0-16,-1-1-6 15,-1-1 6-15,-1 1-1 16,-4 0-2-16,3 1 3 15,1 1 2-15,0-1-1 16,2 1-2-16,-1-1 1 16,2 1-1-16,5-2 0 15,0 0 2-15,-1 0-4 16,1-2 4-16,-4 2-2 16,0 0 0-16,0 1 2 15,1 0-4-15,2-3 2 16,1 3 0-16,3-1-3 15,0-1 6-15,1 0-6 0,0-1 3 16,-1 2 3-16,-4-2-1 16,2 2 0-16,-2 0-2 15,-1-2 0-15,2 0 0 16,-3-1 4-16,0 2-4 16,2-2 2-16,1 0-6 0,-1 0 0 15,3 1 6-15,-1-1-2 16,2 2 0-16,1-1 2 15,1 0-3-15,-4-2 0 16,-2 1 5-16,-1 1 0 16,-3-2-2-16,0 3 1 15,-2-2-7-15,-1 0 0 16,-2 0 7-16,-1-2-1 16,-4 0-1-16,-4 0 1 15,0-1-6-15,-3 2-1 16,-4-2 7-16,1 0 0 15,0 0-2-15,0 0 3 16,0 0-3-16,0 1 0 16,0 0 7-16,1-1-5 15,-1 0 6-15,0 0-60 16,2 2-48-16,-28-10-110 0,-7-2-103 16,-30 1 112-16</inkml:trace>
  <inkml:trace contextRef="#ctx1" brushRef="#br1" timeOffset="45764.596">12640 12526 464 0,'0'0'95'0,"1"0"37"0,0-1 16 16,33-12-9-16,-18 11-29 15,0-2-17-15,4 2-20 16,-2 0-9-16,4 1-4 16,1-3-7-16,2-1-13 15,0 1-1-15,1-1-16 16,-3 1 3-16,3 0 40 16,-2-2-13-16,0 1 16 15,5-1 3-15,-2-2-3 16,6 1 5-16,-3-2 4 15,3 1 6-15,-1 1-27 16,2 1-4-16,-3 1-11 16,-1 2-15-16,1 1 1 15,-3-1-8-15,-1 2 0 16,0 0-4-16,-1-1 3 16,1-1-11-16,1-1 6 0,-3-2 4 15,0 1 12 1,0 1 12-16,-3 1 6 0,1 1 0 15,-2 2-24-15,1 0-7 16,1 4-15-16,-1-1 0 16,4 1 0-16,3-2 1 15,-2-2-2-15,3 0 2 16,-3 0 2-16,-4 0 3 0,3-2 0 16,-6 2 0-16,5-2 0 15,-1 1-7-15,-3 1 5 16,2 0 0-16,-2-2 2 15,1 1-2-15,0 0 4 16,2 1-6-16,-2 1-2 16,1 1 3-16,-1-1-6 15,1-1 4-15,-1 1-2 16,0 1 2-16,-1-1-1 16,-1 0-2-16,1 1 3 15,-1-1 0-15,-2 0 2 16,-1 2-2-16,3-1 0 15,0 0 1-15,1 1 1 16,3-1 2-16,-1-2 0 0,1 0-4 16,-1-1 7-16,-1-2-6 15,0 3 4-15,0-1 3 16,-2 1-6-16,1 3 5 16,-1 0-5-16,0-2 3 15,0 0-3-15,4 1-3 16,4-2 2-16,-2 0-4 15,1 0 5-15,1-3-1 16,-5 1-4-16,0 1 0 0,-1 0-1 16,-4-2-1-16,2 3 3 15,-3 0 0-15,3 0 0 16,-1 0-1-16,3 0 0 16,2 1 2-16,2 1 1 15,1-1 2-15,2-1-2 16,0-1-2-16,1-3-1 15,-1 2-1-15,-3 0 0 16,2-1 1-16,-4 3 3 16,-2-2-1-16,-1 1 1 15,1 1-3-15,-3 0-2 16,2 0 3-16,1 2 0 16,-4-1 1-16,3 0 1 15,0 1-4-15,1 0-3 16,-1 0 1-16,-1 2 1 0,0-1 1 15,-1 1 1-15,2-1 4 16,0 0-2-16,2 1-1 16,1 1-1-16,-1-2-2 15,4 0 2-15,-1 2 0 16,-1 1 3-16,1-2 0 16,1 1-3-16,-1 0 1 15,2-3-3-15,-5 3 2 0,3-2-2 16,-1-2 2-16,2 3 4 15,3-3-2-15,-2 2 0 16,1 1-4-16,-2-2 1 16,4 0 3-16,3 2 1 15,-3-3-1-15,4 2 2 16,-5 1-5-16,-3-1 0 16,-1 1-1-16,-1 0 1 15,-1-1-1-15,-2 0 2 16,1 1 3-16,-2-1 0 15,-1 1-2-15,3-2-1 16,0 1 0-16,-1 0 2 16,-1-1 1-16,-1 0-2 15,0 1-1-15,-2-1-3 16,-1 1 5-16,3 0-2 0,2 0 1 16,2 1 2-16,3-1-3 15,-1 2 0-15,-2-2 5 16,-1 1-5-16,-4-2-3 15,0 0 6-15,-4-1-3 16,2 2 0-16,-2-1 0 16,0 0-1-16,-2 0-4 15,4 2 6-15,0-1 3 0,0 1 0 16,0-2-3-16,4 2-5 16,1-1 5-16,-1 1-1 15,3-1 3-15,-4 2 2 16,0-1-5-16,-1 0-2 15,-1-1 1-15,1 1 1 16,-1 0 0-16,4 0 2 16,-1 0-1-16,1 0-1 15,1 0 0-15,-5 1-2 16,1-2 0-16,-4 1 0 16,-4-1 3-16,2 1-1 15,-2-1-3-15,1 1 6 16,1 0-3-16,0 1 1 15,1 0 1-15,1-1-2 16,0 1-2-16,0-1 2 16,1 1 3-16,1-2 0 0,0 1 0 15,-1-1-3-15,0 1-1 16,3 0-2-16,0 2 0 16,2 1 6-16,1 1-2 15,0 0 1-15,2 0-3 16,1 0-2-16,3 0 3 15,-5-1 1-15,1 0 2 16,-5-2-3-16,-6-2 1 0,6 2-1 16,-3-2 0-16,3 2 0 15,-2-1-1-15,2 0 2 16,-1 1 3-16,4-1-2 16,1 3-3-16,-4 1 1 15,1 0 1-15,-2-1 2 16,1 1 1-16,-1 2-4 15,2-3-4-15,1 1 2 16,0-1 2-16,3-1-1 16,0 0 6-16,0 0-5 15,-3 1-2-15,1-2 7 16,-2 0-6-16,-4-1 0 16,-1-3 2-16,-3 2 0 15,-2 0-1-15,4 0 0 0,0 1 0 16,2-2-2-16,3 1-1 15,-1 2 6-15,2-2-2 16,-1 1-3-16,-1 0 7 16,1 0-7-16,0-1 1 15,-1 1 6-15,2-2-6 16,-1 2 1-16,2-1 5 16,1-1-9-16,1 1 4 0,0 0 0 15,0-1 0-15,-2 1 1 16,1-1 1-16,-2-1-5 15,0 3 3-15,1-2 0 16,-4 1 0-16,-2 2 3 16,0-3-7-16,0 3 4 15,-3-4 1-15,4 3-1 16,-4-2 1-16,3 0 2 16,2 0-7-16,0 1 4 15,0-1 1-15,4-1 2 16,1 3-1-16,1-1 3 15,2 1-4-15,2 1-3 16,0 0 0-16,3 0 0 16,0-1 2-16,-1 0 4 15,1-2-4-15,-6 1-1 0,-3 0 1 16,-1-1 0-16,-6 0 3 16,2 0-1-1,0-1-2-15,-1-1-2 0,0 1 3 16,-3 0-1-16,-3-1 1 15,-1 1-1-15,-8-1 0 16,0 0 4-16,0 0-8 16,0 0 7-16,1 0-6 15,-1 0 7-15,0 0-2 0,0 0-2 16,0 0 5-16,0 0-5 16,0 0-1-16,0 0 4 15,-1 0 0-15,-32-7-2 16,20 6-1-16,-7-1 4 15,-2-1-4-15,-2 0 0 16,-6 0 0-16,-1-2-3 16,-2 1 2-16,0 1 1 15,2-2 0-15,-1 0-1 16,0 0 1-16,4 0 2 16,1 2 1-16,5 1-3 15,-1-1 0-15,5 2 0 16,-1 0 1-16,0-1-1 15,0-1 0-15,-4 0 0 16,1-1 1-16,1 1 4 0,2 1-2 16,0-1-5-16,2 1 0 15,-2 0 2-15,0 0 1 16,1 0 1-16,-2 1-2 16,4 1 0-16,2 0-1 15,-3-2 1-15,1 1 0 16,0 0 0-16,-3-2 0 0,3 1 5 15,-1-1-4-15,1 0-1 16,-1 0-1-16,2-1-3 16,-2 0 4-16,1 0-3 15,-1 2 0-15,-2 0 2 16,3-1-4-16,-2 1 5 16,-1 0 0-16,1-2 3 15,-1 2-2-15,3 0-1 16,3-1 0-16,3 2-3 15,-3-2 9-15,3 0-4 16,1 0-1-16,-5-1 1 16,2 2-2-16,-4-4 2 15,-2 4 3-15,4-2-5 16,1 0-1-16,3 2-4 16,2-3 3-16,1 2 4 0,7 3 2 15,0 0 2-15,-1 0-5 16,0-1 1-16,0-1-3 15,-1 1 4-15,1 0-1 16,0 0-5-16,0 0 4 16,0 0-2-16,-2-1 10 15,-36-16-53-15,27 18-45 16,-9-3-94-16,-7 0-122 16,-6 0 102-16</inkml:trace>
  <inkml:trace contextRef="#ctx1" brushRef="#br1" timeOffset="49052.119">12866 12427 442 0,'14'0'94'16,"1"-4"102"-16,0 0-25 15,1-4-39-15,-1 0-42 16,2-1-19-16,2 4-13 15,-3 0-17-15,-1 2-4 0,0 2-10 16,-3-1-2-16,3 2 6 16,2 0-9-16,1 0-3 15,3 0 4-15,0 0-11 16,3-2 5-16,2 1 1 16,1 0-3-16,3-3 27 15,-5 1 0-15,-1-1 6 16,1 0-19-16,-4 1-11 15,1 1 0-15,-2 1-6 16,-4 1-6-16,1 0 0 16,2-1 0-16,0-1 0 15,3-1 0-15,0 1 9 16,1-2 12-16,3 2-15 16,1 1 9-16,0 1-3 15,-2 0 3-15,2 1 3 0,0 1-1 16,5 1 4-16,1-1-3 15,-3-1 6-15,-2-1-3 16,-1 0-6-16,-3 0-3 16,2 1-3-16,-3-1 6 15,-2 0 12-15,-2 0 11 16,1 3-2-16,1 1-9 0,-1 2-3 16,3 0-19-16,2 0-2 15,1-3-2-15,1 1-4 16,-1-3 3-16,4-1 3 15,-3 0 13-15,4 0 6 16,-2 0 13-16,-4-1-10 16,2 1-6-16,-4-3-6 15,-2 2-19-15,5 1 1 16,-2-2-1-16,3 1 0 16,1-3 4-16,6 2-4 15,3 1 7-15,0 0-2 16,3-1-5-16,-2 0 13 15,0 0-13-15,-1 2 0 16,-6-3 3-16,-3 3-3 16,-2 0 0-16,0-1 0 15,-2 1 2-15,2 0-2 0,1 0 0 16,-3 3 0-16,0-2 1 16,-4 3 2-16,-1-1-3 15,-6 0-3-15,-1-1 7 16,-5 1-8-16,-2-1 8 15,-5-2 6-15,0 0-10 16,0 0 14-16,0 0-2 16,0 0-9-16,-1 0 12 0,-22-13-15 15,6 8 3-15,-6-1 1 16,-5-1-6-16,-9 1 9 16,-3 0-11-16,-9 2 4 15,-2 1 6-15,-5 2-6 16,-1 1 8-16,0 3-5 15,3-2-3-15,6 0 2 16,-1 0-7-16,5-1 10 16,3-3-5-16,5-1 3 15,5 0-2-15,-1-1-1 16,-1-2 2-16,-2-1-4 16,-5 0 4-16,1 0-2 15,0 1 2-15,-1 0-2 16,0 1 0-16,6 3 0 0,3-2 0 15,2 1 0 1,2-1 0-16,10 0 0 0,1 1 0 16,16 4 0-16,0 0-4 15,0 0 6-15,0 0-8 16,1 0 6-16,20 11 3 16,0-6-12-16,1-1 5 15,6 1-1-15,6-1-2 0,5 1 12 16,5 1-7-16,13 2 2 15,6 0 0-15,5 3-7 16,2 0 9-16,2 1 3 16,-1 0-8-16,7 1 12 15,3-3-9-15,-3 2-2 16,-5-4 7-16,-8-5-6 16,-8 1-1-16,-6-3 5 15,0 0-6-15,-5 0 3 16,0 0 2-16,-2-1-2 15,2 2 1-15,-6 1-6 16,-1-1 0-16,-7 3 8 16,-8-2-5-16,-2 0 4 15,-6 0 4-15,2-2-15 16,3 2 14-16,-1-1-5 0,-1-1-2 16,1 3 2-16,-3-3-9 15,0 1 11-15,-2-2-2 16,-4 2 0-16,-2 1 2 15,-3-1 0-15,-6-2-4 16,0 0 7-16,0 0-3 16,0 0-2-16,0 0 10 15,0 0-10-15,0 0 12 16,-1 0-7-16,-1-1-6 16,-29-15 3-16,14 11-3 0,-7 0-3 15,-5 3 5-15,-8 1-2 16,-2 0 0-16,-11 1 5 15,0-1-3-15,-6 1 4 16,1 0-2-16,1-3-3 16,2 2 0-16,7-1 1 15,-1-3-2-15,4 2 2 16,2-4-1-16,-6-1 0 16,2 1 3-16,-8-1-2 15,-2 1-1-15,-4 2-3 16,-2 2 5-16,3 3-4 15,-1 1 2-15,6 1 2 16,0 2-5-16,4-1 2 16,2 2 4-16,5-2-3 0,5 1 1 15,9 0 0-15,6 0-2 16,9 1 0-16,12-5 1 16,0 0 0-16,0 0-2 15,0 0 2-15,0 0-2 16,1 0 0-16,31 3 4 15,-11-8-4-15,4 2 3 16,9-3 0-16,4 0-1 0,9 1 0 16,1 0-1-16,8-1 0 15,-1 2 1-15,7-1-1 16,6 2 1-16,3-1 4 16,-1 1-6-16,-1 0 1 15,-4 0 0-15,-3 2-5 16,0 1 5-16,2 0 0 15,0 2 0-15,2 1 1 16,-3 1 0-16,-3 1 0 16,-4 0 0-16,-7 0-1 15,-2 0 0-15,1 1 2 16,0 1-7-16,3 0 11 16,1 1-10-16,1-2 5 15,-6-2 0-15,-4 0-5 16,-8-2 5-16,-8 1-1 15,-3 0 5-15,-10-2-2 0,-3 1 1 16,-5-2-3-16,-6 0 2 16,0 0-2-16,0 0 4 15,0 0-4-15,0 0 0 16,0 0-1-16,0 0-3 16,0 0 4-16,0 0 1 15,0 0 2-15,0 0 4 16,-1 0-5-16,-21-3 0 0,5 0 0 15,-5 0-3-15,-6 0 1 16,-2 0-2-16,-7-1 5 16,1 1-3-16,-8-2 4 15,-1 2-4-15,-4 0-1 16,3 1 2-16,1 0-2 16,-2-1 3-16,0 0-1 15,1-3 2-15,-6 0-2 16,-1 1 1-16,-11-3-2 15,-5 1 3-15,3 0-2 16,0 1 0-16,7 1 0 16,5 2-5-16,3-1 8 15,2 0-7-15,9 0 3 16,3 0 4-16,10-1-5 16,5 2 1-16,5-3 4 0,4 0-4 15,1 3 1-15,2-1-1 16,-2 4 0-16,2 0 0 15,1 4 0-15,-2 0 0 16,5 2-1-16,2-1-1 16,4-1-2-16,2 1 4 15,9 1-2-15,6-2 2 0,9 1 0 16,9-1-4-16,9 1 2 16,4-1 2-16,4-1 0 15,1 2 2-15,1-3-2 16,-1 0 0-16,5 3 0 15,2-2 0-15,0 4 0 16,2 2 0-16,2 0-1 16,-3 1 0-16,-3-2 1 15,-1 0 0-15,-4 1 0 16,-2-1-1-16,-3 2 1 16,-1-4 1-16,-1-1 0 15,-1 1 1-15,-5-3-2 16,-1 2 0-16,-7 0-1 15,-4-1 0-15,1 2 0 16,-5-1-1-16,-2 0 3 16,-2 0-3-16,-3 1 3 0,0-2 2 15,-4 1-2-15,-1-1 5 16,0 1-7-16,-2-1 2 16,-1 0-2-16,-1 1 6 15,-3-2-37-15,0 1-67 16,-3 0-85-16,-2 2-155 15,-1 4 178-15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0T14:38:53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15280 9398 439 0,'-1'5'120'0,"0"-1"172"16,0 1-78-16,1-5-79 15,0 0-9-15,0 1-12 16,0 0-13-16,0 0 96 16,0 1 12-16,0-1-20 15,0 0-13-15,0 0-68 16,0 0 4-16,0 0-7 15,0 1-37-15,0-1 6 16,0 0-15-16,0-1 5 16,0 0-9-16,10-22-4 15,-10 4 6-15,5-7-5 16,3-4-8-16,-1-6-14 16,3-2 0-16,0-2-8 0,-2 1-6 15,3 0 7-15,-2-2-7 16,0 2-1-16,2-3 8 15,0-3-8-15,2-2-2 16,1-5 1-16,2 3-5 16,0 0 1-16,1 5 9 15,2 0-9-15,1 2 1 16,5 2-5-16,0 1-7 0,2 6 8 16,0 1 2-16,-1 7 1 15,0 3-3-15,-3 4-3 16,-4 3-5-16,4 4 1 15,-5 0 0-15,5 5 0 16,3 1 3-16,-3 1-2 16,2 1 0-16,-2 2-1 15,0 0-2-15,-1 2 2 16,-1 1-1-16,-2 5 2 16,0 3 1-16,-3 1-4 15,0 3 2-15,-2 1 2 16,-1-1 1-16,0-2-2 15,1 0 2-15,0-2-3 16,-1 0 0-16,-3-2 1 16,-1 1 0-16,-2-2 2 15,1 0-6-15,-2 3 9 0,0-2-7 16,-3 0 2-16,0 3 4 16,0-3-7-16,2-2 4 15,-3-1-3-15,-2-6 0 16,0 0 1-16,0 0 0 15,0 0 2-15,1 0-3 16,0 0 2-16,0 0-3 0,1 0 6 16,-1 0-1-16,0 1-4 15,0 0 2-15,0 0-18 16,0 1-1-16,10 36 5 16,-11-38-7-16,1 2 6 15,0-1-3-15,0 0-17 16,0-1-2-16,1 0-7 15,0 0-5-15,0 0-3 16,-1 0-1-16,0 1-33 16,1 0-8-16,-1 0-38 15,0 0-28-15,0 2-80 16,12 34-90-16,-14-23 161 16</inkml:trace>
  <inkml:trace contextRef="#ctx0" brushRef="#br0" timeOffset="1">16288 9005 336 0,'0'0'79'0,"0"0"133"16,0 0 7-16,0 0-28 16,0 0-61-16,0 0-37 15,0 0-17-15,0 0-26 16,0 0-3-16,0 0-1 16,0 0-7-16,0 0 26 15,0 0 48-15,0 0-14 16,0 0 3-16,0 0-4 0,0 0-11 15,0 0-15-15,1 0-1 16,0 0 10-16,0 0-26 16,0 0 9-16,0 1 7 15,1 0-14-15,-1 1 2 16,0-1-12-16,0 0-24 16,0 0 10-16,0 0-5 15,14 35-3-15,-15-35 4 0,0 0-14 16,2 1 1-16,10 40-2 15,-11-30 1-15,1 2 6 16,-2-1-1-16,0-1-2 16,1 0-4-16,0-1-2 15,0-2-3-15,-1-1-4 16,0 0 0-16,0 0-2 16,0 0 3-16,0-1 2 15,0 0-1-15,0-1-5 16,0-2-2-16,0 3 0 15,1-1-4-15,-1 1 8 16,0 1-3-16,0-1 2 16,0 0-1-16,0 0-1 15,-1-1 1-15,1-2-5 16,0-4 4-16,0 0-1 0,0 0 3 16,0 0-1-16,0 0-1 15,0 0-2-15,0 0 2 16,0 0-32-16,0 0-29 15,0 0-82-15,0 0-72 16,0 0-153-16,0-1-170 16,1 0 392-16</inkml:trace>
  <inkml:trace contextRef="#ctx0" brushRef="#br0" timeOffset="2">15030 9427 236 0,'-1'0'11'0,"0"0"3"16,-2 0-14-16,-34 9-1 15,36-9-3-15,0 0 4 16,0 0 0-16,-1 1 2 16,-39 13-2-16,41-14-2 15,-1 1-2-15,0 1 2 16,-1-1 2-16,-35 18 75 15,37-19 37-15,-1 0 108 16,0 0 46-16,-1 0-70 16,1 0-61-16,0 0-32 15,1 0-16-15,0 0-13 16,0 0 63-16,0 0 54 16,1 0-9-16,0 0 18 15,2-1-40-15,37-9-25 16,-23 10-4-16,5-1-57 0,2 1-7 15,6 0-4-15,4 0-5 16,6 0-13-16,5 0-5 16,2-3-5-16,2 0-5 15,-5-2-5-15,-3-1-1 16,-3 2-3-16,-2-3-3 16,2 1-2-16,2 0-1 0,4-1-1 15,6 1-5-15,2-1-1 16,-3-1-1-16,-3 1-1 15,-7 0-2-15,-4 0 4 16,-4 1 2-16,-2 3-6 16,-1 0 4-16,-4 2-5 15,1 0-2-15,-2 0 5 16,2 0 5-16,-2-2 1 16,2 2 0-16,3 0-7 15,3 1 3-15,3 0-8 16,2 0 5-16,-4-1 2 15,-2 1-9-15,-3-1 6 16,-1 0-7-16,1-1 0 16,-4 1 7-16,1-1-4 15,-2 1 1-15,3-1-1 0,1 0-2 16,0 2 3-16,1-1 5 16,-1 1-4-16,3-1-2 15,-1 0 0-15,-2 0 0 16,2 0 2-16,-5-1 0 15,-2 1-3-15,-2 1-2 16,-7 0 3-16,1 0 2 16,-5 0 2-16,0 0 2 15,-2 0-7-15,0 1 0 0,-6-1 1 16,0 0 1-16,0 0 1 16,0 0 0-16,0 0 2 15,0 0 0-15,0 0 4 16,0 0-3-16,0 0-5 15,0 0-3-15,0 0-17 16,0 0-8-16,0 0-14 16,0 0-3-16,0 0-15 15,0 0-4-15,0 0-28 16,0 0-16-16,0 0-29 16,0 0-9-16,0 2-101 15,-1-1-89-15,0 0 190 16</inkml:trace>
  <inkml:trace contextRef="#ctx0" brushRef="#br0" timeOffset="3">16673 9442 935 0,'0'0'155'0,"0"0"66"15,0 0-61-15,0 0 95 16,0 0 80-16,0 0-39 16,0 0-97-16,0 0-51 0,0 0-59 15,-5 14-3-15,5 9-18 16,0 7-11-16,0 11-15 15,2 9-11-15,0 12-12 16,0 7 3-16,-2 14-4 16,-1 5 0-16,0 0-1 15,1 0-2-15,2 2-4 16,-1-2-1-16,3-4-1 16,-1-6-9-16,-1-15 3 15,4-7 0-15,-2-15-5 16,-2-6 4-16,0-10-2 15,-2-6 0-15,0-9 0 16,0-10 0-16,0 2 2 16,0-1 1-16,0 0-2 15,0 0 1-15,0-1-1 0,0 0 0 16,0 0-1-16,0 0-3 16,-1-1-8-16,0 0-5 15,0 0-12-15,0-2-5 16,-18-34-6-16,19 37-11 15,0 0 16-15,0 0 4 16,0 0 19-16,-1 0 7 16,0 0 4-16,0 0 0 15,-1 0-4-15,1 0 0 16,0 0 4-16,0 0 1 0,0 0 2 16,0 0 0-16,0 0-3 15,-1 0-4-15,1 0 2 16,-1 0 2-16,0 0 0 15,-38 6 2-15,40-6-2 16,-1 0 0-16,-30 1 6 16,14-4 6-16,-3-2-2 15,-2 1 1-15,-4-3 2 16,-1 1 0-16,-1 0 2 16,-4-1 2-16,1 2-1 15,0 0-9-15,-5-1 0 16,-2 2 1-16,-9 0-2 15,-8-1 4-15,-6 4 0 16,-5-1-5-16,5 1-2 16,1 1-2-16,6 1-2 0,0 4 0 15,-10 0 5-15,-4 2 3 16,-7 1-4-16,0-1 0 16,9 3-7-16,5-2 4 15,7-1 5-15,1-2-1 16,-1-4-2-16,0-1-6 15,1-2-1-15,3 2 5 0,10 1 5 16,3 3-3-16,9 2 0 16,3-1-6-16,6 1 1 15,6-1 2-15,5-3 1 16,1-1 2-16,7-1 1 16,0 0-2-16,0 0-2 15,0 0-4-15,0 0-4 16,0 0 2-16,0 1 9 15,0 0-2-15,0 1 0 16,0-1-2-16,0 0-2 16,1 0 4-16,0 0 0 15,0 0 0-15,0 0 1 16,-1 1-4-16,0-1 2 16,1 0 4-16,1 0-3 15,-1 0 1-15,0 0 4 0,0 1-5 16,0-1 7-16,0 0-7 15,0 0-7-15,1 0-5 16,-1 0-17-16,0 0-7 16,0 1-25-16,0-1-2 15,0 0 7-15,1 0 3 0,0 0 27 16,0 0 13 0,0-1 9-16,1 0 2 0,-1 0 2 15,0 0 0-15,1 0-2 16,-1-1 6-16,0 0-4 15,25-31 2-15,-26 10-1 16,1-5-2-16,1-5 8 16,-1-1-2-16,-1-9 4 15,-1-4 4-15,-3-12-2 16,-3-8 2-16,-5-12-2 16,0 0-1-16,-3 3-2 15,0 5 0-15,2 6 0 16,1 4-1-16,2 3-1 15,0 1-4-15,1 9-1 16,0 4 2-16,3 12-6 16,0 6 3-16,4 11 1 15,-1 3 1-15,2 11-1 0,0 0 7 16,0 0-85-16,1 0-46 16,19-4-119-16,-6 6 812 15,7 9-463-15</inkml:trace>
  <inkml:trace contextRef="#ctx0" brushRef="#br0" timeOffset="4">15854 9625 484 0,'4'-7'132'0,"0"-2"139"15,-1 0-45-15,-3 2-67 16,2-1-18-16,-2 1-28 16,-2 0 99-16,-3 1 30 15,-2 1-18-15,-2 3-45 16,-2 5-50-16,0 5-25 16,-3 4-31-16,-1 7-27 15,-2 5-4-15,1 6-15 16,3 1-9-16,5 8-5 15,2 1-7-15,7-3-4 16,9-4 1-16,6-10-4 16,3-6 1-16,3-10 1 15,-1-6 0-15,1-6 2 16,1-9 0-16,-1-6-2 16,-1-3 1-16,-4-5 0 0,-1 2-2 15,-4-2 3-15,-2 4-3 16,-4 1 3-16,-3 2 4 15,-4 3-5-15,-2 1 6 16,-7 0 14-16,-1 2 3 16,-3 5 2-16,-3 0-2 15,-2 5-13-15,2 2-6 16,0 0-3-16,-1 0 1 0,3 1-3 16,2 0-1-16,2 2-2 15,-2 3-1-15,4 1 3 16,-2 1 3-16,5 1-38 15,1-1-29-15,2 2-94 16,3 0-88-16,0 1-161 16,1 2 356-16,9 5-3 15</inkml:trace>
  <inkml:trace contextRef="#ctx0" brushRef="#br0" timeOffset="5">15780 9826 730 0,'0'0'166'0,"0"0"132"16,0 0-162-16,0-1-12 15,2 0-31-15,-1-1 92 16,0 1-14-16,0 0-22 16,0 0-6-16,0 0-16 0,1 0-26 15,-1 0 23-15,0-1-15 16,0 2-35-16,0 0-21 16,-1 2-12-16,0-1-8 15,0 1-6-15,-9 42-5 16,1-29-9-16,1 4-7 15,-3 3-1-15,0 6-3 16,-2 0-2-16,-3 0 0 16,1 0 0-16,-5-4 0 15,7-1 2-15,-1-4-1 16,4-4 1-16,2-4-1 16,1 0 1-16,-1-1-2 15,-1 0 0-15,2 0 0 16,-1-1 2-16,3-2 0 0,0-1 3 15,1-3-1 1,3-3-3-16,0 0-1 0,0 0-3 16,0 0 2-16,0 0 0 15,0 0 1-15,0 0 1 16,0 0-1-16,0 0-1 16,1 0 1-16,0 0-1 15,0 0 2-15,32-14 0 0,-17 12-3 16,0 0 2-16,6 2 0 15,2 0 3-15,4 1-1 16,2 1-4-16,-1-1 2 16,2-1-4-16,0 0 4 15,-1 0 0-15,1-1 0 16,1 0 1-16,-3-1-1 16,-1 0 0-16,-8 0-1 15,-3 1 0-15,-9 1 1 16,-8 0 0-16,0 0 2 15,0 0 1-15,0 0 12 16,0 0 17-16,0 0 4 16,0 0-4-16,0 0-11 15,0 0-11-15,0 0-11 16,0 0 1-16,0 0 3 16,0 0-3-16,0-1 2 0,0 0-1 15,-11-36 5-15,2 22-8 16,-3-4 2-16,0-4 3 15,-3-3-6-15,0-3 3 16,-1-3 0-16,0 1 2 16,1 1-1-16,1 4 4 15,2 9-4-15,0 3-2 0,2 7 1 16,1 0-2-16,1 4 5 16,1-1 0-16,0 1 0 15,1-1-4-15,6 4 1 16,0 0 0-16,0 0 0 15,-1 0 1-15,0 0-2 16,1 0-3-16,0 0 2 16,0 0 6-16,0 0-32 15,0 0-23-15,0-1-53 16,0 0-50-16,0 0-37 16,0 0-83-16,0 0-83 15,0 0 53-15,1-1 134 16,0 1 73-16,1 0 31 15,-1 0 16-15,-1 0 42 16,0 0 24-16,0-1 20 16,0 1 7-16,4-30 6 15,-4 15-5-15,-1-5 3 0,1-1 16 16,-1 2 86-16,-1 0 4 16,-1 3 20-16,1 3-3 15,0 4-21-15,2 10-33 16,0-2 8-16,0 1-38 15,0 1-20-15,0 0-8 16,-13 12-30-16,8 7-4 0,1 11-15 16,-2 5-7-16,3 3 4 15,-2-1-6-15,0-7 6 16,2-6 6-16,1-10-1 16,2-5-3-16,0-9-5 15,0 0 0-15,0 0 0 16,1-1 4-16,13-26-3 15,-11 5 0-15,4-7-4 16,-2-4-2-16,-1-1-1 16,3 0 4-16,-1 4 3 15,0 4 1-15,-2 7-3 16,0 3-3-16,-2 9-1 16,-2 7-1-16,0 0 3 15,0 0 6-15,0 0 4 16,-7 16-3-16,1 3 2 0,-3-1-1 15,3 2-2-15,-3-3 5 16,3-4-1-16,4-4-2 16,2-9 4-16,0 0-3 15,0 0-8-15,0 0 1 16,0 0-7-16,12-14 1 16,0 0 4-16,1 1 4 15,0 0-4-15,1 2 0 0,-2 7 2 16,-1-1-1-16,-4 5-1 15,-3 3 0-15,-3 1 3 16,-2 4-3-16,-5 1 0 16,-1 1 3-16,-3 0-4 15,-1-2 1-15,0-1 7 16,0-2-4-16,-2-3-1 16,3-1 0-16,-2-2 1 15,2-2-3-15,2-6 0 16,3 0 1-16,4-3-1 15,0-1-1-15,5-1 1 16,1 0 0-16,3 4-6 16,2 2 4-16,0 3 5 15,-2 3-3-15,0 3 0 16,-4 5 2-16,2 6-2 16,-1 3 0-16,-4 4-2 0,-2 2 4 15,-3-3 0-15,0-1-1 16,-2-2 1-16,-1-2 1 15,0-5-1-15,1-1 4 16,-3-5 12-16,2-2-8 16,-1-3 0-16,-3-2 3 15,0-5-13-15,3-3 0 0,2-4 2 16,3-3-2-16,9 0 4 16,2-2-4-16,3 2 1 15,1 3-1-15,2 5-2 16,-2 5 6-16,2 7-4 15,0 4-7-15,-5 6 4 16,-2 4 0-16,-3 3 0 16,-4 2 6-16,-3 0 1 15,-3 1-5-15,-3 0 6 16,0-1-3-16,-3-3 0 16,1-2-1-16,-2-6-4 15,-1-2 4-15,3-5 2 16,-1-2 5-16,4-5-3 15,5-1-4-15,-1-7-1 16,6-3-2-16,6-4 1 0,0 1 1 16,4-1-3-16,2 1 5 15,-1 5-5-15,0 3-2 16,-1 6 3-16,1 2-3 16,-4 7 5-16,0 2 0 15,-4 6-3-15,-2 1 3 16,-3 3 0-16,0 0 0 15,-5 0 3-15,-2 0 6 0,-2-2-5 16,-2 0 3-16,1-5 0 16,-1-1-7-16,2-5 0 15,1-2-1-15,1-2-3 16,1-4 6-16,3-2-2 16,1 0 0-16,2-1-1 15,3 1-4-15,-2 1-19 16,-1 7-21-16,0 0-82 15,1 0-54-15,20-7-84 16,-10 13-133-16,-2 5-18 16,-2 4 113-16,-3 6 228 15</inkml:trace>
  <inkml:trace contextRef="#ctx0" brushRef="#br0" timeOffset="6">15845 9885 698 0,'-6'17'180'15,"-3"1"123"-15,2-5-138 0,-2 0-32 16,2-4 1-16,-1-2 69 15,1 1-48-15,-2-1 1 16,1-1-1-16,1-1-49 16,0 1-13-16,0 1-11 15,3-3-18-15,4-4-22 16,0 0-24-16,0 0-4 16,0 0-9-16,0 0-6 0,13-13 3 15,-4-1 1-15,2-7 0 16,-1-2 1-16,-2-2-4 15,3 0-1-15,-3 4 5 16,-1 5-5-16,-2 9 3 16,-5 7 0-16,0 0 17 15,0 0 10-15,-1 0-2 16,-16 22 8-16,8 1-21 16,-2 1-2-16,-1 4 4 15,-1 2-6-15,0-5 7 16,1-1-6-16,4-2-1 15,3-5-2-15,5-5-3 16,0-2-4-16,5-7 0 16,0-5-1-16,7-7 0 15,3-1 0-15,0-10 3 16,4-2 0-16,-2-2-2 0,-1-2 1 16,-5 1-2-16,1 6-2 15,-8 5 2-15,0 4 2 16,-4 10 1-16,0 0 7 15,0 0-3-15,-13 15-2 16,3 3-3-16,-1 3-2 16,-2 3 1-16,-5-1 2 0,2 0-1 15,3-1-2-15,4-4 0 16,8-1 0-16,1-8 1 16,0-9 5-16,0 0-6 15,13 0 0-15,-2-11 0 16,-2-2 1-16,3-4 3 15,-4 0 0-15,2 1-3 16,0 0-5-16,-3 3 4 16,-2 2 0-16,-2 6-1 15,-3 5 4-15,0 0-6 16,0 0 6-16,0 14 1 16,-4 0-2-16,4 4 2 15,1 2-4-15,5-5-4 16,1-1 4-16,1-8-2 15,-1-1-2-15,1-5 6 0,-2-1-2 16,-2-3-1-16,0-1 5 16,-4-2 1-16,0-1-3 15,-2-2 3-15,-3 2-5 16,0 0-3-16,0 1 6 16,-1 4 2-16,0 0 1 15,6 3-3-15,0 0-1 16,0 0-4-16,0 0-1 0,0 0 0 15,0 1-2-15,0 0 2 16,1 0 6-16,18 28-3 16,-11-19 0-16,0 2 0 15,0-2-1-15,-3 3 2 16,-2 1 3-16,-1-3-2 16,1-1 0-16,-2-1-2 15,0-4 0-15,-1-5 8 16,0 0 9-16,0 0 5 15,-1 1 2-15,0 1-10 16,-35 7-9-16,21-9-1 16,-1-1-4-16,-4 1 8 15,1 0-1-15,-5 0-10 16,1-1 10-16,4-2-9 16,-3 0 0-16,9-2 0 0,13 5-3 15,0 0 5-15,0-1-2 16,0 0 3-16,16-26 2 15,2 16 0-15,-1 0-3 16,7 3-2-16,-2 1 1 16,-2 3 0-16,-2 2 0 15,1 2 2-15,-2 1-2 0,-1 3 1 16,-1 1 4 0,-5-3-4-16,-2-1 0 0,-8-1-3 15,0 0 5-15,0 0-2 16,0 0 0-16,0 0 6 15,0 0-4-15,-15 4-2 16,0-2 0-16,-6 3-2 16,-6-1 4-16,0 4 0 15,-1-1 5-15,0-1-7 16,4-1-2-16,4-2 3 16,10-1-1-16,10-2 0 15,0 0-4-15,0 0 0 16,6 3-3-16,10-6 4 15,0 0 1-15,5 1 2 16,-1-2-2-16,2-1 2 16,1 0 0-16,-4-1 0 0,0 0 0 15,-4 2 1-15,-1-1 1 16,-5 2 3-16,-1-1-1 16,-3 2 0-16,-5 2-4 15,0 0-4-15,0-1 2 16,0 0-1-16,0-1 4 15,0 0 6-15,-19-38 2 16,5 31-6-16,-1 1-3 0,0-3-4 16,0-2 0-16,0-2 3 15,0-3 6-15,3-5-4 16,0-2 2-16,6-2-2 16,3 2-7-16,2 4 3 15,4 4 2-15,0 5 5 16,3 3-2-16,0 3 3 15,-2 4-6-15,5 3-3 16,2 5 3-16,1 9-6 16,1 4 5-16,-1 8-1 15,0 1 2-15,-1 3-2 16,-1-1 3-16,-2-3 7 16,-1-1-7-16,-2-6 1 15,-2-3 4-15,-1-7-4 16,0-3 1-16,-2-7-1 15,0 0-6-15,0 0 5 0,0 0 4 16,0 0 0-16,0-1 3 16,-2 0-2-16,-16-31-5 15,10 14 0-15,1-2-3 16,-1-7-1-16,2-4 6 16,4-5 0-16,-2 0 5 15,4 7-4-15,0 6-7 16,0 13 1-16,0 10-2 0,0 0 5 15,0 0 0-15,0 0 0 16,10 22 2-16,-3 0-4 16,0 3 0-16,1 6 5 15,0 1-3-15,0 2 0 16,0-2-3-16,-2-2 2 16,-1-3 1-16,-2-8 1 15,-1-3-1-15,-1-8 3 16,-1-8-2-16,0 0-2 15,0 0 1-15,0 0-1 16,0 0 1-16,0 0 7 16,-1-1-4-16,-15-33-1 15,10 18 1-15,1-9-5 16,1 1 1-16,0-5 0 16,1-1-1-16,3 4 6 15,-1 4-3-15,1 10-1 0,0 12 4 16,0 0-9-16,0 0 5 15,0 0 3-15,7 17-10 16,-5 2 12-16,0 5-5 16,2 3-5-16,-1 3 5 15,-1-4 1-15,2 0-1 16,-2-3 2-16,-2-2 2 16,1-6-9-16,1-4 5 0,-2-11 3 15,0 1-7-15,0-1 4 16,0 0 3-16,0 0 1 15,0 0 0-15,0 0 0 16,-2 0 0-16,1-1-6 16,0-1 2-16,-22-39 2 15,20 26 0-15,1-2-3 16,0 0 4-16,3 4-6 16,0 5-2-16,4 2 10 15,0 5-6-15,2 5 1 16,2 4 0-16,0 7-2 15,1 2 2-15,1 1 0 16,-1 0 2-16,1-3-5 16,-1-3 4-16,-3-5 1 15,-3 0-4-15,-4-7 4 0,0 0-2 16,0 0 0-16,0 0 0 16,0 0 6-16,-1 0-7 15,0 0 3-15,0-1 3 16,-1 0-8-16,-36-19 2 15,38 20 4-15,-2 0-6 16,1-1-45-16,0 0-35 16,0 0-129-16,0 0-71 0,1 0 83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0T14:38:59.7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15280 9398 439 0,'-1'5'120'0,"0"-1"172"16,0 1-78-16,1-5-79 15,0 0-9-15,0 1-12 16,0 0-13-16,0 0 96 16,0 1 12-16,0-1-20 15,0 0-13-15,0 0-68 16,0 0 4-16,0 0-7 15,0 1-37-15,0-1 6 16,0 0-15-16,0-1 5 16,0 0-9-16,10-22-4 15,-10 4 6-15,5-7-5 16,3-4-8-16,-1-6-14 16,3-2 0-16,0-2-8 0,-2 1-6 15,3 0 7-15,-2-2-7 16,0 2-1-16,2-3 8 15,0-3-8-15,2-2-2 16,1-5 1-16,2 3-5 16,0 0 1-16,1 5 9 15,2 0-9-15,1 2 1 16,5 2-5-16,0 1-7 0,2 6 8 16,0 1 2-16,-1 7 1 15,0 3-3-15,-3 4-3 16,-4 3-5-16,4 4 1 15,-5 0 0-15,5 5 0 16,3 1 3-16,-3 1-2 16,2 1 0-16,-2 2-1 15,0 0-2-15,-1 2 2 16,-1 1-1-16,-2 5 2 16,0 3 1-16,-3 1-4 15,0 3 2-15,-2 1 2 16,-1-1 1-16,0-2-2 15,1 0 2-15,0-2-3 16,-1 0 0-16,-3-2 1 16,-1 1 0-16,-2-2 2 15,1 0-6-15,-2 3 9 0,0-2-7 16,-3 0 2-16,0 3 4 16,0-3-7-16,2-2 4 15,-3-1-3-15,-2-6 0 16,0 0 1-16,0 0 0 15,0 0 2-15,1 0-3 16,0 0 2-16,0 0-3 0,1 0 6 16,-1 0-1-16,0 1-4 15,0 0 2-15,0 0-18 16,0 1-1-16,10 36 5 16,-11-38-7-16,1 2 6 15,0-1-3-15,0 0-17 16,0-1-2-16,1 0-7 15,0 0-5-15,0 0-3 16,-1 0-1-16,0 1-33 16,1 0-8-16,-1 0-38 15,0 0-28-15,0 2-80 16,12 34-90-16,-14-23 161 16</inkml:trace>
  <inkml:trace contextRef="#ctx0" brushRef="#br0" timeOffset="1">16288 9005 336 0,'0'0'79'0,"0"0"133"16,0 0 7-16,0 0-28 16,0 0-61-16,0 0-37 15,0 0-17-15,0 0-26 16,0 0-3-16,0 0-1 16,0 0-7-16,0 0 26 15,0 0 48-15,0 0-14 16,0 0 3-16,0 0-4 0,0 0-11 15,0 0-15-15,1 0-1 16,0 0 10-16,0 0-26 16,0 0 9-16,0 1 7 15,1 0-14-15,-1 1 2 16,0-1-12-16,0 0-24 16,0 0 10-16,0 0-5 15,14 35-3-15,-15-35 4 0,0 0-14 16,2 1 1-16,10 40-2 15,-11-30 1-15,1 2 6 16,-2-1-1-16,0-1-2 16,1 0-4-16,0-1-2 15,0-2-3-15,-1-1-4 16,0 0 0-16,0 0-2 16,0 0 3-16,0-1 2 15,0 0-1-15,0-1-5 16,0-2-2-16,0 3 0 15,1-1-4-15,-1 1 8 16,0 1-3-16,0-1 2 16,0 0-1-16,0 0-1 15,-1-1 1-15,1-2-5 16,0-4 4-16,0 0-1 0,0 0 3 16,0 0-1-16,0 0-1 15,0 0-2-15,0 0 2 16,0 0-32-16,0 0-29 15,0 0-82-15,0 0-72 16,0 0-153-16,0-1-170 16,1 0 392-16</inkml:trace>
  <inkml:trace contextRef="#ctx0" brushRef="#br0" timeOffset="2">15030 9427 236 0,'-1'0'11'0,"0"0"3"16,-2 0-14-16,-34 9-1 15,36-9-3-15,0 0 4 16,0 0 0-16,-1 1 2 16,-39 13-2-16,41-14-2 15,-1 1-2-15,0 1 2 16,-1-1 2-16,-35 18 75 15,37-19 37-15,-1 0 108 16,0 0 46-16,-1 0-70 16,1 0-61-16,0 0-32 15,1 0-16-15,0 0-13 16,0 0 63-16,0 0 54 16,1 0-9-16,0 0 18 15,2-1-40-15,37-9-25 16,-23 10-4-16,5-1-57 0,2 1-7 15,6 0-4-15,4 0-5 16,6 0-13-16,5 0-5 16,2-3-5-16,2 0-5 15,-5-2-5-15,-3-1-1 16,-3 2-3-16,-2-3-3 16,2 1-2-16,2 0-1 0,4-1-1 15,6 1-5-15,2-1-1 16,-3-1-1-16,-3 1-1 15,-7 0-2-15,-4 0 4 16,-4 1 2-16,-2 3-6 16,-1 0 4-16,-4 2-5 15,1 0-2-15,-2 0 5 16,2 0 5-16,-2-2 1 16,2 2 0-16,3 0-7 15,3 1 3-15,3 0-8 16,2 0 5-16,-4-1 2 15,-2 1-9-15,-3-1 6 16,-1 0-7-16,1-1 0 16,-4 1 7-16,1-1-4 15,-2 1 1-15,3-1-1 0,1 0-2 16,0 2 3-16,1-1 5 16,-1 1-4-16,3-1-2 15,-1 0 0-15,-2 0 0 16,2 0 2-16,-5-1 0 15,-2 1-3-15,-2 1-2 16,-7 0 3-16,1 0 2 16,-5 0 2-16,0 0 2 15,-2 0-7-15,0 1 0 0,-6-1 1 16,0 0 1-16,0 0 1 16,0 0 0-16,0 0 2 15,0 0 0-15,0 0 4 16,0 0-3-16,0 0-5 15,0 0-3-15,0 0-17 16,0 0-8-16,0 0-14 16,0 0-3-16,0 0-15 15,0 0-4-15,0 0-28 16,0 0-16-16,0 0-29 16,0 0-9-16,0 2-101 15,-1-1-89-15,0 0 190 16</inkml:trace>
  <inkml:trace contextRef="#ctx0" brushRef="#br0" timeOffset="3">16673 9442 935 0,'0'0'155'0,"0"0"66"15,0 0-61-15,0 0 95 16,0 0 80-16,0 0-39 16,0 0-97-16,0 0-51 0,0 0-59 15,-5 14-3-15,5 9-18 16,0 7-11-16,0 11-15 15,2 9-11-15,0 12-12 16,0 7 3-16,-2 14-4 16,-1 5 0-16,0 0-1 15,1 0-2-15,2 2-4 16,-1-2-1-16,3-4-1 16,-1-6-9-16,-1-15 3 15,4-7 0-15,-2-15-5 16,-2-6 4-16,0-10-2 15,-2-6 0-15,0-9 0 16,0-10 0-16,0 2 2 16,0-1 1-16,0 0-2 15,0 0 1-15,0-1-1 0,0 0 0 16,0 0-1-16,0 0-3 16,-1-1-8-16,0 0-5 15,0 0-12-15,0-2-5 16,-18-34-6-16,19 37-11 15,0 0 16-15,0 0 4 16,0 0 19-16,-1 0 7 16,0 0 4-16,0 0 0 15,-1 0-4-15,1 0 0 16,0 0 4-16,0 0 1 0,0 0 2 16,0 0 0-16,0 0-3 15,-1 0-4-15,1 0 2 16,-1 0 2-16,0 0 0 15,-38 6 2-15,40-6-2 16,-1 0 0-16,-30 1 6 16,14-4 6-16,-3-2-2 15,-2 1 1-15,-4-3 2 16,-1 1 0-16,-1 0 2 16,-4-1 2-16,1 2-1 15,0 0-9-15,-5-1 0 16,-2 2 1-16,-9 0-2 15,-8-1 4-15,-6 4 0 16,-5-1-5-16,5 1-2 16,1 1-2-16,6 1-2 0,0 4 0 15,-10 0 5-15,-4 2 3 16,-7 1-4-16,0-1 0 16,9 3-7-16,5-2 4 15,7-1 5-15,1-2-1 16,-1-4-2-16,0-1-6 15,1-2-1-15,3 2 5 0,10 1 5 16,3 3-3-16,9 2 0 16,3-1-6-16,6 1 1 15,6-1 2-15,5-3 1 16,1-1 2-16,7-1 1 16,0 0-2-16,0 0-2 15,0 0-4-15,0 0-4 16,0 0 2-16,0 1 9 15,0 0-2-15,0 1 0 16,0-1-2-16,0 0-2 16,1 0 4-16,0 0 0 15,0 0 0-15,0 0 1 16,-1 1-4-16,0-1 2 16,1 0 4-16,1 0-3 15,-1 0 1-15,0 0 4 0,0 1-5 16,0-1 7-16,0 0-7 15,0 0-7-15,1 0-5 16,-1 0-17-16,0 0-7 16,0 1-25-16,0-1-2 15,0 0 7-15,1 0 3 0,0 0 27 16,0 0 13 0,0-1 9-16,1 0 2 0,-1 0 2 15,0 0 0-15,1 0-2 16,-1-1 6-16,0 0-4 15,25-31 2-15,-26 10-1 16,1-5-2-16,1-5 8 16,-1-1-2-16,-1-9 4 15,-1-4 4-15,-3-12-2 16,-3-8 2-16,-5-12-2 16,0 0-1-16,-3 3-2 15,0 5 0-15,2 6 0 16,1 4-1-16,2 3-1 15,0 1-4-15,1 9-1 16,0 4 2-16,3 12-6 16,0 6 3-16,4 11 1 15,-1 3 1-15,2 11-1 0,0 0 7 16,0 0-85-16,1 0-46 16,19-4-119-16,-6 6 812 15,7 9-463-15</inkml:trace>
  <inkml:trace contextRef="#ctx0" brushRef="#br0" timeOffset="4">15854 9625 484 0,'4'-7'132'0,"0"-2"139"15,-1 0-45-15,-3 2-67 16,2-1-18-16,-2 1-28 16,-2 0 99-16,-3 1 30 15,-2 1-18-15,-2 3-45 16,-2 5-50-16,0 5-25 16,-3 4-31-16,-1 7-27 15,-2 5-4-15,1 6-15 16,3 1-9-16,5 8-5 15,2 1-7-15,7-3-4 16,9-4 1-16,6-10-4 16,3-6 1-16,3-10 1 15,-1-6 0-15,1-6 2 16,1-9 0-16,-1-6-2 16,-1-3 1-16,-4-5 0 0,-1 2-2 15,-4-2 3-15,-2 4-3 16,-4 1 3-16,-3 2 4 15,-4 3-5-15,-2 1 6 16,-7 0 14-16,-1 2 3 16,-3 5 2-16,-3 0-2 15,-2 5-13-15,2 2-6 16,0 0-3-16,-1 0 1 0,3 1-3 16,2 0-1-16,2 2-2 15,-2 3-1-15,4 1 3 16,-2 1 3-16,5 1-38 15,1-1-29-15,2 2-94 16,3 0-88-16,0 1-161 16,1 2 356-16,9 5-3 15</inkml:trace>
  <inkml:trace contextRef="#ctx0" brushRef="#br0" timeOffset="5">15780 9826 730 0,'0'0'166'0,"0"0"132"16,0 0-162-16,0-1-12 15,2 0-31-15,-1-1 92 16,0 1-14-16,0 0-22 16,0 0-6-16,0 0-16 0,1 0-26 15,-1 0 23-15,0-1-15 16,0 2-35-16,0 0-21 16,-1 2-12-16,0-1-8 15,0 1-6-15,-9 42-5 16,1-29-9-16,1 4-7 15,-3 3-1-15,0 6-3 16,-2 0-2-16,-3 0 0 16,1 0 0-16,-5-4 0 15,7-1 2-15,-1-4-1 16,4-4 1-16,2-4-1 16,1 0 1-16,-1-1-2 15,-1 0 0-15,2 0 0 16,-1-1 2-16,3-2 0 0,0-1 3 15,1-3-1 1,3-3-3-16,0 0-1 0,0 0-3 16,0 0 2-16,0 0 0 15,0 0 1-15,0 0 1 16,0 0-1-16,0 0-1 16,1 0 1-16,0 0-1 15,0 0 2-15,32-14 0 0,-17 12-3 16,0 0 2-16,6 2 0 15,2 0 3-15,4 1-1 16,2 1-4-16,-1-1 2 16,2-1-4-16,0 0 4 15,-1 0 0-15,1-1 0 16,1 0 1-16,-3-1-1 16,-1 0 0-16,-8 0-1 15,-3 1 0-15,-9 1 1 16,-8 0 0-16,0 0 2 15,0 0 1-15,0 0 12 16,0 0 17-16,0 0 4 16,0 0-4-16,0 0-11 15,0 0-11-15,0 0-11 16,0 0 1-16,0 0 3 16,0 0-3-16,0-1 2 0,0 0-1 15,-11-36 5-15,2 22-8 16,-3-4 2-16,0-4 3 15,-3-3-6-15,0-3 3 16,-1-3 0-16,0 1 2 16,1 1-1-16,1 4 4 15,2 9-4-15,0 3-2 0,2 7 1 16,1 0-2-16,1 4 5 16,1-1 0-16,0 1 0 15,1-1-4-15,6 4 1 16,0 0 0-16,0 0 0 15,-1 0 1-15,0 0-2 16,1 0-3-16,0 0 2 16,0 0 6-16,0 0-32 15,0 0-23-15,0-1-53 16,0 0-50-16,0 0-37 16,0 0-83-16,0 0-83 15,0 0 53-15,1-1 134 16,0 1 73-16,1 0 31 15,-1 0 16-15,-1 0 42 16,0 0 24-16,0-1 20 16,0 1 7-16,4-30 6 15,-4 15-5-15,-1-5 3 0,1-1 16 16,-1 2 86-16,-1 0 4 16,-1 3 20-16,1 3-3 15,0 4-21-15,2 10-33 16,0-2 8-16,0 1-38 15,0 1-20-15,0 0-8 16,-13 12-30-16,8 7-4 0,1 11-15 16,-2 5-7-16,3 3 4 15,-2-1-6-15,0-7 6 16,2-6 6-16,1-10-1 16,2-5-3-16,0-9-5 15,0 0 0-15,0 0 0 16,1-1 4-16,13-26-3 15,-11 5 0-15,4-7-4 16,-2-4-2-16,-1-1-1 16,3 0 4-16,-1 4 3 15,0 4 1-15,-2 7-3 16,0 3-3-16,-2 9-1 16,-2 7-1-16,0 0 3 15,0 0 6-15,0 0 4 16,-7 16-3-16,1 3 2 0,-3-1-1 15,3 2-2-15,-3-3 5 16,3-4-1-16,4-4-2 16,2-9 4-16,0 0-3 15,0 0-8-15,0 0 1 16,0 0-7-16,12-14 1 16,0 0 4-16,1 1 4 15,0 0-4-15,1 2 0 0,-2 7 2 16,-1-1-1-16,-4 5-1 15,-3 3 0-15,-3 1 3 16,-2 4-3-16,-5 1 0 16,-1 1 3-16,-3 0-4 15,-1-2 1-15,0-1 7 16,0-2-4-16,-2-3-1 16,3-1 0-16,-2-2 1 15,2-2-3-15,2-6 0 16,3 0 1-16,4-3-1 15,0-1-1-15,5-1 1 16,1 0 0-16,3 4-6 16,2 2 4-16,0 3 5 15,-2 3-3-15,0 3 0 16,-4 5 2-16,2 6-2 16,-1 3 0-16,-4 4-2 0,-2 2 4 15,-3-3 0-15,0-1-1 16,-2-2 1-16,-1-2 1 15,0-5-1-15,1-1 4 16,-3-5 12-16,2-2-8 16,-1-3 0-16,-3-2 3 15,0-5-13-15,3-3 0 0,2-4 2 16,3-3-2-16,9 0 4 16,2-2-4-16,3 2 1 15,1 3-1-15,2 5-2 16,-2 5 6-16,2 7-4 15,0 4-7-15,-5 6 4 16,-2 4 0-16,-3 3 0 16,-4 2 6-16,-3 0 1 15,-3 1-5-15,-3 0 6 16,0-1-3-16,-3-3 0 16,1-2-1-16,-2-6-4 15,-1-2 4-15,3-5 2 16,-1-2 5-16,4-5-3 15,5-1-4-15,-1-7-1 16,6-3-2-16,6-4 1 0,0 1 1 16,4-1-3-16,2 1 5 15,-1 5-5-15,0 3-2 16,-1 6 3-16,1 2-3 16,-4 7 5-16,0 2 0 15,-4 6-3-15,-2 1 3 16,-3 3 0-16,0 0 0 15,-5 0 3-15,-2 0 6 0,-2-2-5 16,-2 0 3-16,1-5 0 16,-1-1-7-16,2-5 0 15,1-2-1-15,1-2-3 16,1-4 6-16,3-2-2 16,1 0 0-16,2-1-1 15,3 1-4-15,-2 1-19 16,-1 7-21-16,0 0-82 15,1 0-54-15,20-7-84 16,-10 13-133-16,-2 5-18 16,-2 4 113-16,-3 6 228 15</inkml:trace>
  <inkml:trace contextRef="#ctx0" brushRef="#br0" timeOffset="6">15845 9885 698 0,'-6'17'180'15,"-3"1"123"-15,2-5-138 0,-2 0-32 16,2-4 1-16,-1-2 69 15,1 1-48-15,-2-1 1 16,1-1-1-16,1-1-49 16,0 1-13-16,0 1-11 15,3-3-18-15,4-4-22 16,0 0-24-16,0 0-4 16,0 0-9-16,0 0-6 0,13-13 3 15,-4-1 1-15,2-7 0 16,-1-2 1-16,-2-2-4 15,3 0-1-15,-3 4 5 16,-1 5-5-16,-2 9 3 16,-5 7 0-16,0 0 17 15,0 0 10-15,-1 0-2 16,-16 22 8-16,8 1-21 16,-2 1-2-16,-1 4 4 15,-1 2-6-15,0-5 7 16,1-1-6-16,4-2-1 15,3-5-2-15,5-5-3 16,0-2-4-16,5-7 0 16,0-5-1-16,7-7 0 15,3-1 0-15,0-10 3 16,4-2 0-16,-2-2-2 0,-1-2 1 16,-5 1-2-16,1 6-2 15,-8 5 2-15,0 4 2 16,-4 10 1-16,0 0 7 15,0 0-3-15,-13 15-2 16,3 3-3-16,-1 3-2 16,-2 3 1-16,-5-1 2 0,2 0-1 15,3-1-2-15,4-4 0 16,8-1 0-16,1-8 1 16,0-9 5-16,0 0-6 15,13 0 0-15,-2-11 0 16,-2-2 1-16,3-4 3 15,-4 0 0-15,2 1-3 16,0 0-5-16,-3 3 4 16,-2 2 0-16,-2 6-1 15,-3 5 4-15,0 0-6 16,0 0 6-16,0 14 1 16,-4 0-2-16,4 4 2 15,1 2-4-15,5-5-4 16,1-1 4-16,1-8-2 15,-1-1-2-15,1-5 6 0,-2-1-2 16,-2-3-1-16,0-1 5 16,-4-2 1-16,0-1-3 15,-2-2 3-15,-3 2-5 16,0 0-3-16,0 1 6 16,-1 4 2-16,0 0 1 15,6 3-3-15,0 0-1 16,0 0-4-16,0 0-1 0,0 0 0 15,0 1-2-15,0 0 2 16,1 0 6-16,18 28-3 16,-11-19 0-16,0 2 0 15,0-2-1-15,-3 3 2 16,-2 1 3-16,-1-3-2 16,1-1 0-16,-2-1-2 15,0-4 0-15,-1-5 8 16,0 0 9-16,0 0 5 15,-1 1 2-15,0 1-10 16,-35 7-9-16,21-9-1 16,-1-1-4-16,-4 1 8 15,1 0-1-15,-5 0-10 16,1-1 10-16,4-2-9 16,-3 0 0-16,9-2 0 0,13 5-3 15,0 0 5-15,0-1-2 16,0 0 3-16,16-26 2 15,2 16 0-15,-1 0-3 16,7 3-2-16,-2 1 1 16,-2 3 0-16,-2 2 0 15,1 2 2-15,-2 1-2 0,-1 3 1 16,-1 1 4 0,-5-3-4-16,-2-1 0 0,-8-1-3 15,0 0 5-15,0 0-2 16,0 0 0-16,0 0 6 15,0 0-4-15,-15 4-2 16,0-2 0-16,-6 3-2 16,-6-1 4-16,0 4 0 15,-1-1 5-15,0-1-7 16,4-1-2-16,4-2 3 16,10-1-1-16,10-2 0 15,0 0-4-15,0 0 0 16,6 3-3-16,10-6 4 15,0 0 1-15,5 1 2 16,-1-2-2-16,2-1 2 16,1 0 0-16,-4-1 0 0,0 0 0 15,-4 2 1-15,-1-1 1 16,-5 2 3-16,-1-1-1 16,-3 2 0-16,-5 2-4 15,0 0-4-15,0-1 2 16,0 0-1-16,0-1 4 15,0 0 6-15,-19-38 2 16,5 31-6-16,-1 1-3 0,0-3-4 16,0-2 0-16,0-2 3 15,0-3 6-15,3-5-4 16,0-2 2-16,6-2-2 16,3 2-7-16,2 4 3 15,4 4 2-15,0 5 5 16,3 3-2-16,0 3 3 15,-2 4-6-15,5 3-3 16,2 5 3-16,1 9-6 16,1 4 5-16,-1 8-1 15,0 1 2-15,-1 3-2 16,-1-1 3-16,-2-3 7 16,-1-1-7-16,-2-6 1 15,-2-3 4-15,-1-7-4 16,0-3 1-16,-2-7-1 15,0 0-6-15,0 0 5 0,0 0 4 16,0 0 0-16,0-1 3 16,-2 0-2-16,-16-31-5 15,10 14 0-15,1-2-3 16,-1-7-1-16,2-4 6 16,4-5 0-16,-2 0 5 15,4 7-4-15,0 6-7 16,0 13 1-16,0 10-2 0,0 0 5 15,0 0 0-15,0 0 0 16,10 22 2-16,-3 0-4 16,0 3 0-16,1 6 5 15,0 1-3-15,0 2 0 16,0-2-3-16,-2-2 2 16,-1-3 1-16,-2-8 1 15,-1-3-1-15,-1-8 3 16,-1-8-2-16,0 0-2 15,0 0 1-15,0 0-1 16,0 0 1-16,0 0 7 16,-1-1-4-16,-15-33-1 15,10 18 1-15,1-9-5 16,1 1 1-16,0-5 0 16,1-1-1-16,3 4 6 15,-1 4-3-15,1 10-1 0,0 12 4 16,0 0-9-16,0 0 5 15,0 0 3-15,7 17-10 16,-5 2 12-16,0 5-5 16,2 3-5-16,-1 3 5 15,-1-4 1-15,2 0-1 16,-2-3 2-16,-2-2 2 16,1-6-9-16,1-4 5 0,-2-11 3 15,0 1-7-15,0-1 4 16,0 0 3-16,0 0 1 15,0 0 0-15,0 0 0 16,-2 0 0-16,1-1-6 16,0-1 2-16,-22-39 2 15,20 26 0-15,1-2-3 16,0 0 4-16,3 4-6 16,0 5-2-16,4 2 10 15,0 5-6-15,2 5 1 16,2 4 0-16,0 7-2 15,1 2 2-15,1 1 0 16,-1 0 2-16,1-3-5 16,-1-3 4-16,-3-5 1 15,-3 0-4-15,-4-7 4 0,0 0-2 16,0 0 0-16,0 0 0 16,0 0 6-16,-1 0-7 15,0 0 3-15,0-1 3 16,-1 0-8-16,-36-19 2 15,38 20 4-15,-2 0-6 16,1-1-45-16,0 0-35 16,0 0-129-16,0 0-71 0,1 0 83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3-03-10T14:58:21.22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0T14:58:21.222"/>
    </inkml:context>
  </inkml:definitions>
  <inkml:trace contextRef="#ctx0" brushRef="#br0">28564 12477 0</inkml:trace>
  <inkml:trace contextRef="#ctx1" brushRef="#br0">22298 9176 1419 0,'-10'-25'39'0,"3"4"21"0,5 2 44 16,2 8 102-16,0 11 15 16,0 0-39-16,1 0-31 15,26 3-33-15,-10 11 3 16,7 10-42-16,1 7-12 15,2 13-10-15,0 6-11 16,-2 4-20-16,-3-2-7 0,-1-7-10 16,0-6-3-1,-4-13-4-15,-1-5 3 0,-8-13-5 16,-8-8 6-16,0 0 27 16,0 0 18-16,-9-17 4 15,-10-8-3-15,-7-15-25 16,-6-5-23-16,-13-10-2 15,-3-4 1-15,-2-4-2 16,3-5 0-16,12 4 1 16,4 7-6-16,12 13 1 15,6 13 6-15,9 17 1 16,4 14-4-16,0 0-4 16,7 0-1-16,7 22-3 15,5 9 9-15,10 13 4 16,4 5-6-16,12 4 1 15,6 0-1-15,5 3-2 0,-5-1 8 16,-6-3-1-16,-4 0-4 16,-9-12-1-16,-4-5 0 15,-9-11-1-15,-3-8 1 16,-9-8 2-16,-7-8 1 16,0 0 14-16,-14-7 6 15,-5-12 5-15,-8-9-8 0,-7-15-9 16,-5-10-5-16,-20-12-4 15,-5-5 2-15,-5-9 1 16,1-1-7-16,19 4 1 16,7 7-1-16,17 20-2 15,4 11 5-15,12 20 1 16,9 18-1-16,0 0-5 16,8 15-5-16,15 29 2 15,8 12 1-15,12 15 5 16,6 4 2-16,14 2 1 15,0 1 2-15,0 8 2 16,-4-1-6-16,-15-8 0 16,-6-5 1-16,-12-20-4 15,-2-10 5-15,-8-18 2 16,-5-6-6-16,-11-18 6 16,0-6 4-16,-14-19-5 0,-3-10 7 15,-9-15-5-15,-4-9-2 16,-10-14 3-16,-3-8-5 15,-13-10 2-15,-1-3-4 16,2 3-1-16,7 3 3 16,19 21-4-16,10 14 4 15,12 26-1-15,7 26 0 0,0 1-1 16,12 7-4-16,13 28-2 16,7 10 2-16,14 17 1 15,5 7 7-15,3 6 0 16,-5 1-4-16,-8 1 7 15,-4 0-5-15,-11-12 0 16,-2-6 0-16,-5-17-4 16,-4-10 5-16,-7-16-1 15,-2-6 0-15,-7-10 9 16,-8-7-7-16,-9-12 2 16,-5-8 4-16,-14-11-7 15,-10-7 4-15,-13-11-2 16,-9-10 0-16,-10-13-2 15,0-4-4-15,10-4 4 16,6 3-4-16,16 15 0 16,6 9 3-16,13 17-4 0,7 11 5 15,11 17 1-15,10 14-2 16,0 1-2-16,12 4-6 16,18 25-2-16,5 13 3 15,15 19 6-15,4 5 0 16,8 8 0-16,6 0-1 15,2 0-2-15,-4 0 1 16,-12-7 4-16,-5-6-2 0,-15-15 1 16,-4-7 4-16,-9-12 1 15,-6-7-3-15,-8-12 2 16,-7-8-4-16,0 0 2 16,-13-11 4-16,-6-16-3 15,-6-6 1-15,-12-14-2 16,-3-7-2-16,-16-9 1 15,-7 0 1-15,1-7-2 16,-1-1 2-16,14-3 4 16,8 1-8-16,14 14 2 15,7 7 0-15,9 21 0 16,5 10 0-16,6 12-4 16,4 5 3-16,10 15-7 15,6 11 1-15,16 30 2 16,11 14-4-16,16 17 5 0,4 6 3 15,1-1 0-15,-7-2 3 16,-12 0 0-16,-3-7 1 16,-12-14-3-16,-3-8-3 15,-9-15-3-15,-4-8 8 16,-7-13 3-16,-4-7-4 16,-7-14 4-16,-8-8-4 15,-7-17-1-15,-9-10 8 0,-9-13-9 16,-3-10 1-16,-16-9 2 15,-2-6-2-15,-15-12 4 16,-2-1-4-16,5-7 0 16,6-1-1-16,23 6 0 15,5 5-3-15,16 22 1 16,4 15 1-16,10 21-5 16,2 10 6-16,7 15-8 15,7 8 3-15,12 26 2 16,11 18-4-16,17 32 4 15,7 10-2-15,7 4 5 16,-1-1 2-16,-12-12-1 16,-10-4 0-16,-10-15 1 15,-7-8-2-15,-6-16 1 16,-4-9 0-16,-6-14-5 0,-4-6 10 16,-8-13 4-16,0 0-7 15,-15 3 4-15,-3-11-2 16,-2-7-4-16,-3-4 1 15,-1-7-3-15,-3-4 0 16,0-6 4-16,4-2-2 16,-6-5 0-16,5-3 1 15,-8-5-1-15,-4-2-1 0,2-4-3 16,0 0-4 0,8 4-1-16,3 4 9 0,5 6 4 15,-1 4-3-15,0 5 1 16,-2-1-6-16,2 0-1 15,-1 2 8-15,0 0-3 16,0 3 4-16,4 6-1 16,3 5-7-16,7 7 1 15,6 12 2-15,0-1-3 16,0 0 4-16,0 0-2 16,0-1 0-16,0 1-5 15,2 1 3-15,23 8 0 16,-6 19-8-16,11 22 9 15,6 10-3-15,6 15-1 16,1 4 11-16,2 0 1 16,0-3-5-16,-3-7 0 0,-2-3 0 15,-6-9-2-15,-3-5 2 16,-8-11 1-16,-5-9 0 16,-6-12-3-16,-2-6 3 15,-10-13 3-15,0 0 0 16,0 0 5-16,-22-11-2 15,-1-15-7-15,-3-4 3 0,-17-11-2 16,-4-7 1-16,-11-8-2 16,-3-5 2-16,7-6-1 15,4-1 1-15,11 3 2 16,5 7-6-16,8 10 2 16,2 10 0-16,7 13-4 15,2 3 6-15,5 10 0 16,6 3-4-16,4 4 2 15,2 1-2-15,5 4-7 16,6 4 8-16,10 17-3 16,7 12-1-16,11 22 3 15,7 11-2-15,9 8 0 16,4-1 3-16,-1-10-2 16,-3-7 4-16,-17-14-1 15,-11-7 3-15,-12-10 1 16,-8-9-4-16,-4-9 0 0,-5-7 4 15,-10-7 3-15,-4-7-3 16,-21-12 1-16,-5-6-4 16,-14-12-2-16,-6-6 1 15,2-20 0-15,2-9 0 16,4-11-1-16,2 1 4 16,9 18 2-16,6 13-5 15,13 29 2-15,8 12-2 0,14 17-4 16,0 0-5-16,19 22 0 15,6 8 6-15,10 21 2 16,3 7 2-16,9 16 2 16,4 7-7-16,16 9 3 15,9 4-4-15,0 5 0 16,-6-1 8-16,-15-11-1 16,-8-6-2-16,-12-21 5 15,-2-11-10-15,-7-15 2 16,-2-7 7-16,-8-11-4 15,-2-4 4-15,-14-12-2 16,0 0-2-16,0 0 3 16,1-14-10-16,-6-3-21 15,-2-4-29-15,1 1-57 16,-1 1-22-16,5 2-53 0,0 2-108 16,3 0-563-16,3 2 702 15</inkml:trace>
  <inkml:trace contextRef="#ctx1" brushRef="#br0" timeOffset="1">22728 9662 1328 0,'-11'8'76'0,"2"-1"55"15,1-1 186-15,8-6 89 16,0 0-137-16,9-23-88 15,13-9-50-15,21-21-38 16,11-15-13-16,20-18-27 0,4-5-10 16,6-11-21-16,9-5-3 15,16-14-10 1,9-3-2-16,3 1-2 0,-1 3-1 16,-5 14-4-16,-9 10 0 15,-15 18 2-15,-13 10-2 16,-26 20 1-16,-9 10 0 15,-15 14-4-15,-8 7 3 0,-13 10 4 16,-7 7 3-16,-8-1 4 16,-9 11-1-16,-15 14-3 15,-13 10-3-15,-20 22-3 16,-14 11 1-16,-23 24 0 16,-6 8-2-16,-11 18 3 15,-4 6-7-15,4 6 0 16,6-1 7-16,20-14 0 15,18-12 3-15,26-26 1 16,17-15-7-16,17-27-2 16,9-9 0-16,14-22 0 15,6-9 0-15,19-21 1 16,7-14 0-16,13-21 2 16,12-9 0-16,17-18-1 15,11-11 2-15,7-16-8 16,2-2 10-16,7-8 2 0,0 0-9 15,-3 9 8-15,-6 5-7 16,-26 21 0-16,-14 13 4 16,-19 22 0-16,-10 8-2 15,-16 15-2-15,-9 10 2 16,-14 16 2-16,-11 8 5 16,-14 24-2-16,-10 13-1 0,-22 25-9 15,-18 16 1-15,-27 30 0 16,-14 14 4-16,-22 28 4 15,-6 15-4-15,2 11 4 16,-1 3-8-16,13-10-1 16,15-18 5-16,30-33-4 15,19-20 6-15,43-39 0 16,11-12-6-16,26-36 1 16,14-16-1-16,27-39 4 15,20-17-1-15,30-34 6 16,8-19-8-16,20-25 2 15,13-13 2-15,9-24-4 16,16-2 2-16,14-13-2 16,-8 3 3-16,5 15 3 15,-9 7 0-15,-38 37-3 16,-15 20-3-16,-45 36 1 0,-20 20 0 16,-23 25 1-16,-11 9 6 15,-16 12-1-15,-11 9-1 16,-16 15-3-16,-8 11 0 15,-27 24 0-15,-15 17 0 16,-26 26 0-16,-14 10 0 16,-15 21-1-16,-3 7 1 0,2 2 1 15,5-4-4-15,13-8 2 16,9-9 1-16,16-11-3 16,6-6 6-16,23-16-6 15,11-9 6-15,18-16 2 16,11-11-8-16,16-21 1 15,9-12-2-15,24-33-1 16,11-18 5-16,37-38 0 16,21-25-5-16,23-28 3 15,5-7-2-15,15-8 3 16,0-1 1-16,0 6-4 16,4-2 5-16,-3 3 1 15,-11 9-2-15,-15 19-1 16,-16 13 1-16,-40 33 0 15,-12 14 3-15,-27 22 3 16,-10 8-6-16,-18 14-2 0,-13 10 4 16,-20 21-5-16,-10 13 3 15,-33 27-1-15,-12 13-2 16,-20 28 3-16,-10 8 1 16,-13 19-1-16,-1 7-1 15,-1 5-7-15,-3 3 2 16,15 4 0-16,10-9 2 15,24-20 6-15,18-17-4 0,40-43 0 16,15-19 0-16,26-33-4 16,19-15 1-16,24-38 2 15,19-20 0-15,35-39 1 16,11-16 6-16,13-13 0 16,6-4-9-16,10-4 5 15,-1-2-1-15,15-8 0 16,4-3 2-16,-12 13-1 15,-6 10-1-15,-20 25 2 16,-13 15 2-16,-24 21 2 16,-13 12-6-16,-29 19-2 15,-16 11 2-15,-21 15 1 16,-4 8 9-16,-20 14-2 16,-11 7-1-16,-22 22-3 0,-11 7-5 15,-9 14 2 1,-3 7 4-16,-8 12-3 0,-12 8-3 15,-4 14 2-15,-2-1-1 16,13-3 1-16,12-8 0 16,20-19-5-16,10-12 2 15,23-24 2-15,12-13 1 16,23-25 2-16,11-10-4 16,18-19-3-16,5-10 1 0,7-12-2 15,7-3 7-15,9-11 2 16,10-5-3-16,11-9 0 15,1-6-7-15,-6 4-6 16,-8 6 8-16,-19 19-11 16,-8 11 3-16,-23 20 3 15,-12 12 1-15,-21 15 7 16,-12 12-2-16,-15 10 4 16,-6 6-8-16,0 3 5 15,2 0 6-15,3-4-36 16,1 0-25-16,-1-3-99 15,0-1-66-15,-2-4 53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3-03-10T14:32:41.55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0T14:32:41.554"/>
    </inkml:context>
  </inkml:definitions>
  <inkml:trace contextRef="#ctx0" brushRef="#br0">23520 10534 0,'0'0'0</inkml:trace>
  <inkml:trace contextRef="#ctx1" brushRef="#br0">18868 6479 59 0,'4'-5'3'16,"1"-2"10"-16,-4-1-8 15,3 1-21-15,-5-3 12 16</inkml:trace>
  <inkml:trace contextRef="#ctx1" brushRef="#br0" timeOffset="1">18544 6377 431 0,'3'-7'165'0,"0"0"167"16,2-1-131-16,1 1-58 15,-1 0-35-15,-1 0-11 16,-2 0 0-16,-1 0 76 16,-2 2 7-16,-3-1 5 15,-1 2 20-15,-3 2-71 16,-3-1-9-16,1 3-25 0,-6 2-39 15,-2 0-2-15,-6 4-4 16,-5 3-2-16,-4 1-8 16,-2 3 2-16,4 2-1 15,1 1-1-15,4 0-5 16,0 3-1-16,1 1 1 16,-1 4-2-16,-2 1-1 15,1 1-1-15,0-1-10 16,6 1 4-16,-2-5-8 15,6 0 3-15,3 0-4 16,0 0-11-16,6-1 3 16,4 0-5-16,4-1-1 15,4 0 4-15,4-3-8 16,7 0 3-16,5-2-2 16,3-1-7-16,7-3 3 0,-1 1 0 15,4-2 1-15,2-1-1 16,6 0 2-16,4 0-2 15,10-2 0-15,4 1 9 16,-4 0 2-16,-3 2-4 16,-6-2 4-16,-3 0-6 15,1 2-2-15,4 1 1 16,1 3 0-16,0 1 12 0,-6 1 2 16,-4 1 7-16,-12 1-4 15,-6 0-3-15,-7 0-4 16,0-1-9-16,-4 2 7 15,-2 1 2-15,-4 2-2 16,-4 4 7-16,0 2-2 16,-7 2-2-16,-2 0 0 15,-3 1-1-15,-3-2-4 16,-1 1-4-16,-3-4-4 16,-3-1 1-16,-3-2 0 15,-1-3 3-15,-6-2-3 16,-2-3 0-16,-3-1 0 15,-4-1-2-15,0-1 0 16,-1 1 1-16,-5 0-3 16,-6 2 0-16,-9-1 0 15,-2-1-1-15,2-3 4 0,5 1 0 16,10-2-1-16,4-2-1 16,6-2-2-16,0-3 1 15,5-1 1-15,4 0 0 16,4-1 3-16,4-2-13 15,10-1-48-15,2-1-40 16,10-5-143-16,5-1-122 0,2 1 196 16</inkml:trace>
  <inkml:trace contextRef="#ctx1" brushRef="#br0" timeOffset="2">18621 13955 1037 0,'8'-12'93'0,"0"2"62"15,-4 2-15-15,1 1-24 16,-2 1 153-16,-2 2 30 15,-1 4 5-15,0 0-66 16,0-1-89-16,-1 0-26 16,1 0-26-16,-28-7-25 15,15 14-14-15,-4 0-10 16,1 3-6-16,0 0 2 16,-2 2 1-16,-3 2 0 0,1-1-4 15,-8 2-9-15,1 1-6 16,-3 2-4-16,1 1 2 15,2 4-3-15,0-1-5 16,5 4 3-16,2-1-4 16,4 1 4-16,3-3 5 15,4 0-6-15,3-3-2 16,4-2-7-16,0-3-2 0,6-1-3 16,0-1 1-16,5 1-4 15,2 0 1-15,7-1 2 16,5-2-1-16,8-1-2 15,6-2-2-15,4-5-1 16,2 2-1-16,0-3 4 16,-3 1 1-16,-2 2 1 15,-1-2-1-15,2 4-2 16,2 1-1-16,6 1 0 16,-1 1 1-16,2 2 1 15,-3 0 3-15,-9 1-4 16,-1 2-3-16,-7 2 3 15,-1-2-3-15,-3 2 2 16,-1 1 3-16,-4 2 0 16,-3 0 2-16,-2 1 1 15,-1 0-3-15,-4-1 13 0,0 0-2 16,-6-4 1-16,-2 1 2 16,-2-3-10-16,-3 0 0 15,-6-1 2-15,-2 0 5 16,-6 2 0-16,-2 0 2 15,-7 0-3-15,-1 0-6 16,-6-2-1-16,-3 0-1 0,-11-3 0 16,-7-3-2-16,-9 0-2 15,-2 0-2-15,4-4 1 16,3 2 0-16,-1 1 1 16,-3-5 1-16,-3-1-1 15,3-3 1-15,8 2 1 16,8-3-1-16,12 1-1 15,3 3 0-15,7-1-1 16,5 2 0-16,8 2-7 16,6 2-15-16,6-4-48 15,0 0-46-15,11 3-180 16,7-4-39-16,14-8 155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09:21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6558 12831 2380 0</inkml:trace>
  <inkml:trace contextRef="#ctx0" brushRef="#br0" timeOffset="143108.749">9636 9742 1684 0,'0'0'39'0,"0"0"24"0,0 0 0 0,0 0 3 16,0 1-16-16,14 13 4 15,11-9 48-15,15 0 23 0,32-4 7 16,16-2-33-16,31-5-19 16,18-1-10-16,26 2-35 15,12-1 0-15,22 1-5 16,2 3 1-16,7 2-2 15,-3 0-11-15,-8 3-5 16,-8 3-4-16,-16 1-5 16,-8 1 2-16,-32 1-2 15,-13 1-2-15,-46-2 0 16,-21-3 4-16,-25 0 0 16,-25-5 1-16,-1 0 16 15,-15 1-3-15,-34-9 2 16,-21-2-4-16,-42-6-11 15,-11-3-1-15,-20 1-2 16,-9-3 0-16,-2 3 1 16,-8 0-3-16,-10 0-3 0,3 3 1 15,-9 2-2-15,6 2 2 16,19 5 1-16,5-1-1 16,34 1 3-16,16 2-2 15,31 1 4-15,21 3-5 16,31 0 0-16,16 3-4 0,36-1-5 15,27 5 3-15,53 2 4 16,30 0 2-16,51 0 2 16,16-2-2-16,27-4-1 15,8 0 0-15,-1-3 2 16,2 0-1-16,-14 4 2 16,-10 0-2-16,-24 1 2 15,-16 1-1-15,-40-2 2 16,-21-4 0-16,-47-2-1 15,-23-2 2-15,-34 0 9 16,-19-3 7-16,-40-2-3 16,-27-3 2-16,-56-7-11 15,-30-1-8-15,-37-2 2 16,-16 1-2-16,-13-1-2 16,-1 5 2-16,0 2 0 15,4 0 0-15,12 2 0 16,18 4 1-16,18 0 1 0,17 1-2 15,36 0 6-15,14 0-2 16,48 2-2 0,20 3 1-16,31 3-7 0,0-6-2 15,44 5-5-15,23-1 2 16,56 4-2-16,20-1 6 16,38 0 1-16,12-1 1 15,16 1 2-15,13 4 0 16,3 2-4-16,-6 2 5 0,-10 1 3 15,-9-1-3 1,-36 1 2-16,-17-1-2 0,-49-1-2 16,-26-1 4-16,-41 0 0 15,-20-4 4-15,-46 0 4 16,-24 1-3-16,-67 0 2 16,-36 4-5-16,-52-5 0 15,-28 1-4-15,-24 3-1 16,1 3 0-16,-7 3-2 15,9 5 3-15,13 4 0 16,11-1 0-16,34 2-5 16,17-4-16-16,59 0-29 15,21-3-20-15,58-2-49 0,19-2-18 16,40 0-71-16,21 0-25 16,37 1-15-1,21-1 0-15,34-4 153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0T14:44:0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21974 7474 1113 0,'-3'-8'72'0,"0"1"54"15,3 7 15-15,0 0 68 0,-1 0 95 16,0 0-112 0,-7 20-52-16,21 26-61 0,14 15-13 15,5 21-7-15,2 8 16 16,4 2-9-16,-4-1-31 15,3-5-7-15,0-3-7 16,3-13-9-16,3-6-6 16,-1-12-3-16,2-2 5 0,-8-12-7 15,-5-7 4 1,-11-12 0-16,-10-6-2 0,-10-13 3 16,0 0 26-16,-4-6 17 15,-8-12 2-15,-10-18-4 16,-7-8-32-16,-7-17-9 15,-9-9-4-15,-5-20-2 16,2-9 5-16,0-6-2 16,3 3-5-16,3 16 6 15,-1 11-4-15,-2 13 0 16,1 6 0-16,7 11 0 16,4 7 4-16,13 15-3 15,5 6 9-15,15 17-1 16,0 0 0-16,-5 0-2 15,15 20-8-15,7 22-1 16,8 15-5-16,11 15 5 0,4 8 10 16,6 11 1-16,-1 7 7 15,-4 9 1 1,-2 2-4-16,-3-11-7 0,-1-11 3 16,-2-13-5-16,3-7 1 15,-2-16 2-15,2-8-7 16,-9-18 0-16,-2-8 0 15,-11-14 7-15,-7-4 7 0,-12-15 2 16,-7-10 3-16,-18-19-1 16,-10-12-7-16,-10-15-2 15,-9-11-9-15,-1-27-1 16,-8-12 1-16,-2-12 0 16,-3 5 1-16,6 19-1 15,13 18 1-15,16 25 1 16,11 11-3-16,15 24-3 15,4 9-1-15,8 16-4 16,3 5 4-16,12 14 2 16,7 12-7-16,18 30 6 15,6 13 0-15,17 23-1 16,-2 7 5-16,-2 7 0 16,-1 2-2-16,-8-6-2 15,4-5 4-15,-3-18 0 0,0-10 0 16,-5-14 4-16,-4-6-4 15,-13-16 2-15,-8-8-2 16,-12-12 0-16,-9-11 9 16,-6-6 3-16,-11-11 0 15,-22-21-2-15,-12-12-6 16,-9-24-4-16,-3-15 5 16,0-28 1-16,4-11-8 0,3-7 1 15,3 0-3-15,9 22-4 16,9 13 3-16,8 34-1 15,13 22-1-15,7 29 5 16,6 14-4-16,13 23-4 16,5 15 1-16,15 30 1 15,6 12 2-15,7 17 6 16,3 5-6-16,2 15-2 16,2 6 9-16,4 5-1 15,0-3-1-15,-1-14 7 16,-3-9-11-16,-8-18 5 15,-7-12 0-15,-11-20 1 16,-5-11 1-16,-9-18-2 16,-8-6 4-16,-4-16 0 15,0 0 5-15,-16-18-3 16,-2-7 2-16,-16-14 1 0,-3-7-3 16,-10-15 1-16,-5-5-7 15,2-14-2-15,-2-6-2 16,10-16 1-16,3-9 1 15,9-4-2-15,2 6-4 16,10 16-3-16,3 11 5 16,7 15-3-16,-1 7 8 0,4 14 0 15,0 5-2 1,0 13 2-16,3 3 1 0,-2 7 4 16,0 2-9-16,3 9 5 15,1 7-7-15,3 6-5 16,1 20 1-16,10 46 1 15,2 23 6-15,4 38 1 16,4 9 1-16,1-6 4 16,3-7-4-16,7-22 1 15,3-12 4-15,2-26-1 16,0-9-2-16,-6-23 2 16,-7-10 3-16,-13-13-2 15,-14-14 7-15,1-2 4 16,-14-15-5-16,-14-17-2 15,-6-10-1-15,-9-14-4 0,-2-10-2 16,2-15 0-16,-2-11-4 16,1-10-6-16,1 1-2 15,-5 3-5-15,2 8 12 16,6 15 1-16,4 9 3 16,9 16 1-16,9 9-3 15,6 12-3-15,6 6 4 16,7 8 0-16,4 4-7 0,8 10 6 15,3 4-8-15,9 18 2 16,7 11 1-16,4 24 2 16,4 13 5-16,-2 17-5 15,-1 9 8-15,2 14-7 16,-2 7 6-16,-2 2-1 16,1-6 0-16,-1-21 5 15,-1-14-10-15,-4-22 10 16,-2-8-9-16,-10-21 2 15,-4-8 5-15,-15-16 1 16,0 0 2-16,-10-28 3 16,-12-5-1-16,-15-18-7 15,-8-9 7-15,-3-17-3 16,-3-13-5-16,4-18 1 16,2-8-1-16,0-1-2 15,2 3 4-15,4 13-3 0,3 10-3 16,14 23 1-16,5 12 3 15,10 21 4-15,2 8-2 16,4 12-2-16,0 4 0 16,1 11-6-16,0 0 2 15,0 0 2-15,19 11-8 16,1 23 3-16,6 18 2 0,6 32-3 16,3 12 7-16,-3 12-2 15,0 1 2-15,-4-8 1 16,-1-4 0-16,-1-16 4 15,-2-12-4-15,-3-18 3 16,-2-10-3-16,-7-16 0 16,-4-6-2-16,-7-11 7 15,-2-6 4-15,-11-6 0 16,-3-6 0-16,-8-10-5 16,-2-8-3-16,-1-10-1 15,-4-6-1-15,1-3-13 16,2-2-14-16,1 10-28 15,1 7-17-15,7 17-64 16,1 9-58-16,8 12-120 16,9 4 496-16,8-3-172 15</inkml:trace>
  <inkml:trace contextRef="#ctx0" brushRef="#br0" timeOffset="2847.995">22683 7267 1338 0,'-21'8'40'0,"-3"8"46"16,-5 8-24-16,-13 22 114 15,-5 11 63-15,-23 22-50 16,-4 9-19-16,-7 14-66 16,-3 10-19-16,5 13-16 15,-10 3-19-15,-10-3-8 16,0-2-8-16,6-15 2 16,13-10 6-16,23-21-4 15,10-12-10-15,17-31-6 16,11-11-8-16,22-19-16 15,11-12 2-15,22-25-5 0,13-15 3 16,21-35 3-16,17-12 0 16,20-16 0-16,2-7 0 15,0-2 0-15,-4 3 0 16,-6 8 3-16,-1 7-4 16,-13 17 1-16,-11 9 2 15,-27 15-3-15,-13 10 0 16,-18 18-2-16,-7 10 22 0,-14 15 34 15,-6 8-4-15,-17 14 1 16,-10 11-17-16,-22 24-32 16,-11 8 8-16,-17 18-1 15,0 8-5-15,3 15 9 16,3 6-10-16,-4 2 0 16,-3-5 6-16,11-16-8 15,11-15 10-15,36-27 4 16,13-12-11-16,21-22 2 15,13-9-7-15,25-25-4 16,20-15 6-16,22-30-2 16,4-14 3-16,5-23 4 15,2-6-7-15,10-12 4 16,7-6-3-16,-5-8-3 16,-6 3 9-16,-19 18-3 0,-7 13-2 15,-21 36-1-15,-11 15-2 16,-26 29-1-16,-15 11 9 15,-28 30 1-15,-15 19-7 16,-26 35 0-16,-14 21-2 16,-20 35 0-16,-12 9 2 15,-9 14 0-15,1 4 2 0,1-7 0 16,5-5-4 0,16-20 2-16,8-15-1 0,36-33 1 15,21-17 0-15,27-33-3 16,12-15-1-16,25-33-1 15,17-18 0-15,36-33 3 16,11-17 1-16,13-29-1 16,5-10 3-16,8-8-1 15,3-7 0-15,-4 7-3 16,-5 6 3-16,-25 19 0 16,-8 18 5-16,-21 32-1 15,-17 19-5-15,-27 26 5 16,-13 10 0-16,-30 20 1 15,-11 12-2-15,-25 21 0 16,-10 14-7-16,-10 21 4 16,-13 15 1-16,-19 25-1 0,-7 10 0 15,-14 22-3-15,-6 4 3 16,12-6-3-16,9-6 5 16,32-36-1-16,27-22-3 15,32-37 8-15,14-18-10 16,21-28-3-16,12-12 5 15,24-33-10-15,12-15 10 16,37-30 2-16,15-15 2 0,12-17 1 16,4-4-3-16,4-4 1 15,-6-3 0 1,-4 5-2-16,-4 6 3 0,-27 17 2 16,-12 17-8-16,-20 30 4 15,-11 17-1-15,-26 23 3 16,-13 10 4-16,-28 23 2 15,-16 16-4-15,-24 30-4 16,-13 18-2-16,-28 27 4 16,-6 6-4-16,-3 8 4 15,0 1-3-15,13-6-5 16,10-8 11-16,14-21-11 16,19-19 10-16,35-34-4 15,14-12-5-15,31-23 3 16,16-16-2-16,38-33 5 15,9-19-5-15,16-30 3 0,8-6-1 16,8-3 2-16,3-2 0 16,-9 6 0-16,-7 4 0 15,-23 12-2-15,-7 13 3 16,-14 21 1-16,-12 14-2 16,-25 20-2-16,-14 11 6 15,-28 22 1-15,-15 13-4 16,-25 30 7-16,-10 17-8 0,-13 25 0 15,-9 11 0-15,-19 11 0 16,-4 6 0-16,-3 9-3 16,0 4 9-16,3-1-5 15,7-9-1-15,19-24 2 16,20-17-6-16,38-38-2 16,13-15 10-16,22-29-8 15,10-12 4-15,21-29-2 16,15-17-4-16,31-32 6 15,13-13-4-15,11-18 6 16,3-8-3-16,2-5 0 16,4-4 1-16,-5 10 2 15,-7 7 2-15,-25 22-3 16,-19 16-1-16,-29 36 0 16,-10 18-1-16,-27 29 1 15,-13 18 1-15,-25 28-1 0,-17 16-1 16,-28 21 0-16,-9 9 2 15,-6 13-3-15,-3 9 3 16,-3 8-3-16,1 0 1 16,12-15 1-16,11-11-1 15,41-31 0-15,15-16 5 16,22-28 0-16,12-14-8 0,14-21 1 16,13-18-3-16,23-30 5 15,17-16 1-15,29-25-1 16,2-6 1-16,8-6 0 15,-2 2-2-15,-3 11 6 16,2 8-8-16,-19 20 4 16,-13 9 0-16,-30 17 0 15,-16 12 0-15,-20 20 0 16,-12 9 7-16,-24 25-3 16,-15 14 0-16,-36 27-6 15,-10 12 2-15,-13 24-2 16,-6 10 2-16,-8 9 0 15,-2 1-1-15,2-2 2 16,8-9-2-16,30-21 1 0,16-17 2 16,30-39-2-16,33-32-1 15,-2 5-6-15,32-37 2 16,29-38-1-16,12-20 7 16,27-29 0-16,12-5-5 15,4-10 4-15,-1 3 0 16,-14 12-1-16,-6 11 5 15,-21 38 0-15,-12 18-7 0,-34 33 8 16,-24 18-9-16,-38 26 0 16,-16 19 8-16,-20 27-5 15,-3 12 1-15,-11 13 0 16,-5 1 0-16,-5-5 1 16,3-4 3-16,28-22 0 15,18-13-6-15,31-27 2 16,14-14-7-16,18-23-1 15,13-12 5-15,28-25-1 16,16-13 6-16,20-18-2 16,1-10 1-16,1-5-12 15,-8 1 2-15,-3 11-1 16,-4 11 2-16,-19 29 6 16,-14 13 1-16,-39 28-1 15,-21 16 2-15,-40 31 0 0,-14 14-2 16,-14 26 1-16,-1 8-1 15,-7 4-2-15,-6 0 9 16,-1-8 1-16,4-4-9 16,23-17 5-16,16-10-2 15,25-27-2-15,8-12 9 16,24-21-1-16,9-15-9 16,22-25 1-16,16-16 2 15,21-17 0-15,18-6 1 0,4-4 3 16,-1 0-9-16,-13 1 0 15,-11 5 5-15,-14 16-3 16,-8 11 7-16,-22 26 1 16,-22 23-5-16,-10 2 7 15,-23 27-7-15,-22 25 4 16,-10 11-3-16,-14 14-4 16,-10 2 6-16,-5 2-4 15,2 0 4-15,15-6-1 16,15-4-1-16,25-26 2 15,11-13 0-15,25-32-3 16,9 4 0-16,24-36-5 16,16-14 0-16,27-27 9 15,14-8-6-15,11-12 1 16,1-3 5-16,-10-3-8 16,-1 1 4-16,0 10 2 0,-5 5-4 15,-16 23 3-15,-20 12-1 16,-31 26 2-16,-14 14 4 15,-31 23-6-15,-17 15 4 16,-32 21-4-16,-11 11 0 16,-5 16 3-16,6 4-3 15,-3 5 0-15,-5-1 2 0,4-7-3 16,3-7 4-16,33-21-3 16,19-10 0-16,22-24 0 15,12-11-46-15,18-21-103 16,13-16-69-16,30-17 48 15</inkml:trace>
  <inkml:trace contextRef="#ctx0" brushRef="#br0" timeOffset="13314.078">22111 5718 1040 0,'10'-48'79'16,"4"-1"62"-16,-1 3 18 0,-3 6 86 16,-1 4 212-16,-3 11-100 15,-4 8-107-15,-2 17-73 16,0 0-40-16,2 1-31 16,-2 19-21-16,-2 29-14 15,-1 15 4-15,-5 27-15 16,-1 11-16-16,-4 7-17 15,3 0-3-15,4-15-13 16,4-9-1-16,5-27-6 16,6-10-6-16,0-21 5 15,1-8 3-15,-5-19-42 16,1-10-28-16,-6-17-76 16,-6-10-52-16,-6-11-77 15,-10-9-67-15,-12-9 83 16</inkml:trace>
  <inkml:trace contextRef="#ctx0" brushRef="#br0" timeOffset="13579.541">21591 5586 1334 0,'-14'12'153'0,"3"2"508"16,14-6-331-16,7-2-64 15,20-7-76-15,13-10-37 16,32-12-35-16,24-5-15 15,21-9-36-15,8-1-17 0,17 3-28 16,-3 2-13-16,-6 5-5 16,0 4-4-16,-22 4 5 15,-10 2-1-15,-24 5 2 16,-16 3-6-16,-39 10-62 16,-23 4-49-16,-39 19-128 15,-23 8-69-15,-27 19 127 16</inkml:trace>
  <inkml:trace contextRef="#ctx0" brushRef="#br0" timeOffset="13815.407">21579 6456 1693 0,'3'15'204'0,"11"-7"154"0,16-8-61 15,18-16-64-15,16-8-55 16,36-14-52-16,8-3-20 15,10-1-45-15,-2 3-9 16,-9 5-25-16,-4 4-16 16,-13 8-4-16,-13 1-1 15,-29 4-2-15,-11 3 4 16,-19 2-61-16,-8 1-34 0,-10 0-112 16,-3-2-82-16,-2-4 123 15</inkml:trace>
  <inkml:trace contextRef="#ctx0" brushRef="#br0" timeOffset="14213.288">22854 5724 1559 0,'5'8'305'0,"-4"11"244"15,3 10-254-15,-9 21-48 16,-8 10-60-16,-4 13-81 15,-1 2-12-15,4-10-39 16,5-8-16-16,11-24-28 16,5-11-4-16,14-17-3 15,5-11-1-15,14-22 6 0,8-12-1 16,2-22 1-16,3-9-4 16,-5-8-4-16,-6-3 2 15,-2-3 0-15,-4-3-3 16,-4 11 3-16,-5 11-3 15,-8 29-3-15,-7 19-3 16,-8 33 0-16,-4 17-1 0,-6 26 8 16,-3 12-2-16,-5 12 4 15,1 2-2-15,6 2-4 16,4-4 5-16,9-13-3 16,5-11-30-16,9-22-78 15,2-10-72-15,7-20-76 16,-3-14 99-16</inkml:trace>
  <inkml:trace contextRef="#ctx0" brushRef="#br0" timeOffset="14680.221">23756 4953 1330 0,'5'-31'74'15,"-2"4"34"-15,2 6 160 16,-4 12 192-16,-1 9-162 16,0 0-109-16,8 24-36 15,-5 29-39-15,-3 20-12 0,-4 33-27 16,-4 10-18-16,-6 15-14 15,0 4-11-15,-1-7-11 16,1-5-6-16,6-26-10 16,5-15 5-16,5-22-34 15,1-12-31-15,-3-20-70 16,-1-11-75-16,-7-20-64 16,0-17 41-16</inkml:trace>
  <inkml:trace contextRef="#ctx0" brushRef="#br0" timeOffset="14914.517">23472 5591 2184 0,'22'3'254'0,"5"-2"8"0,4-2-63 15,9-7-33-15,5-5-50 16,8-8-54-16,8-2-17 15,4-3-26-15,-3-2-10 16,-9 6-2-16,-9 2-12 16,-16 10-74-16,-6 7-44 15,-10 6-136-15,-1 6-77 0,-1 6 88 16</inkml:trace>
  <inkml:trace contextRef="#ctx0" brushRef="#br0" timeOffset="15213.015">24109 5611 1247 0,'0'0'122'0,"0"0"202"15,-1 1 32-15,-7 27-17 16,10-6-126-16,2 8-106 16,2 2-18-16,-2 4-40 15,-1-2-17-15,2-5-15 16,-1-2-9-16,2-12-2 15,-1-5-1-15,-2-9-3 16,2-3 3-16,-2-11 2 0,3-5-3 16,-2-10 1-16,0-4-1 15,0-5-4-15,-2-2 6 16,-1-6-30-16,3-4-15 16,1 2-63-16,3 1-27 15,5 9-102-15,3 5-70 16,6 9-22-16,2 3 156 0</inkml:trace>
  <inkml:trace contextRef="#ctx0" brushRef="#br0" timeOffset="16631.866">24399 5402 739 0,'8'-20'155'15,"0"-1"155"-15,3 2-145 16,-2 4-1-16,3 6 191 0,-2 9-83 16,-2 9-41-1,1 18-50-15,-3 9-60 0,0 14-31 16,0 6-2-16,-2-2-36 16,2-3-10-16,1-11-14 15,1-8-12-15,3-14-11 16,2-6-1-16,7-14 3 15,2-7-2-15,4-21 3 16,4-11 6-16,4-16-8 16,0-7-1-16,2 0-2 15,-3-1 5-15,-6 6-8 16,-6 10 10-16,-12 12-7 16,-5 12-5-16,-4 25 11 15,-7 2-9-15,-2 31 3 16,0 10 1-16,-1 17-4 15,5 6 0-15,6 1-9 16,5-2-27-16,12-4-56 0,3-5-44 16,16-15-76-16,3-7-92 15,7-16-138-15,2-8 92 16,-2-18 170-16,2-8-55 16,0-16-38-16,2-6 21 15,2-5 124-15,-4-3 122 16,-6 2 192-16,-8 2 55 0,-10 2 44 15,1 2-53-15,-13-1-75 16,2-1 193-16,-8-4-34 16,-5-6-93-16,-7 0-66 15,-7-2-54-15,-9 5-56 16,-4 7-4-16,-15 20-5 16,-5 13-8-16,-10 33-6 15,-6 20-6-15,6 32-16 16,5 12 0-16,15 10-2 15,7 4 0-15,18-12 0 16,10-8 5-16,22-24-3 16,10-14 0-16,21-29-2 15,11-12 0-15,14-32 0 16,4-15-3-16,-5-29 6 16,-5-7 0-16,-14-13 0 15,-3-6 0-15,-9-16-2 0,-5-14-1 16,-11-20 6-16,-7-11-1 15,-12-7-3-15,-6 12 1 16,-9 26-2-16,-5 22 3 16,-4 46 1-16,1 20-3 15,0 30 2-15,-3 13 3 16,-5 39 0-16,-3 13 4 0,-4 33-5 16,2 17 7-16,2 25-2 15,1 13-3-15,9 31 1 16,4-2-2-16,9-12-4 15,7-11 2-15,7-37-19 16,6-16-34-16,8-30-107 16,9-18-47-16,8-31 30 15</inkml:trace>
  <inkml:trace contextRef="#ctx0" brushRef="#br0" timeOffset="17380.808">25914 5436 1144 0,'17'-12'138'0,"2"-6"521"16,11-16-494-16,2-8 38 0,6-16-23 16,3-5-16-16,-5-9-85 15,-3-3-13-15,-13 3-32 16,-7 7-14-16,-19 17-5 16,-9 12-1-16,-13 28 5 15,-10 14-1-15,-9 34-10 16,-2 19-5-16,0 31-4 15,6 7 1-15,14 2 4 16,8-7 1-16,23-17 0 16,16-11-6-16,13-19 0 15,9-10-1-15,11-24 1 16,2-9 1-16,13-23-2 16,6-11 3-16,7-15-1 15,-4-6 0-15,-10-8 1 16,-8-3 2-16,-12-8-2 0,-3 4 3 15,-10 7-3-15,-6 7 3 16,-14 22 38-16,-9 7 17 16,-9 16 17-16,-9 8-3 15,-7 11-25-15,-3 9-14 16,1 7-4-16,1 2-3 16,11-3-10-16,4-1-2 15,9-9-8-15,5-5-7 16,6-9-3-16,5-6 4 15,6-11 1-15,3-3-2 0,2-8 7 16,1 0-7-16,-6 0-12 16,-2 3 1-16,-7 9-16 15,-5 4 2-15,-7 11 5 16,-2 11-2-16,-11 23 13 16,-7 16-2-16,-6 30 7 15,-1 6 4-15,7 5-8 16,9-2 9-16,16-15-41 15,10-8-14-15,20-17-59 16,5-13-57-16,13-28-35 16,4-12-121-16,4-31 100 15</inkml:trace>
  <inkml:trace contextRef="#ctx0" brushRef="#br0" timeOffset="17647.145">27225 4056 1318 0,'0'-12'121'0,"0"12"47"16,1 8 250-16,-3 25-36 0,-5 32-126 16,-1 16-83-16,-5 18-24 15,0 8-43-15,3-1-44 16,0 1-30-16,4-9-23 15,1-9 2-15,5-8-11 16,-1-5 2-16,-1-3-10 16,-4-4-34-16,-5-12-118 15,-3-6-68-15,0-4 92 16</inkml:trace>
  <inkml:trace contextRef="#ctx0" brushRef="#br0" timeOffset="18263.967">27113 5584 748 0,'0'0'207'0,"0"0"178"15,1-1-273-15,0 0 91 16,1 0 21-16,13-36 6 0,-15 36-1 16,0 0-94-16,0-1-15 15,5-37-40-15,-5 39-40 16,2-1-4-16,25-18-13 16,-8 14 1-16,4 5-8 15,3 4-1-15,-2 4 2 16,-4 4 2-16,-6 4 14 15,-10 3 0-15,-6 3 17 16,-4 0 1-16,-16-3-4 16,1 0-5-16,-6-8-4 15,-1-3-6-15,8-5 3 16,2-3-4-16,6-5-16 16,1-3-1-16,10-4-9 15,2-1-6-15,10-5 1 16,6 1-3-16,5 1 0 0,4 3-1 15,3 4-1-15,0 4 3 16,0 4 2-16,-5 1-1 16,0 3 3-16,-5 1-1 15,-9 3-1-15,-1 1 3 16,-11 4 0-16,-6 2 8 16,-13 2-3-16,-8 1 4 15,-6 0 5-15,-5-2-5 16,2-3 5-16,7-3-4 0,6-4-11 15,5-2 3-15,10-2-45 16,1-2-24-16,4-9-137 16,3-10-454-16,-1-11 130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33:49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15304 6697 1604 0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16:31.0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7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3-09-29T13:17:17.653"/>
    </inkml:context>
  </inkml:definitions>
  <inkml:trace contextRef="#ctx0" brushRef="#br0">7688 14058 1396 0,'22'-10'81'0,"-2"0"135"16,1 5 74-1,-2 7 54-15,1 6-79 0,-4 12-77 16,1 5-19-16,-5 11-37 16,-5 4-36-16,-5 14-29 15,-2 9-14-15,-6 22-19 16,-1 8-11-16,-6-4-10 16,-1-5-4-16,0-25-5 15,0-12-2-15,4-14-48 16,0-12-42-16,4-15-92 15,-2-10-80-15,-3-19 441 16,2-12-215-16</inkml:trace>
  <inkml:trace contextRef="#ctx0" brushRef="#br0" timeOffset="254.333">7181 14132 1918 0,'-12'-5'289'16,"12"5"67"-16,0 0-147 15,18-18-85-15,17 3-27 16,36-9-39-16,24-6 2 0,21-5-14 16,10-2-3-16,11 0-15 15,-1-2-4 1,5 1-8-16,10 6-11 16,-7 2 4-16,-7 7-4 0,-13 11-5 15,-12 6 3-15,-21 17-1 16,-9 7-12-16,-30 12-53 15,-21 7-66-15,-47 10-128 16,-29 9 113-16</inkml:trace>
  <inkml:trace contextRef="#ctx0" brushRef="#br0" timeOffset="496.32">7177 15139 1328 0,'40'-11'128'0,"15"-8"474"15,49-15-304-15,10-6-69 16,16-7-56-16,4 2-37 16,-13 9-52-16,-5 3-20 0,-14 13-30 15,-11 5-13-15,-18 9-12 16,-2 1-6-16,-14 6-10 15,-9 3-26-15,-17 3-107 16,-10 4-61-16,-9 10 69 16</inkml:trace>
  <inkml:trace contextRef="#ctx0" brushRef="#br0" timeOffset="2469.265">9267 14427 1411 0,'-15'-16'74'16,"-3"3"93"-16,-2 3 72 16,-4 10-42-16,-3 3-27 0,0 18-75 15,-1 7-32-15,1 14-12 16,3 8-2-16,2 8-24 15,8 2-4-15,8-9-2 16,9-2-12-16,11-17 2 16,4-8 1-16,9-13-5 15,0-9 1-15,5-18 1 16,1-11 1-16,1-20 0 16,4-16 5-16,2-22-4 15,-1-13 3-15,0-6 16 16,-4-5 8-16,-10 1 22 15,-7 5 3-15,-11 4-2 16,-6 9-12-16,-5 23-5 16,-7 12 0-16,-9 30-7 15,-4 14-4-15,-11 32-20 16,-1 20-2-16,4 33-11 16,5 17-3-16,11 20 6 0,4 5-4 15,8 11 7 1,6-2-4-16,12-17 3 0,9-12 5 15,18-34-8 1,9-18 5-16,13-27 2 0,0-12-7 16,-3-19 8-16,-6-11-1 15,-3-19-7-15,1-8 3 16,-1-16-2-16,-1-6 2 0,-5 1 5 16,-7 3-2-16,-12 13-1 15,-15 8-4-15,-13 13-1 16,-11 10 2-16,-11 13 2 15,0 7 4-15,-7 18-2 16,-1 6-9-16,6 19 0 16,4 9-1-16,9 17 1 15,6 3 3-15,11 7 0 16,6-1-2-16,11-14 2 16,6-7 2-16,13-23 0 15,3-11 0-15,3-16 1 16,-1-8-3-16,-8-13 6 15,-8-7-4-15,-3-13-2 16,-4-5-1-16,-4-6-2 16,-2-2 1-16,-2 6 4 0,-3 3 4 15,-3 8-5-15,-1 6-1 16,-4 12-2-16,0 5 1 16,-3 13 0-16,0 0 1 15,5 14-1-15,-4 12-3 16,0 18 6-16,1 8 0 15,-1 12-2-15,0 0 0 16,2-6-2-16,4-9 4 0,4-18 0 16,1-8 1-16,8-18 3 15,2-6-1-15,8-19 0 16,0-11 3-16,7-15-7 16,0-5 3-16,-6-7-1 15,0 3-4-15,-8 10 6 16,-4 7-5-16,-6 16 2 15,-6 9 0-15,-7 13-5 16,5 7 4-16,-3 18 3 16,-2 6 3-16,1 12 7 15,1 3 2-15,1 0 2 16,4-2 5-16,0-13-9 16,2-8-3-16,3-20-5 15,2-7-1-15,6-18 1 16,-1-9-5-16,5-11 5 0,-1-3-5 15,0 6 0-15,1 1 2 16,-6 12-3-16,-2 6 0 16,-2 12 1-1,-1 8 0-15,-2 19-1 0,0 10 0 16,-2 21-1 0,0 9 1-16,1 6-30 0,1 0-16 0,6-11-60 15,3-7-75-15,10-12-78 16,2-9-72-1,12-8 35-15</inkml:trace>
  <inkml:trace contextRef="#ctx0" brushRef="#br0" timeOffset="3324.442">11207 14486 1470 0,'0'0'75'0,"6"15"178"16,2 8-47-16,8 21-12 0,4 10-39 15,-4 15-30-15,-2 5-2 16,-7 6-46-16,-7 2-25 15,-4 0-24-15,-5-6-11 16,-5-16-8-16,-1-9 0 16,-3-20 0-16,0-10 1 15,3-20-2-15,-1-11-1 16,1-22 1-16,-1-14-3 16,2-26 3-16,1-14 4 15,5-16 13-15,5-7 6 0,11-7 1 16,9 0 0-16,19 4-7 15,10 8-2-15,22 22-5 16,3 15-4-16,-1 26-2 16,-3 14-6-16,-14 28-6 15,-5 14 0-15,-12 26 4 16,-8 9-4-16,-17 22 5 16,-11 3 0-16,-13 8 0 15,-6-5 4-15,-9-10-1 16,-3-10-3-16,-1-21-37 15,-1-11-21-15,7-16-45 16,3-9-47-16,10-12-35 16,11-6-84-16,12-9-46 15,10-7 62-15,11-4 132 16,4-3 35-16,3-3 54 0,5 0 21 16,5 0 24-1,1 3 15-15,2 5 65 0,-6 6 40 16,-12 12 98-16,-6 9 17 15,-11 14-47-15,-4 10-42 16,-10 17-48-16,-2 9-8 0,-6 12-32 16,-1 2-5-16,6-4-25 15,5-7-12-15,11-17-15 16,9-11-6-16,11-19-1 16,6-12-2-16,6-23-3 15,1-9-1-15,0-15-1 16,-4-6-4-16,-13 0 2 15,-12 3 4-15,-24 7-4 16,-16 13 1-16,-23 14 0 16,-11 13-6-16,-5 18-11 15,-3 13-11-15,9 14-26 16,7 4-11-16,14 3-60 16,13-2-34-16,23-7-50 15,12-6-171-15,30-10 146 0</inkml:trace>
  <inkml:trace contextRef="#ctx0" brushRef="#br0" timeOffset="3643.649">12225 13436 1481 0,'-2'-29'186'16,"3"2"247"-16,10 15-131 15,4 7-85-15,10 24-94 16,5 18-29-16,-4 34-21 16,3 20-12-16,-9 30-8 15,-9 7-5-15,-2 12-24 16,-4-2-10-16,-4-9-7 15,1-4-5-15,5-24-36 16,1-15-58-16,3-33-114 16,-1-18-103-16,5-35 51 15</inkml:trace>
  <inkml:trace contextRef="#ctx0" brushRef="#br0" timeOffset="3829.931">12285 14131 1774 0,'16'-3'314'0,"6"-1"56"16,15 0-158-16,6 1-71 15,4-4-49-15,5-2-33 16,2-2-29-16,1 0-17 0,12 0-5 16,0 2-25-16,0 2-140 15,-5 0-25-15,-9 3-3 16</inkml:trace>
  <inkml:trace contextRef="#ctx0" brushRef="#br0" timeOffset="4461.183">13018 14309 1550 0,'14'-48'158'0,"-1"0"4"0,-2-3-19 15,-5 2 16-15,-4 2-28 16,-6 13-42-16,-6 7-4 16,-5 25-22-16,-3 13-10 15,-4 27-9-15,-2 12-20 16,4 14-11-16,4 6-6 15,9 1-1-15,6-4-1 16,10-13 1-16,6-9-1 0,13-24-3 16,5-12 2-16,8-20-4 15,5-12 0-15,7-17 1 16,3-4-1-16,1-6 6 16,-5-3-1-16,-7 5 9 15,-6 6 8-15,-11 11 12 16,-4 9 7-16,-8 15 0 15,-5 8-4-15,-4 20-6 16,-2 10-3-16,-5 13 2 16,0 4-1-16,0 2 0 15,0-3 1-15,6-11 0 16,2-5-10-16,6-16-6 16,4-8-8-16,7-16-3 15,3-10 6-15,4-14-1 0,2-7 0 16,2-10-4-16,3-1 0 15,-6 3-4-15,-4 4 1 16,-6 16 5-16,-8 5-7 16,-1 17 1-16,0 9-3 15,-4 17-4-15,4 13 3 16,-7 13-7-16,-1 7-21 0,2 7-38 16,-2-6-42-16,6-8-93 15,4-9-54 1,5-18 81-16</inkml:trace>
  <inkml:trace contextRef="#ctx0" brushRef="#br0" timeOffset="5021.076">14354 14140 1344 0,'-8'-35'108'16,"-3"2"181"-16,-10 11-20 15,-1 9 0-15,-8 18-95 16,-4 11-26-16,1 19-59 16,1 6-28-16,8 9-24 15,9 0-9-15,10-3-19 0,6-4-3 16,18-10-6-16,10-11-1 16,12-16-1-16,5-8 1 15,3-15 0-15,-3-4-2 16,-5-9 0-16,-2 3 0 15,-4-5-2-15,-3 4 3 16,-6 3 2-16,-6 5 0 16,-8 7 1-16,-12 13 4 15,0 0 43-15,-1 2 14 0,-11 20 5 16,-4 6 2-16,1 8-15 16,0 6-9-16,6-4-7 15,4 1-4-15,6-9-20 16,5-4-8-16,10-15 2 15,5-7 1-15,9-8-6 16,6-6 0-16,10 0 0 16,2 0 0-16,7 8-1 15,-5 3 2-15,-6 12-7 16,-1 3 0-16,-12 14 3 16,-5 10-2-16,-11 14 4 15,-7 11 0-15,-14 11-1 16,-11 7-2-16,-15 19-2 15,-7 3 2-15,-9 2 1 0,-6-9 1 16,-2-26-23 0,2-12-32-16,5-23-90 15,7-8-77-15,13-15 98 16</inkml:trace>
  <inkml:trace contextRef="#ctx0" brushRef="#br0" timeOffset="7005.546">15670 13720 1530 0,'0'0'157'16,"0"0"109"-16,-1 0-95 15,-1-1-28-15,1 0-64 16,-1 0-45-16,-38-14-92 16,39 15-36-16,-26 11 44 15</inkml:trace>
  <inkml:trace contextRef="#ctx0" brushRef="#br0" timeOffset="7200.371">15677 14253 2285 0,'-13'1'129'0,"0"-1"20"16,10-6-106-16,2-1-48 0,9-8-134 15,0-5 91-15</inkml:trace>
  <inkml:trace contextRef="#ctx0" brushRef="#br0" timeOffset="9352.688">16842 13884 789 0,'1'-16'141'16,"-1"-3"110"-16,2 1-63 0,-2 0-39 16,1 1 167-16,-1 7 7 15,1 1-58-15,-2 10-64 16,-3 9-88-16,1 20-45 16,-2 13-17-16,3 27-30 15,1 9-1-15,2 1-7 16,5-1 2-16,2-22-5 15,4-12-2-15,8-20 0 16,7-15-3-16,7-23 2 16,9-12 0-16,6-19-1 15,3-5 1-15,-1-2-3 16,-10 5-2-16,-11 16-1 16,-8 10 1-16,-7 20-2 15,-2 9 0-15,3 13-2 16,-2 4 0-16,1-2 1 15,5-2 0-15,-3-10 1 0,4-5 0 16,-1-9 0 0,1-6 1-16,0-11 0 0,-2-1 0 15,-4-6 2-15,-4 2 1 16,-8 3 1-16,-3 4 1 16,-8 1-1-16,-1 3-4 0,-1-1-15 15,-3-1-46-15,5-2-80 16,0-2-51-16,4-13-185 15,3-3 637-15,7-19-217 16</inkml:trace>
  <inkml:trace contextRef="#ctx0" brushRef="#br0" timeOffset="10144.973">17579 13296 1169 0,'17'-24'113'0,"1"9"75"15,-8 9 53-15,0 16 31 16,1 14-6-16,0 20-92 15,3 11-26-15,4 17-48 0,0 11-46 16,-9 16-6-16,-1 5 1 16,-7-2 2-16,3-7-1 15,1-23-13-15,7-12-10 16,2-27-8-16,2-14-7 16,2-27-5-16,3-14 1 15,3-26-1-15,5-8 1 16,1-12-5-16,4-6 2 15,-3 8-5-15,-2 9-3 16,-6 21 2-16,-2 18-2 16,-7 24-1-16,-1 14-3 15,0 23 2-15,1 6-1 0,0 2 3 16,6 1 3-16,0-11 0 16,2-6 0-16,3-11 2 15,0-10-4-15,0-16 2 16,-6-10 0-16,0-14 3 15,-6-8 4-15,-2-7-1 16,-5-5 0-16,-5 2-1 16,-4 2-4-16,-5 9 3 15,1 8-3-15,-2 14-1 16,0 10 1-16,3 17-1 16,3 11-2-16,3 14-2 15,7 3 3-15,3 3-1 0,2-2 4 16,4-8-2-16,2-1-2 15,4-11 2 1,3-5-1-16,2-12 1 16,2-7-2-16,1-9 5 15,-3-7-3-15,1-6 0 0,-1-2 7 16,-6 0 0-16,-1 5 4 16,-8 5 2-16,-12 13-3 15,1 0 2-15,0 0 0 16,15 8 5-16,-16 6-2 0,7 4 6 15,-4-3 0 1,7-5-8-16,5-6-2 0,1-8-7 16,1-9 0-16,6-10 2 15,-2-6 0-15,2-2-4 16,1-1 2-16,-5 9-5 16,-2 10 1-16,-4 12 0 15,-2 10-3-15,-1 15 2 16,-1 6 0-16,-1 9 1 15,1 0 2-15,5 0-14 16,4-7-23-16,12-9-67 16,6-6-76-16,11-10-75 15,5-7 29-15</inkml:trace>
  <inkml:trace contextRef="#ctx0" brushRef="#br0" timeOffset="11253.433">19632 13957 1489 0,'-16'23'172'16,"0"3"165"-16,3 10-38 16,6 4-91-16,4-2-45 15,5-3-65-15,11-17-26 16,0-7-14-16,14-18-31 16,2-8-6-16,6-11 1 15,3-2-2-15,-6 2-2 16,-1 7-3-16,-3 11-7 15,-2 8 2-15,3 13-3 16,5 9 0-16,4 15-2 0,2 6-1 16,0 11 1-16,-1 11-1 15,-6 10-1-15,-10 4-1 16,-7 8-1-16,-10-6-2 16,-9-7 4-16,-4-8 3 15,-10-15-2-15,-2-5 4 16,-15-17 0-16,-6-6-5 0,-11-21 0 15,-4-10-6-15,2-19-11 16,4-5 4-16,14-12-10 16,3-5 0-16,21-11-3 15,9-8-2-15,20-11 6 16,13 0 4-16,19 0 10 16,9 4 3-16,12 9 0 15,0 7 2-15,-5 12 0 16,-6 9-1-16,-16 13 2 15,-8 10 5-15,-12 18 7 16,-7 9 8-16,-10 17 22 16,-7 3 11-16,-7 6 9 15,-1-2-4-15,1-7-14 16,3-6-5-16,4-14-21 16,3-6-3-16,9-15-8 15,3-6-4-15,1-14 1 0,2-4-3 16,-5-12 0-16,-4 0-2 15,-9-3 3-15,-3 2 2 16,-8 12-2-16,-5 3-2 16,-1 16-3-16,-2 6-6 15,3 13-17-15,1 6-6 16,9 13-9-16,4 2 2 16,11 3-4-16,8 3-3 0,9-5-5 15,6 0 0-15,6-6 17 16,4-1 13-16,-1-4 16 15,-1-4 1-15,-5-4 1 16,-5-3 2-16,-6-2 0 16,-3-5 4-16,-6-3 3 15,-1-4 1-15,-1-1 5 16,-4-1-1-16,-1 0 6 16,0 4 1-16,-3 2-1 15,-1 3 2-15,1 1-3 16,-2 1-6-16,3-1-4 15,5 0-2-15,0-3-4 16,4-2-1-16,1 2 3 16,-1-3 0-16,0 3-3 15,-2 1 0-15,0 5 0 0,0 3-4 16,1 11 4 0,3 3 0-16,5 6 0 0,-1 5 0 15,4 0 0 1,3 4 2-16,3-2 0 0,2-3 3 15,-1-5-2-15,0-4-35 16,0-7-130-16,3-3-59 16,7-8 54-16</inkml:trace>
  <inkml:trace contextRef="#ctx0" brushRef="#br0" timeOffset="14170.204">22671 13906 1342 0,'0'-12'58'0,"1"5"23"15,0 6 36-15,-1 14 143 16,0 9-9-16,2 14-18 15,0 4-83-15,0 5-4 16,1-2-61-16,-3-5-22 0,0-5-6 16,0-10-20-16,0-4-8 15,0-11-9-15,0-8-5 16,5-11 1-16,1-8-3 16,-2-19 1-16,-2-8-2 15,-2-14-5-15,0-4-1 16,-1 0-4-16,1 0 3 15,4 5-3-15,3 5-2 16,5 8 0-16,3 6 0 0,3 13 2 16,3 6-4-16,2 13-57 15,-1 8-64 1,2 12-91-16,-2 3-108 0,0 1 56 16</inkml:trace>
  <inkml:trace contextRef="#ctx0" brushRef="#br0" timeOffset="15693.961">23102 13951 1419 0,'8'-13'68'16,"5"-3"46"-16,2-10 44 15,4-7 21-15,-2-7-8 16,-2-5 11-16,-3 2-72 0,-1 4-22 15,-10 13-8 1,-4 8-4-16,-11 22-22 0,-6 12 0 16,-5 27-12-16,-3 12-14 15,0 15-17-15,7 3-6 16,12-10-2 0,8-6 0-16,16-20-3 0,9-9 0 15,12-17-1 1,8-10-1-16,11-15-4 0,8-9 1 15,7-16 5-15,0-6-7 16,-9-7 5-16,-6 0 2 16,-16 4-3-16,-6 4 3 0,-9 10 1 15,-3 6-1-15,-9 9 2 16,-5 8 11-16,-7 11 46 16,0 0 12-16,3 14 17 15,-3 11-5-15,0 23-38 16,0 11-16-16,4 21-16 15,1 7-5-15,1 7-2 16,1 1 0-16,0 1-3 16,0-4 1-16,-3-8-5 15,-1-7 3-15,-6-24-21 16,-2-12-32-16,-5-25-53 0,0-10-52 16,-4-23-60-1,-2-14-64-15,-2-20-60 0,-1-8 41 16,1-15 168-16,-1-1 44 15,8-1 66-15,-1 2 19 16,10 4 22 0,3 1 22-16,9 1 47 0,7-1 37 15,7 6 35-15,6 4 10 16,8 5 10-16,7 6-48 0,10 11-8 16,0 7-32-1,0 19-43-15,-6 8-11 16,-15 18-12-16,-6 12-5 0,-15 16 2 15,-7 6-2-15,-15 6-3 16,-10 2-4-16,-8-4-7 16,-5-5-2-16,-3-7-6 15,1-7-28-15,5-11-83 16,6-5-25-16,23-18-138 16,-1 4-82-16,21-18 75 15,6-5 67-15,9-8 109 16,0 0 20-16,4 0 39 15,-5 2 28-15,1 5 63 16,-1 2 23-16,1 4 26 16,2 0 45-16,-1 0 121 15,3-1 6-15,-3-2 2 0,1-3-56 16,-10-2-83-16,-8-1-18 16,-7 0-36-16,-9 4-11 15,-11 3-22-15,-3 4-8 16,-15 13-12-16,-7 8-12 15,-3 23 0-15,-5 6-7 16,7 10-4-16,5 6 3 0,14-1-2 16,8-3-2-16,20-9 1 15,12-10-2-15,21-16-1 16,13-10 1-16,13-13 0 16,1-10 1-1,-4-15 0-15,-7-2 2 0,-8-10 2 16,-4-2-1-16,-13 4 3 15,-7 0-2-15,-20 11 5 16,-8 6 0-16,-20 15 9 16,-7 6 8-16,-10 17 1 15,-3 5 0-15,0 12-6 16,1 4 0-16,12 2-1 16,5-2-2-16,15-6-10 15,5-4-1-15,14-14-6 16,7-9 1-16,17-11 0 15,6-10 0-15,9-9-2 0,4-4 2 16,-5 0 0-16,-5 5 2 16,-12 11 1-16,-12 7-3 15,-13 13-5-15,-2 8-1 16,-7 8-3-16,3 2-2 16,-4 3-4-16,0-2-10 15,3-6-7-15,4-2 0 0,3-6 1 16,3-6 13-16,3-6 7 15,-1-10 6-15,4-14 4 16,0-6-2-16,2-14 2 16,3-7 0-16,-2-8 2 15,-1-3-2-15,-7-1 5 16,-5 0 0-16,-4 8 7 16,-5 7 6-16,0 21 22 15,-5 12 5-15,-3 20 8 16,-1 14 2-16,-1 23-21 15,1 11-11-15,7 25-20 16,3 6-2-16,9 3 2 16,2-1 0-16,2-13 0 15,1-7-1-15,-5-14-18 16,-1-7-27-16,-3-13-50 0,-2-8-65 16,-1-18-92-1,-1-10-70-15,-2-20 60 0</inkml:trace>
  <inkml:trace contextRef="#ctx0" brushRef="#br0" timeOffset="15858.137">24977 13552 1516 0,'-17'-6'279'15,"4"4"297"-15,11 4-262 0,11 11-146 16,8 3-39-16,17 4-60 16,5-2-9-16,18-5-26 15,9-6-13-15,18-11-21 16,3-7-34-16,3-12-156 15,1-7 223-15,-8-6-91 16</inkml:trace>
  <inkml:trace contextRef="#ctx0" brushRef="#br0" timeOffset="16825.546">26898 13651 1330 0,'-4'-16'70'16,"-3"2"9"-16,-7 13 34 15,-4 7 132-15,-14 21-12 0,-8 10 23 16,-2 13-44-16,0 5-41 15,11-4-42-15,8-4-24 16,14-12-43-16,7-9-14 16,17-14-25-16,9-10-4 15,18-16-15-15,3-8 1 16,7-18 5-16,-3-6-9 16,-9-4 1-16,-4 3 1 15,-14 15-3-15,-8 9 4 16,-14 23 2-16,-3-3-2 0,-7 27 3 31,1 7-5-31,2 8-3 0,6 1-3 16,4-5-6-16,5-5-15 0,7-8-74 15,2-5-43-15,6-7-56 16,2-5-104-16,1-7 13 16,2-6 59-16,-1-9 83 15,3-2 31-15,-2-5 64 16,-1 1 28-16,-5 5 26 15,-7 3 12-15,-5 13 49 16,-10 2 110-16,0 0 120 16,7 15 16-16,-6 2-49 15,0 2-99-15,0 1-33 0,0-3-30 16,9-5-40-16,-1-5-18 16,10-8-25-16,6-5-4 15,1-16-4-15,8-5 3 16,1-10 0-16,3-2-9 15,0 3 4-15,2 2-5 16,-5 15-1-16,0 6 1 16,-2 17 0-16,1 11-1 0,3 18 2 15,0 7-2 1,-4 7-2-16,-1 1 4 16,-3-8-34-16,-1-3-67 0,3-8-106 15,1-8 92-15</inkml:trace>
  <inkml:trace contextRef="#ctx0" brushRef="#br0" timeOffset="18038.798">28934 13650 1344 0,'-3'-15'127'0,"-4"0"254"15,-9 9-79-15,-6 7-60 16,-12 14-122-16,-6 10-15 0,0 15-33 16,-3 6-5-16,11 5 11 15,6 1-3-15,13-11-9 16,13-5-15-16,16-14-20 15,6-8-7-15,13-14-16 16,4-7-4-16,6-13 6 16,3-2-8-16,-6-8-2 15,-7 3 4-15,-10 1-2 16,-7 3-1-16,-11 13 6 16,-7 10-4-16,0 0-3 15,0 0 3-15,-7 14-7 16,7 2-7-16,8 2-27 15,7-2-19-15,11-5-25 16,7-6-15-16,21-5 4 16,0-3 7-16,4-10 3 0,-6-2 13 15,-13-8 35-15,-1 0 18 16,-9-4 17-16,-3-2-3 16,-8 5 6-16,-6 0 3 15,-10 13 0-15,-7 5 22 16,-10 19-3-16,-5 8 10 15,0 18-4-15,-1 6-16 0,8 4 1 16,4-3-7-16,12-11-11 16,9-7 2-16,9-16-58 15,9-7-37-15,5-17-42 16,3-6-80-16,5-15 31 16,1-4 28-16,0-9 71 15,0-3 16-15,-10-4 53 16,-7-6 24-16,-14-5 54 15,-8-9 32-15,-7-9 34 16,-2-2 26-16,-3 7 21 16,0 10 5-16,3 27 18 15,-2 13-41-15,6 27-7 16,-7 0-31-16,4 28-21 16,0 9-25-16,2 19-28 15,2 8-3-15,8 6-14 16,2 4-1-16,10 1-8 15,-2-4-6-15,2-9-10 16,-4-5 0-16,-5-17-22 16,-5-7-22-16,-6-15-59 15,-2-8-72-15,-6-14-77 16,-3-9-124-16,-1-19 76 0</inkml:trace>
  <inkml:trace contextRef="#ctx0" brushRef="#br0" timeOffset="18377.022">29519 13494 1571 0,'8'-2'197'0,"10"0"129"0,5 2-62 0,19-1-64 15,6 1-55-15,10 3-73 16,0-1-20-16,-11 3-39 16,-2-2-5-16,-9-1-11 15,0-1-15-15,-1-1-44 16,2-1-20-16,-4-3-54 15,-3 1-20-15,-11 0 56 16,-4 1 10-16,-15 2 58 16,0 0 41-16,0 0 104 15,0 0 2-15,-11 13 72 16,6 1-48-16,5 9-33 16,3 8-12-16,6 8-39 15,0 2-9-15,2 2-17 0,2-4-13 16,-7-8-11-16,-2-5-1 15,-6-11-38-15,-1-6-79 16,-3-15-100-16,2-10 76 16</inkml:trace>
  <inkml:trace contextRef="#ctx0" brushRef="#br0" timeOffset="18525.625">30137 13274 1744 0,'7'6'117'0,"3"5"-19"16,-1 2-92-16,3 6-53 15,1 0-76-15,6 1 69 16</inkml:trace>
  <inkml:trace contextRef="#ctx0" brushRef="#br0" timeOffset="19090.707">30422 13682 2859 0,'-2'38'141'16,"5"-3"-49"-16,17-13-56 0,7-7-19 15,17-14-13-15,7-6 8 16,2-15 1-16,-6-8-2 15,-18-8-4-15,-13-4-4 0,-19-4-3 16,-17 0-5 0,-19 4-32-16,-10 4-23 0,-7 14-58 15,9 7-25 1,9 12-27-16,9 5-90 16,20 10-9-16,9 0 9 0,18 8 65 15,11 1 43 1,18 2 80-16,10 1 8 0,4-1 33 15,-1-1 16-15,-12 0 44 16,-10 0 19-16,-14 3 33 16,-6 0 104-1,-10 2 135-15,-5-1 6 0,-1-3-98 16,2-4-66-16,2-11-70 16,3-3-24-16,4-13-30 15,4-4-9-15,6-10-10 16,0-3-1-16,4-4-6 15,0 1-3-15,1 5-5 16,2 1-1-16,-1 8-4 0,-1 4 4 16,-2 9-1-1,-1 4-1-15,-3 12-1 16,-1 4 3-16,-2 7-2 0,-2 2 2 16,2 1 3-1,0-2-6-15,0-5-20 0,1-1-52 16,-1-8-103-16,1-5-78 15,2-8 56-15</inkml:trace>
  <inkml:trace contextRef="#ctx0" brushRef="#br0" timeOffset="20553.793">31847 14072 2004 0,'-9'18'269'16,"-12"12"-70"-16,-7 6-12 0,-9 3-93 15,-3 4-14-15,-7-3-35 16,-3 1-24-16,-2-8-159 16,3-1 99-16</inkml:trace>
  <inkml:trace contextRef="#ctx0" brushRef="#br0" timeOffset="22244.482">10249 15928 1297 0,'6'-17'101'0,"0"2"-28"16,-2 1-5-16,1 5 63 15,-1 1-3-15,-4 8 9 16,0 0 16-16,0 0 23 16,0 0-24-16,2 0-16 15,-1 0-20-15,0 0-46 16,-1 0-17-16,1 0-12 16,0-2-8-16,0 1 1 15,0 0-2-15,1 1-3 16,-1 0-1-16,18 12 1 15,-12 10 2-15,2 17-3 16,-3 7-3-16,3 7-6 16,-3-2-6-16,3-3-3 15,1-3 0-15,2-3-1 16,2-4-2-16,-3-18-4 16,1-8 1-16,-1-20 3 15,0-9 5-15,6-20 1 16,2-9-2-16,0-14-4 0,2-11-7 15,0-11 0-15,2-2 1 16,4 0-1-16,-1 7 1 16,6 19-2-16,2 11-3 15,-1 24 3-15,3 12-1 16,0 30 1-16,4 17-2 16,-9 32-3-16,-3 17 7 0,-11 19-2 15,-10 0-1-15,-2-9-2 16,-4-11-25-1,2-23-61-15,3-11-63 0,7-25-87 16,3-18 2-16,12-40 84 16</inkml:trace>
  <inkml:trace contextRef="#ctx0" brushRef="#br0" timeOffset="22585.836">11192 15808 2579 0,'-10'70'144'16,"0"7"-45"-16,9 0-26 15,4-3-12-15,8-20-16 0,6-14-9 16,18-25-10-16,8-15-6 16,12-26-7-16,-2-11 0 15,-9-22-7-15,-10-8 2 16,-11-14-4-16,-4-1-2 15,-14 12 6-15,-5 8-5 16,-15 23-1-16,-7 8 1 16,-11 16 0-16,-1 10-2 15,-10 13-3-15,0 9-4 16,7 8-15-16,3 2-15 0,19 2-38 16,11-1-36-16,11-6-70 15,9-2-78-15,12-9-125 16,9-6 129-1</inkml:trace>
  <inkml:trace contextRef="#ctx0" brushRef="#br0" timeOffset="23519.765">12117 15218 1067 0,'-5'-32'106'0,"-1"3"88"0,-2 2-49 16,2 8 132-16,0 1 13 15,1 10-16-15,5 8-53 16,0 0-80-16,0 21-39 16,10 29-33-16,6 12-27 15,5 25-16-15,3 11-4 16,-2 10-9-16,-1 1-2 15,-4-5-5-15,-3-9-1 0,-2-23-35 16,-3-11-52-16,-8-24-94 16,-3-15-100-16,-11-24 75 15</inkml:trace>
  <inkml:trace contextRef="#ctx0" brushRef="#br0" timeOffset="23693.655">12014 15701 2335 0,'30'2'53'0,"12"-6"-21"16,6-7-14-16,10-6-3 16,3-5-19-16,-1-3-92 15,-6-2-76-15,-9-1 61 0</inkml:trace>
  <inkml:trace contextRef="#ctx0" brushRef="#br0" timeOffset="24169.618">12511 15023 1161 0,'-1'-40'113'15,"-2"9"86"-15,0 9 132 0,3 22 102 16,-1 1-122-16,2 35-118 15,2 15-55-15,2 36-66 16,0 10-17-16,2 16-18 16,-2 7-8-16,-1 5 3 15,-2 2-7-15,2-13-11 16,0-15-1-16,4-31-7 16,4-17 1-1,-1-29-4-15,3-12 6 0,-2-15-5 16,-1-9-4-16,-3-13 6 15,0-6-6-15,-1-6 0 16,-1-3 0-16,1 2-2 16,1 2 7-16,1 4-5 15,2 4 0-15,2 8 0 16,0 6 0-16,2 11-3 16,0 5 0-16,-1 10 0 15,6 7-5-15,-4 12 6 0,-2 6 1 16,2 11 1-16,-7 2-3 15,-2 6 2-15,0 3 1 16,-6-8-2-16,1-6 2 16,3-15-1-16,-4-9 1 15,2-13-46-15,2-5-55 16,0-16-87-16,6-4-63 16,4-15 63-16</inkml:trace>
  <inkml:trace contextRef="#ctx0" brushRef="#br0" timeOffset="24586.546">13084 15792 2680 0,'-4'41'125'0,"3"3"-59"16,1-1-25-16,3-8-30 15,1-5-5-15,2-17-83 16,0-8-75-16,0-20 79 15</inkml:trace>
  <inkml:trace contextRef="#ctx0" brushRef="#br0" timeOffset="24748.874">13007 15352 1487 0,'0'0'72'0,"0"1"104"0,5 16-80 15,14-1-81-15,4 5-3 16,12 3-51-16,3-1-125 16,9 1 113-16</inkml:trace>
  <inkml:trace contextRef="#ctx0" brushRef="#br0" timeOffset="25424.206">13407 15890 2324 0,'2'-24'193'16,"1"-9"-27"0,0-7-82-16,1-1-12 0,0 0-44 15,-2 3-13-15,3 6-7 16,-3 5-4-16,0 11-4 16,-2 16-4-16,13-1-4 15,-3 16-4-15,7 11-10 16,3 5-5-16,5 0-31 15,5-2-18-15,9-11-37 16,8-8-19-16,11-11 47 16,-1-8 31-16,-1-8 27 15,-8-1 15-15,-17 1 9 16,-8 3 0-16,-23 14 15 16,8 1 12-16,-22 24 6 0,-6 5 3 15,-14 18 46-15,-3 5 16 16,-6 6 40-16,1 1-34 15,10-12-14-15,10-10-15 16,18-19-35-16,10-12-9 16,24-19-18-16,5-12 0 0,17-16-2 15,-2-10-1-15,8-5 0 16,2 0-3-16,1 13-3 16,11 11 1-16,-3 18-2 15,-1 13 3 1,-11 20-1-16,-7 7-2 0,-15 24 1 15,-6 9-2-15,-11 15 2 16,-8 9 3-16,-10 6-2 16,-4 3-1-16,-8 7 1 15,-6-6 0-15,-9-13 4 16,-4-14 0-16,-17-25-1 16,-3-8 2-16,-6-20-5 15,2-9 3-15,10-19-2 16,8-10-3-16,17-11 0 15,10-5-6-15,16-6 4 16,11 0-3-16,13-2 1 0,9-2 7 16,11 7-3-16,5 4-1 15,1 7-35-15,-3 5-51 16,-3 6-107 0,-1-1-48-16,4-7 54 0</inkml:trace>
  <inkml:trace contextRef="#ctx0" brushRef="#br0" timeOffset="27568.688">15847 15556 1408 0,'-16'-1'94'0,"-1"1"250"15,-11 11-135-15,-2 6-21 0,-10 17-78 16,-3 8-54-16,3 14-16 15,5 4-8-15,17 8-5 16,10 1-6-16,19-9-14 16,14-9 2-16,18-25-23 15,7-16-63-15,5-26-77 16,-1-13-133-16,-3-25-77 16,-1-11 175-16,-5-13 96 15,-4-6 19-15,-4-3 49 16,-6 1 25-16,-11 6 52 15,-4 2 26-15,-16 9 40 16,0 1 164-16,-10 7 56 16,-1 7-49-16,4 19-61 15,-1 12-87-15,7 26-24 16,1 13-31-16,5 29-40 16,2 11-15-16,5 21-24 0,4 10-3 15,1 13-2-15,-1 8 1 16,0 1 0-16,-3-7 1 15,5-23 1-15,0-16-1 16,5-29-2-16,2-15 1 16,-5-29 1-16,2-15-3 15,-2-27 1-15,0-11-2 16,1-12 0-16,1-1 1 16,-3 7-1-16,-3 10 0 0,-6 24-22 15,-3 10-12-15,-2 28-19 16,-3 12-2-16,-1 19 0 15,2 12-4-15,1 7 11 16,5 1-1-16,8-6 11 16,6-7 13-16,8-13 2 15,8-9 8-15,7-17 4 16,1-6-5-16,-5-15 16 16,-8-5 0-16,-9-6 5 15,-8-4 4-15,-6 2 5 16,-5 2 9-16,-8 9 24 15,-3 5 7-15,-13 13 9 16,-1 5-11-16,-4 15-23 16,0 4-7-16,4 5-6 15,4 2 1-15,7-6 1 0,1-2-3 16,10-7-5-16,8-1-3 16,0-11 0-16,4-4-1 15,4-10 1-15,-4-3 2 0,3-5-2 16,0 2-3-16,-6-6 0 15,-2 5-3-15,-4 7-1 16,0 5 3 0,-2 15-2-16,3 4-1 0,-1 7-1 15,2 2-2-15,3-2-8 16,0-1-17-16,3-7-21 16,-1-3-1-16,-1-5-2 15,1-3 18-15,-3-6 17 16,2-1 9-16,-2-5 6 15,1-1-4-15,-1 0 6 16,-1 1-2-16,-1 3 2 16,-1 4 3-16,-7 6 12 15,0 0 12-15,6 16 16 16,-6 3-2-16,0 3-7 16,0 1-8-16,1-7-13 15,5-4-4-15,4-7 0 0,3-5-4 16,8-14-1-16,3-3-3 15,7-10 3-15,-1-3-1 16,3 4-2-16,-6 0 1 16,-6 9-2-1,1 6 0-15,-11 10-3 16,4 3-6-16,-4 13-12 0,-6 4-14 16,5 11-4-16,-4 2 2 15,5-4 2-15,1-3 8 0,6-13 14 16,3-4 0-16,3-12 7 15,5-8 4-15,3-9-4 16,0-5 7-16,0-8-1 16,-3 2 3-16,-9 6 3 15,-7 5 4-15,-16 14 26 16,-7 7 2-16,-14 16 1 16,-5 8-7-16,-5 14-18 15,2 5-4-15,8-1-1 16,4-7 2-16,15-11-3 15,3-9 2-15,16-15-9 16,8-3-1-16,12-15 0 0,6-9-1 16,7-1 2-1,6 3 3-15,-2 7-3 0,-2 7-1 16,-6 15-1 0,-5 6-2-16,-3 19 1 0,-6 7 1 15,-3 14-3-15,-4 7 3 16,-7 9-2-16,-3-2-1 15,-11-4 1-15,-2-6-5 16,-10-12-23-16,-3-7-20 16,-2-15-28-16,-3-6-8 0,-1-14 19 15,0-9 27-15,4-11 10 16,1-4 15-16,8-6 16 16,5-4 0-16,7-5 0 15,5-1 7 1,6-5-4-16,5 1 12 0,5-4 14 15,1-1 7-15,3 2 31 16,-1-3 6-16,-3 3 20 16,-4-2-10-16,-9 3-2 15,-6 3-10-15,-8 8-23 16,-3 9-11-16,-3 12-16 16,0 5-8-16,3 10-7 15,-1 7 2-15,5 10-9 16,4 8 2-16,7 5-2 15,4 0-1-15,8-2 2 16,4-4 2-16,6-4-2 16,2-5 4-16,-2-4-2 0,-3-2-4 15,-8-2 2-15,-6 1-2 16,-10-3 3-16,-6-1 2 16,-13-2 3-16,-4 2 1 15,-6-2 0-15,-3 3-3 0,5-5-4 16,3-1 4-16,6-5-6 15,6 0 5 1,9 0-4-16,4 0-3 0,14 2 3 16,3-3-6-16,8-2 7 15,4 0 0-15,5-1-20 16,0-1-29-16,10-4-91 16,6 0-63-16,18-7-56 15,15-9 5-15</inkml:trace>
  <inkml:trace contextRef="#ctx0" brushRef="#br0" timeOffset="28457.09">19826 15578 1508 0,'-19'-9'144'0,"-1"11"134"16,-7 9-96-16,-6 23-27 16,-4 8-61-16,-1 17-39 15,3 4 7-15,6 0 1 16,10-1-1-16,11-14-14 16,8-7-16-16,18-25-18 15,9-15-3-15,13-27-6 16,3-16-3-16,7-24 1 15,5-6 0-15,0-16 0 16,3-4-4-16,-5 1 3 16,-3 3-2-16,-13 13 0 0,-8 6 3 15,-11 6 3 1,-6 2 5-16,-6-1 21 0,-2 2 13 16,-5 6 15-16,2 4 1 15,-10 5-7-15,2 5 0 16,-7 5-1-16,-7 2-9 15,1 13-9-15,-3 1-6 0,-1 10-2 16,4 8 1-16,0 2 0 16,2 7 3-16,8 9-13 15,-1 2-6-15,8 15-1 16,4 10-8-16,7 24 4 16,8 14 3-16,5 19-8 15,0 10 0-15,6 17 0 16,-2 2-1-16,3 3 1 15,0-7 2-15,-6-28-2 16,1-13-2-16,-6-29-46 16,-2-13-30-16,-4-26-38 15,0-14-61-15,-9-26-50 16,-2-13-59-16,-3-17-134 16,-7-5 35-16,-6 1 234 15,-4 1 96-15,-10 7 61 16,0 5 25-16,-2 13 125 0,3 8 105 15,9 10 122-15,5 5-115 16,15 8-108-16,8-5-34 16,15 5-58-16,5-1-17 15,15-1-20-15,-3-2-10 0,10-3-13 16,3-1-5 0,-1-3 0-16,8-3-25 0,4-3-96 15,3-1-58-15,-1-1-128 16,-1-1 18-16</inkml:trace>
  <inkml:trace contextRef="#ctx0" brushRef="#br0" timeOffset="29404.605">20832 14908 1192 0,'-10'-31'84'0,"0"1"84"0,0 4-20 16,5 8 142-16,0 5 53 15,5 13-37-15,0 0-101 16,-7 15-68-16,5 15-34 16,4 34-59-16,5 16-15 0,6 29-15 15,3 2-6-15,1 13-1 16,2 3-2-16,-3-8-4 15,1 0 6-15,-1-25-8 16,3-17 4-16,-3-26-58 16,-6-16-64-16,-10-34-82 15,1 5-124-15,-13-32 80 16</inkml:trace>
  <inkml:trace contextRef="#ctx0" brushRef="#br0" timeOffset="29586.754">20689 15462 1744 0,'-3'6'186'0,"4"2"41"15,5 1-67-15,12 3-70 16,4-2-19-16,10-4-9 0,7-3-14 16,9-5-34-16,8-1 5 15,3-5-117-15,-2 0-47 16,-3-2 67-16</inkml:trace>
  <inkml:trace contextRef="#ctx0" brushRef="#br0" timeOffset="30101.886">21413 15574 2309 0,'20'-46'232'15,"-2"-4"-70"-15,-15 1-83 16,-4 6-23-16,-16 14-21 16,-4 7-8-16,-6 22-8 15,-1 6-3-15,3 24-8 16,1 13-2-16,9 20-6 16,6 4 0-16,14 1 1 15,10-6-1-15,18-14-1 16,9-9-1-16,11-18-5 15,3-4-1-15,-1-16 2 16,-10-4-1-16,-8-15 3 16,-6-7 1-16,-8-4 4 15,-3-1-1-15,-5 8 0 0,-4 4 1 16,-4 9 0-16,-7 9-1 16,0 0 2-16,0 0-1 15,0 0 2-15,0 0 0 16,-1-2 3-16,-21-21 0 15,12 8 4-15,-2-5 5 16,-1-10 2-16,1-4 2 16,4-5-5-16,0 2-2 0,8 3-9 15,4 5 3 1,8 6-6-16,5 3 1 0,12 6 2 16,5 0-5-16,17-2 1 15,14 0 1-15,8-6-18 16,2-3-53-16,0-10-94 15,-4-5 82-15</inkml:trace>
  <inkml:trace contextRef="#ctx0" brushRef="#br0" timeOffset="30669.051">23633 15307 1444 0,'-15'-23'72'0,"3"-3"162"0,5-3 41 15,6 3 18-15,1 4-90 0,0 9-40 16,0 13-53-16,4 7-14 16,-2 19-29-1,4 23-23-15,2 13-17 0,2 23-18 16,2 3 0-16,1 8-4 15,1-5 2-15,-1-18 0 16,0-12-3 0,-4-25-34-16,-3-9-54 0,-6-18-94 15,-4-9-73-15,-6-16 591 16,-3-13-314-16</inkml:trace>
  <inkml:trace contextRef="#ctx0" brushRef="#br0" timeOffset="31219.532">23570 15556 1005 0,'6'-27'147'0,"3"1"138"16,9-3-166-16,6-1 117 16,7-4-63-16,6-2-23 15,6-5-37-15,3 1-15 16,-1 4-32-16,0 5 0 16,-13 12 19-16,-4 10 9 15,-16 14-21-15,-5 12 4 16,-3 21-11-16,-7 12-7 15,1 26-29-15,-3 11-8 16,-5 15-4-16,2 4-3 0,2-10 6 16,4-9 2-16,8-23 5 15,3-16-4-15,7-25-8 16,4-17-2-16,2-27-12 16,3-13 6-16,4-21-1 15,-3-5-6-15,-3-2 1 16,-1 3 1-16,-6 14-6 15,-2 11 0-15,-3 21-9 16,-1 11-5-16,0 20 3 16,4 8 0-16,7 7 8 15,4 2 3-15,11-9 0 16,3-5 0-16,5-12 4 16,-3-8-5-16,-4-12 4 15,-8-11 4-15,-8-17-4 16,-5-3 2-16,-9-11 4 0,-1 0-2 15,-9 7 0-15,-3 7 0 16,-7 16-4-16,-3 11 1 16,-3 20-1-16,3 11 2 15,10 18-5-15,5 7 1 16,16 6 2-16,4 1 0 16,9-4 1-16,9-4 0 0,8-13-32 15,9-8-71-15,24-21-98 16,9-7-96-16,22-30 17 15</inkml:trace>
  <inkml:trace contextRef="#ctx0" brushRef="#br0" timeOffset="32669.718">26171 15165 1072 0,'-1'-54'53'15,"-7"-5"40"-15,-3-1 11 16,-7 0 22-16,-3 3 0 15,-2 7 92-15,0 6-21 16,1 12 21-16,2 5-27 16,0 14-32-16,1 3-34 0,1 10-39 15,2 4-9-15,5 9-17 16,4 8-14-16,4 19-17 16,3 15-7-16,10 31-14 15,3 17 1-15,6 13-7 16,2 3 1-16,-4 2 1 15,-1 0 0-15,-6-8-2 16,-2-7 3-16,-5-26 0 16,-3-17-4-16,0-21-26 15,-3-14-61-15,3-28-72 16,-6 6-70-16,0-30 267 16,2-8-90-16</inkml:trace>
  <inkml:trace contextRef="#ctx0" brushRef="#br0" timeOffset="32865.998">25780 15407 1270 0,'0'0'114'0,"15"-4"219"16,10 6-79-16,2 2 18 16,13 3-69-16,0-2-51 15,6-2-63-15,6 1-36 0,2-2-35 16,3-1-4-16,2 0-48 15,0 0-49-15,-6-1-152 16,1-1 94-16</inkml:trace>
  <inkml:trace contextRef="#ctx0" brushRef="#br0" timeOffset="33108.053">26493 15506 1998 0,'-2'22'290'0,"2"10"33"16,1 9-145-16,3 13-36 0,0 2-49 15,-2-2-61-15,-1-2-13 16,-3-11-7-16,1-8-9 15,-3-14-52-15,4-19-82 16,2-6 69-16</inkml:trace>
  <inkml:trace contextRef="#ctx0" brushRef="#br0" timeOffset="33288.566">26390 15216 1386 0,'-18'-5'230'15,"3"1"681"-15,15 3-768 16,10 4-61-16,6 6-57 16,5 5-20-16,5 5-36 15,-1 4-54-15,6 8-158 16,2 3-197-16,3 5 168 16</inkml:trace>
  <inkml:trace contextRef="#ctx0" brushRef="#br0" timeOffset="33776.113">26782 15635 2791 0,'0'-59'166'16,"-4"5"-75"-16,0 5-26 16,-8 11-42-16,3 9-13 15,5 13-9-15,4 16-1 16,0-2-3-16,14-8-7 15,8 15-30-15,9-1-22 16,11 4-47-16,4-2-22 0,4-2 4 16,-2-3-38-16,-3-1 72 15,0-1 47-15,-9-3 43 16,-8 3 6-16,-19 1 37 16,-9 2 62-16,-22 9 46 15,-7 4-42-15,-9 7 2 16,0 4-32-16,7 4-20 15,7 0-10-15,15-1-24 16,10-1-7-16,23-4-17 16,9-1 4-16,24-1-4 15,12-3-4-15,10 2 9 16,-3-1-2-16,-16-3 1 16,-12 3 2-16,-25-4-8 15,-10 2 1-15,-21 2 4 16,-11 0-7-16,-23 1-4 15,-13-2-7-15,-18-4-8 0,-5-1 0 16,6-5-17-16,7-5-13 16,22-4-70-16,10-4-48 15,18-9 702 1,13-4-460-16</inkml:trace>
  <inkml:trace contextRef="#ctx0" brushRef="#br0" timeOffset="34005.721">27544 15010 2201 0,'8'-4'235'0,"3"12"16"16,-1 11-85-16,-1 30-65 15,-1 14-37-15,-4 17-37 16,-2 9-15-16,-2 10-10 15,-2 2-2-15,0-3-9 16,2-7-54-16,2-29-110 16,1-14-62-16,3-22 7 15</inkml:trace>
  <inkml:trace contextRef="#ctx0" brushRef="#br0" timeOffset="34207.348">27424 15391 1493 0,'4'-7'284'16,"5"1"417"-16,10 4-454 15,11 1-117-15,8 1-32 16,24-3-60-16,15-2-14 0,18-6-15 16,1-6-12-1,12-8-118-15,18-9-66 0,23-15 70 16</inkml:trace>
  <inkml:trace contextRef="#ctx0" brushRef="#br0" timeOffset="34827.759">28617 15663 2380 0,'-2'0'208'0,"1"0"-71"0,0 0-26 16,-22-11-21-16,15-8-22 16,-4-17-24-16,1-5-11 15,3-10-19-15,1 4-6 16,7 5-7-16,4 5 2 15,8 12-5-15,3 4 2 16,6 10-3-16,8 4-1 0,6 7 0 16,3 1 4-16,7 8-24 15,-1 1-22 1,3 1-57-16,2-1-50 0,-4-4-47 16,-4-1-67-16,-8-2-86 15,-7-2 85-15,-11-1 160 16</inkml:trace>
  <inkml:trace contextRef="#ctx0" brushRef="#br0" timeOffset="35335.232">29058 15338 1191 0,'1'-12'110'15,"0"-2"95"-15,4-2-9 16,1-1 43-16,1-3-44 16,0 1-22-16,-7 3-49 15,0 4-7-15,-11 9-13 0,-1 5-39 16,-7 15-31-16,-1 9-13 15,-1 9-18-15,0 8-5 16,9 11 1 0,7 7 2-16,16 6-1 0,10-2 0 15,18-16-9-15,14-11-4 16,13-24-11-16,3-10 5 16,-2-19 4-16,-10-8 7 0,-6-12 8 15,-6-7-4 1,-6-4 4-16,-4 3 6 0,-13 3 29 15,-7 8 28-15,-13 6 42 16,-7 4-5-16,-12 7-18 16,-7 5-24-16,-8 14-36 15,-2 3-6-15,3 11-10 16,6 6-1-16,7 4-4 16,9 3-1-16,9-2 1 15,0-1 1-15,15-4 1 16,0-8-2-16,12-9 3 15,5-8-1-15,4-13 0 16,2-1 0-16,2 4-3 16,-1 1 0-16,-1 18 1 15,-1 10-1-15,-10 16 0 16,-4 15-4-16,-14 19-25 16,-9 7-20-16,-11 8-60 15,-11 1-44-15,-9-6-49 0,-3 1-120 16,0-14-143-16,4-9 226 15</inkml:trace>
  <inkml:trace contextRef="#ctx0" brushRef="#br0" timeOffset="36335.778">29946 15438 1033 0,'7'-39'150'0,"3"10"226"16,2 9-65-16,-4 19-87 16,-1 8-18-16,-6 21-113 15,-1 9-32-15,0 18-23 16,0 6-14-16,7-1-17 16,3-8-1-16,10-20 3 15,3-11 1-15,4-21 18 16,4-7 24-16,1-18 0 15,-2-7-4-15,-7-13-10 16,-4-3-7-16,-7 1-25 16,-6 3 2-16,-4 15-8 0,-6 4-8 15,-3 13-8-15,2 8-16 16,-3 10-10-16,3 6-3 16,5 10 9-16,2 1-3 15,10 0 29-15,1-3 3 16,8-10 3-16,4-5 3 0,3-11 4 15,2-8 4 1,-2-8 26-16,0-3 13 16,-6-5-2-16,-4 0 11 15,-8 2-7-15,-5 2 1 0,-8 2-2 16,-4 4-10-16,-5 4-9 16,0 3-9-16,1 10-9 15,1 3-5-15,3 7-3 16,2 5-1-16,5 7-1 15,6 0 2-15,9 5 0 16,6-3-2-16,11 1 1 16,10-2-3-1,14-4-1-15,4-2-2 0,-2-4-6 16,-7 1-2-16,-19 0-8 16,-9 0 0-16,-15 1 0 15,-7 2 5-15,-14 6 9 16,-9 2 2-16,-18 2 4 0,-10 0-1 15,-11-4-1-15,0-2-1 16,7-6 2-16,6-4 2 16,16-7 0-16,9-1 1 15,14-5-6 1,7-3-3-16,12-3-30 0,10-3-8 16,14-1-3-16,8-1 7 15,22-6 25-15,6 0 8 0,5-5 7 16,0 0 2-16,-14-1 1 15,-3 1-2-15,-3 0 5 16,-4-3-5-16,-3-4 26 16,-6-1 16-16,-5-13 29 15,-6-5 11-15,-9-16 7 16,-7-5-5 0,-12 1-8-16,-3 3-9 0,-5 21-14 15,-2 10-2-15,-1 19-18 16,1 12-4-16,-2 15-21 15,0 13-6-15,5 21 0 16,1 11-1-16,4 27 0 16,6 9 0-16,2 9-1 0,1-5 0 15,0-11-2 1,1-6 3-16,5-10-20 16,6-1-29-16,5-18-60 0,-1-9-75 15,0-27-76-15,-2-11-924 16,-3-20 949-16</inkml:trace>
  <inkml:trace contextRef="#ctx0" brushRef="#br0" timeOffset="36520.548">31160 15284 2621 0,'60'0'67'0,"1"-4"-92"16,-2 2-85-16,-8-2-146 15,0 1 53-15</inkml:trace>
  <inkml:trace contextRef="#ctx0" brushRef="#br0" timeOffset="40288.656">21986 8891 1301 0,'-18'31'64'16,"5"1"50"-16,6 4 14 16,15-1 84-16,6 0 3 0,21-1-30 15,5-2-21-15,21 0 19 16,15-3-35-16,36-8-22 16,15-8-15-16,33-24-41 15,14-14-9-15,17-34-27 16,23-19-9-16,18-39-5 15,14-11-5-15,22-33-3 16,-2-11-7-16,19-31-1 16,-10-15-1-16,0-19 4 15,-8-11-2-15,-13-7-3 16,-10-5 2-16,-23-10-3 16,-14-1 1-16,-52 6 2 15,-23 12 0-15,-71 28 0 16,-35 19-1-16,-60 30-4 15,-34 5-6-15,-67 30-11 16,-20 17 6-16,-47 35-1 0,-13 17 2 16,7 19 11-16,5 2-4 15,54-5 4-15,30-2 0 16,79-17 2-16,35-15-2 16,80-44-7-16,48-12 4 15,80-18-3-15,31-3-2 16,49 7 5-16,8 0 1 15,3 7-3-15,0 11 5 0,-33 36 5 16,-15 19-8 0,-41 24-48-16,-32 14-36 15,-60 12-80-15,-27 5-56 0,-53 12-316 16,-15 2 198-16</inkml:trace>
  <inkml:trace contextRef="#ctx0" brushRef="#br0" timeOffset="41087.41">28826 1759 2130 0,'0'73'170'16,"4"13"-68"-16,0 34-27 0,-1 12-11 15,1 6-38-15,-3-4-6 16,3-26-4-16,5-17-3 16,3-23-4-16,2-16-6 15,3-25-90-15,1-11-58 16,-2-23-787-16,1-13 763 15</inkml:trace>
  <inkml:trace contextRef="#ctx0" brushRef="#br0" timeOffset="41602.752">28678 1672 2016 0,'32'-15'185'0,"19"-4"-15"16,6-2-33-16,15 1-33 15,10 1-40-15,8 11-34 16,-2 5-7-16,-12 13-5 16,-8 6-6-16,-25 12-3 15,-12 5-1-15,-23 9 2 16,-11 4 6-16,-27 4 12 15,-13-1 9-15,-28-2 2 0,-10-3 0 16,-4-6-8-16,3 0-5 16,31-11-11-16,12-5-4 15,27-12-7-15,15-5 0 16,28-8 8-16,17-4-4 16,34-3-3-16,14-1-2 15,2 3-6-15,1 4 3 0,-8 11 3 16,1 6-1-16,-4 11 0 15,-10 4-5-15,-27 10 2 16,-21 4-4-16,-34 10 5 16,-21 1 0-16,-37 1 0 15,-15-3 2-15,-13-8-3 16,3-3 1-16,11-11 1 16,8-3-2-16,9-7-31 15,5-4-40-15,20-8-72 16,12-5-41-16,34-7-125 15,19-5-146-15,24-7 282 16</inkml:trace>
  <inkml:trace contextRef="#ctx0" brushRef="#br0" timeOffset="44441.274">30099 2468 1690 0,'12'29'192'16,"12"0"-73"-16,6-1-20 0,8-10-30 15,5-6-10-15,0-14-2 16,0-7-9-16,-4-9-6 15,-4-5 1-15,-10-7-14 16,-4 0 0-16,-12-3-11 16,-4-3 0-16,-12 0-9 15,-6-1 1-15,-6 6-18 16,-6 5-28-16,3 14-53 16,2 6-48-16,2 11-123 15,6 6 1161-15,14 5-762 16</inkml:trace>
  <inkml:trace contextRef="#ctx0" brushRef="#br0" timeOffset="45136.416">30730 2486 1974 0,'14'31'183'0,"2"-5"-64"16,1-5-42-16,4-9-21 15,-2-6 3-15,0-11 18 16,0-7-1-16,-1-10-28 15,-1-5-17-15,3-7-10 16,-2 2-8-16,-1-5-8 16,1-1 2-16,-6 4-2 15,0 2-4-15,-5 13 2 16,-3 5-4-16,-4 14 1 16,0 0-1-16,0 0 0 15,8 11 2-15,-3 10-3 16,2 7-1-16,3 5 8 15,3 2 1-15,4 3 2 16,1-4 6-16,1 4-2 16,-2-1 0-16,-2 0 10 0,0 0 5 15,-2-5-3-15,-3-1 1 16,2-4-6-16,-4-5-6 16,-2-5 0-16,2-1 0 15,-3-4-1-15,4 4 0 16,0 1-4-16,0 4-2 0,3 7-4 15,-6-2-1-15,-1 7 1 16,0-1 0-16,-3 2 0 16,0 2-1-16,-4 1 0 15,0 3 1-15,-5 5 0 16,1 6-1-16,0 3-1 16,-2-1 2-16,8-3-9 15,0-6-11-15,5-11-19 16,3-4-22-16,-3-13-38 15,-5-15-5-15,0 0-39 16,0-1-33-16,-16 2-27 16,-1-12-65-16,0-4 155 15</inkml:trace>
  <inkml:trace contextRef="#ctx0" brushRef="#br0" timeOffset="45478.496">31417 2350 2228 0,'6'20'170'0,"-2"8"-74"16,1 2-21-16,-2-2-54 15,1-3-5-15,1-5-8 16,1-4-41-16,-1-11-121 15,2-5 103-15,-4-8-28 16</inkml:trace>
  <inkml:trace contextRef="#ctx0" brushRef="#br0" timeOffset="45643.476">31501 1917 1524 0,'14'1'-12'0</inkml:trace>
  <inkml:trace contextRef="#ctx0" brushRef="#br0" timeOffset="46422.158">31773 2288 2076 0,'0'40'248'16,"2"-3"-69"-16,3-3-15 15,2-2-58-15,1-4-19 0,2-5-22 16,2-6-28-16,-2-3-7 16,3-8-9-16,-2-3-2 15,4-7 5-15,2-8-8 16,1-5-1-16,3-6 1 16,2-7-15-16,0-5 2 15,2-5-4-15,2-4-4 16,-3 3-8-16,-1 7-9 15,-9 15-4-15,-14 18-1 0,1 1 1 16,7 13 5-16,-6 17 3 16,9 7 0-16,6 2 5 15,4 0-1-15,11-6 0 16,-2-2-1-16,10-7-3 16,3-3 3-16,-1-7 2 15,-1-6 3-15,-7-6 5 16,-2-2 4-16,-14-2 1 15,-5-3 1-15,-11 0 14 16,-6-2 15-16,-14 0 14 16,-2 3-1-16,-10 4 1 15,-3 1-9-15,3 9-2 16,3-1 2-16,8 4-6 16,5-2-5-16,14 1-8 0,8-3-7 15,13-1-8-15,9-3-1 16,13-5 1-16,5-3 0 15,10-3 4-15,-4 1 0 16,-4 1-5-16,-11 3 6 16,-9 3-4-16,-1 10-2 15,-6 4 3-15,2 6-4 16,-3 10-1-16,1 2 1 16,-6 9-3-16,-1 5 8 15,-5 0-5-15,-5 3 1 0,-6 1 5 16,-5 1-7-16,-12 0 9 15,-4-1-1-15,-12-10 1 16,-6-5 3-16,-8-10-8 16,-9-6 4-16,-5-13-29 15,-2-4-27-15,3-10-118 16,6-6-64-16,2-11 105 16</inkml:trace>
  <inkml:trace contextRef="#ctx1" brushRef="#br0">32890 9531 0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17:46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28906 3492 1237 0,'-4'-9'35'0,"-1"1"-16"0,-6 2 1 16,-6 6 3-16,-7 5 2 15,-10 18 22-15,-3 7 9 16,-6 15 12-16,-1 5 60 0,3 0-9 16,8 1-29-1,9-8-39-15,8-6-7 0,11-8-17 16,6-6 3-16,13-10-12 16,6-6-6-16,17-15 12 15,3-8-3-15,9-13 0 16,6-5-3-16,-2-4-12 15,-3-4 6 1,-5 0-3-16,-8 2 3 0,-11 9-6 16,-6 9-9-16,-10 11 6 15,-10 11 0-15,9 7 0 16,-7 15 5-16,4 15-2 16,0 6-3-16,3 3-6 15,4-3-3-15,4-4-8 16,5-4-19-16,7-6-48 15,3-3-24-15,4-10-62 16,1-6-54-16,-4-10 168 0</inkml:trace>
  <inkml:trace contextRef="#ctx0" brushRef="#br0" timeOffset="318.069">29527 3123 1512 0,'3'51'86'0,"-3"17"63"15,-3 4-8-15,1 13-31 16,1-5-32-16,2-6-42 16,2-4-12-16,2-17-9 15,0-3-9-15,-2-15 6 16,-1-4-6-16,1-10-60 16,-2-6-33-16,-1-15-95 15,0 0-63-15,2-4 164 0</inkml:trace>
  <inkml:trace contextRef="#ctx0" brushRef="#br0" timeOffset="666.824">29472 3416 1332 0,'26'-8'37'0,"14"-1"31"15,5 1 3 1,15 4 31-16,4 3 23 0,1 7-62 16,-5 5-24-16,-11 10-24 15,-3 4-3-15,-8 15-6 16,-4 1 0-16,-16 2 18 16,-9-1 26-16,-20-5 61 15,-12 0 17-15,-16-2 7 16,-10-5-57-16,-6-4-33 15,2-2-14-15,-5-4-11 16,6-3-7-16,15-7-41 16,9-4-42-16,28-6-91 15,-1-2-117-15,26-8 135 16</inkml:trace>
  <inkml:trace contextRef="#ctx0" brushRef="#br0" timeOffset="1137.628">30352 3738 1090 0,'3'-8'42'0,"0"-2"-11"0,0-2 10 16,-4-5 17-16,-2 0 22 15,1-1 7-15,-6 2 2 16,1 3 54-16,-7 6-30 15,-2 4-23-15,-4 7-39 16,-1 7-10-16,0 9 34 16,1 4 9-16,5 6 8 15,5-1-8-15,10-3-49 16,1-3-18-16,12-5-7 16,4-3-2-16,4-2-2 15,3-5 7-15,6-8 3 16,0-1 2-16,3-12-1 15,1-3-6-15,-3-4 0 16,0-3-4-16,-4-4 5 0,-2-2-2 16,-6-2 0-16,-4 2 5 15,-4 8-10-15,-7 5 1 16,-4 16-11-16,0 0-7 16,5 9-6-16,-4 13 2 15,-1 8 3-15,0 2 6 0,4-2-20 16,-1-3-26-1,5-4-62-15,4-1-49 0,6-4 8 16,3-3 10-16,2-4-63 16,0-6 158-16</inkml:trace>
  <inkml:trace contextRef="#ctx0" brushRef="#br0" timeOffset="4816.597">31011 3676 1406 0,'1'10'95'0,"-2"5"2"16,-4 1 31-16,3 1-38 15,-1 0-12-15,1 1-7 16,2-3-2-16,3-3-12 16,0 1 0-16,2-5-19 0,-2-1 4 15,-3-7 9-15,0 0-4 16,0 0-4-16,1 0 2 16,18-11 1-16,-9-3-5 15,4-6-13-15,2-1-12 16,6-4-9-16,-1-2 2 15,1 4-3-15,-1 3-1 16,-8 9-5-16,0 9-10 0,-5 9-2 16,-3 8 2-16,-2 10 2 15,-4 4 2-15,0-2-48 16,2 1-40-16,5 1-106 16,8-1-126-16,9 1 179 15</inkml:trace>
  <inkml:trace contextRef="#ctx0" brushRef="#br0" timeOffset="5166.594">31544 3687 1658 0,'13'13'203'0,"-2"7"-9"0,2 6-9 16,-4 9-74-16,1 5-48 15,2 11-24-15,-2 13-16 16,-2 14-5-16,-3 5 5 16,-8 5 1-16,-2-10 7 15,-10-13 5-15,-6-7-2 0,-6-14-13 16,-3-2-4-16,-3-7-5 15,0-7 0-15,-1-9-6 16,-2-6 4-16,8-15-23 16,-1-6-20-16,8-15-100 15,7-7-61-15,11-11 845 16,11-11-559-16</inkml:trace>
  <inkml:trace contextRef="#ctx0" brushRef="#br0" timeOffset="5374.986">31562 3401 1464 0,'-2'18'-58'0,"2"3"-86"16,15 0 80-16</inkml:trace>
  <inkml:trace contextRef="#ctx0" brushRef="#br0" timeOffset="5667.257">31804 3658 1774 0,'-8'32'161'0,"8"-3"-26"16,6-2-24-16,12-7-34 16,5-2-18-16,13-6-14 15,2-2 11-15,6-10 12 16,2-5 8-16,-8-7 0 16,-3-4-31-16,-12-2-9 15,-8-3-6-15,-14-11-11 16,-1 1-3-16,-15-4-7 15,-5 3-6-15,-4 11-7 0,-6 6-2 16,2 12-18-16,2 3-10 16,6 10-40-16,2 2-69 15,8 5-51 1,5 1-119-16,11-3 188 16</inkml:trace>
  <inkml:trace contextRef="#ctx0" brushRef="#br0" timeOffset="60775.291">27780 8319 1402 0,'0'0'64'16,"0"0"17"-16,12 20 110 0,-6 10 24 16,1 9-11-16,3 13-44 15,2 2-68-15,5-4-47 16,3-7-3-16,-2-14-11 16,3-7-1-16,0-9-2 15,-1-8 1-15,3-7 1 16,-1-6-10-16,4-8 0 15,-1-5-1-15,2-10-8 16,1-6 0-16,-1-10-4 16,1-5-2-16,-3 0 0 15,-1 4-4-15,-4 13 2 16,-4 10-3-16,-7 14 0 16,-2 8 0-16,0 12-3 15,-4 8-2-15,2 17 4 16,0 6-3-16,-2 9 4 0,7 0-1 15,2-4 1 1,0-3 10-16,-6-7-79 16,-1-5-86-16,-4-9-168 0,4-4 28 15</inkml:trace>
  <inkml:trace contextRef="#ctx0" brushRef="#br0" timeOffset="61314.302">28598 8309 1208 0,'0'0'101'16,"0"0"29"-16,-10 22 95 0,6 12 76 15,1 12-29-15,2 14-87 16,1 5-60-16,0 1-56 15,1 2-30-15,-1 7-24 16,0 4-6-16,0 5-4 16,0-3 0-16,1-14-5 15,2-10 8-15,0-21-6 16,0-9-12-16,-2-18-38 16,-1-9-59-16,3-16-16 15,-2-12 0-15,1-27 39 0,-2-14 25 16,-1-21 41-16,-3-5 12 15,0-2 3-15,3 2 3 16,4 1 0-16,4 5 3 16,12 15 6-16,2 10 15 15,12 26 3-15,2 10-1 16,3 13 19-16,5 8-9 16,2 10-3-16,0 5-11 15,-2 13-13-15,-6 3 3 16,-19 9-5-16,-6 6 5 15,-18 5 2-15,-9 1-4 0,-13-2 6 16,-5-4-7-16,-2-10-23 16,2-4-28-16,8-9-82 15,8-3-61-15,13-7-60 16,6-3-18-16,23-5 137 16,10-4-78-16,16-9 129 15</inkml:trace>
  <inkml:trace contextRef="#ctx0" brushRef="#br0" timeOffset="62247.38">29237 8463 951 0,'41'-32'170'16,"-4"-2"103"-16,-14 5-66 0,-1 3 163 16,-15 7-65-16,-2 5-99 15,-15 8-55-15,-9 4-77 16,-9 11-34-16,-5 7-11 16,-8 14-6-16,1 6 3 15,1 6 6-15,4 0-5 16,20-5-8-16,12-5-8 15,14-13-4-15,10-5 0 16,14-14 1-16,-3-6 3 16,6-13-1-16,-3-12-2 15,-7-13 0-15,4-4 1 0,-13-10 1 16,0 0 3-16,-11-8-5 16,-4-6-3-16,-4-14 0 15,-2 0 1-15,-4 14-5 16,-1 13 3-16,1 36-5 15,-3 15-6-15,1 29-2 16,-1 17-6-16,0 30 6 16,6 12 2-16,7 9 6 15,5-1 1-15,10-5 0 16,2-4 2-16,11-7-2 16,8-7 0-16,7-17-1 15,6-8-3-15,4-15 4 0,-4-6-1 16,-6-14 1-1,-7-7 1-15,-8-9 2 16,-6-8 3-16,-8-1 2 0,-3-6-2 16,-11-4 1-16,-6-1-2 15,-11 0-1-15,-1 7 4 16,-7 12-8-16,1 8 4 16,-6 13-5-16,0 7-7 15,6 9 4-15,3 2 2 0,12-2 2 16,5-2 1-16,14-5-1 15,9-3-1-15,2-10 1 16,2-5 6-16,-3-7-1 16,-3-2 0-16,-3-7 3 15,-1 0-4-15,0-6-1 16,-6-4-1-16,1 5-17 16,-4 4-11-16,-8 17-10 15,0 0-6-15,9 10 14 16,-4 8 5-16,4 5 14 15,5-1 6-15,3-8-11 16,5-5-3-16,0-9 1 16,2-8 0-16,0-15 12 15,1-7 4-15,-2-15 4 16,-3-5 3-16,-5-6 14 16,-3-4 2-16,-3-4 2 0,-3-8-2 15,-6-18-13-15,-1-1-1 16,-7 9-5-1,-3 14-2-15,1 36-1 0,1 14 0 16,1 25-4-16,0 13-2 16,3 32 4-16,0 17 2 15,10 25 7-15,3 3 3 0,7 3-5 16,3-1-1-16,-3-2-4 16,-1-4-1-16,-1-14 0 15,-4-14 0-15,3-20 3 16,-4-7-6-16,-5-15-33 15,0-8-42-15,-8-15-78 16,-3-8-101-16,-6-11 96 16</inkml:trace>
  <inkml:trace contextRef="#ctx0" brushRef="#br0" timeOffset="62613.507">30129 8320 1258 0,'10'1'88'15,"2"3"47"-15,5 3-60 16,4 1 65-16,0 0-47 0,6 1 6 16,3-3-46-16,3 0-20 15,5-4-12-15,-1-2-12 16,2-1-3-16,-1-1 6 16,-5-1-9-16,-3 1 6 15,-11-2-6-15,-5 3 3 16,-14 1 6-16,0 0-6 15,0 0 33-15,0 0 18 0,-2 0 50 16,1 0-15 0,-26 7-7-16,24 9-15 0,3 12 0 15,1 5-2-15,5 4-31 16,-1-1-3 0,1-4-20-16,-1-5-2 0,-1-6-11 15,-1-4 6-15,0-9-26 16,-3-8-38-16,0 0-110 15,9-16-107-15,-1-13 83 16</inkml:trace>
  <inkml:trace contextRef="#ctx0" brushRef="#br0" timeOffset="62779.261">30493 7917 1879 0,'10'3'33'0,"-5"18"-30"16,2 7 12-16,0 9-10 0,-1 3-5 16,10 4-53-16,4-2-55 15,9-1-133-15,3-4 187 16</inkml:trace>
  <inkml:trace contextRef="#ctx0" brushRef="#br0" timeOffset="63454.369">30722 8461 1938 0,'-2'22'302'0,"2"1"-69"16,0-1-50-16,3-6-95 15,0-3-8-15,1-9-15 16,-4-4-7-16,1 0 16 16,17-11-8-16,-7-5-19 15,3-9-5-15,-1-10-31 16,3-2-1-16,1-5-6 15,-1 3-4-15,-6 3 2 16,-2 5-4-16,-3 12-10 16,-5 17-3-16,0 2-17 15,3 3 1-15,-3 23 7 16,3 9-3-16,2 5 13 0,7 4 1 16,10-5-10-16,4-2-2 15,11-7-4-15,0-8 3 16,6-9 13-16,-2-5 6 15,-3-13 6-15,-2-1-2 16,-6-6 3-16,-5-2 0 16,-8 2 3-16,-7 2 4 15,-16 3 0-15,-9 2-1 16,-11 4 1-16,-7 5-2 16,-6 6 1-16,2 4 1 15,4 2 1-15,3-1-1 0,16-2 2 16,5-3 0-16,13-1-3 15,9 0 1-15,12-7 1 16,7-2 3-16,10-8-3 16,1-3 3-16,5 3-4 15,-2 0-6-15,-5 2 1 16,-2 5 1-16,-8 5-3 16,1 3 5-16,-2 11-5 15,-1 4-1-15,0 8 1 16,0 7 0-16,-5 13 0 15,-2 8-2-15,-11 14 1 16,-5 6 1-16,-8-1 0 16,-10-6-1-16,-11-15 3 15,-5-8-5-15,-13-14 2 16,-1-3 1-16,-7-15-38 0,0-3-51 16,-2-13-96-16,0-7-105 15,1-3 68 1</inkml:trace>
  <inkml:trace contextRef="#ctx0" brushRef="#br0" timeOffset="64337.726">29302 9298 1483 0,'-18'8'54'0,"-8"8"70"0,-6 8 82 16,-9 14 96-16,-3 4-39 0,3 3-51 15,7-3-100-15,18-8-43 16,10-3-23-16,15-10-31 16,9-9-5-16,14-7-3 15,5-7-1-15,4-18 2 16,1 1 0-16,-4-14-1 16,-6-6-2-16,-3-2 2 15,-2-3-3-15,-10 9-1 16,0 10 1-16,-10 14-6 15,-7 11-4-15,2 10 0 16,-5 12-3-16,-1 17 5 16,1 1 4-16,4 2-9 15,1-7-19-15,8-12-81 16,2-3-27-16,6-12-125 16,1-2-93-16,5-11 55 0,1-5 79 15,0-9 117-15,-1-1 14 16,2-9 39-16,-3-1 19 15,2-4 37-15,-4 1 29 16,-4 5 52-16,-1 6 19 16,-8 12 79-16,-8 10 75 15,1 0-60-15,9 15 13 16,-10 14-26-16,-1 8-17 16,-4 4-41-16,3 0-15 0,3-8-49 15,6-10-12-15,11-4-28 16,2-10-14-16,5-8 4 15,3-2-8-15,-3-18 3 16,3 2-2-16,-3-6-4 16,-2-6 3-16,-2 6-6 15,-1 0-1-15,-5 7-18 16,-2 4-21-16,2 12-40 16,2 3-22-16,4 11-51 15,5 4-49-15,10 6-118 16,7 5 80-16</inkml:trace>
  <inkml:trace contextRef="#ctx0" brushRef="#br0" timeOffset="65945.348">31038 9510 2279 0,'-3'-30'162'0,"-12"6"-47"16,-6 3-25-16,-11 15-57 15,-6 7-15-15,-4 20 4 0,-1 6 14 16,6 13 8-16,7 2 5 16,14-1-13-16,9-1-15 15,14-6-11-15,11-5-6 16,13-11 1-16,7-5 3 15,9-13 11-15,-1-6 9 16,2-11 13-16,-2-6 0 16,-3-4-6-16,-4-3-10 15,-12 0-8-15,-6 4 1 0,-8 4-3 16,-7 8-7 0,-6 14-2-16,0 0 5 0,0 0-9 15,0 15 8 1,-2 6-4-16,6 6-6 15,2 0 6-15,3-3-4 0,5-5-2 16,-2-7 1-16,4-7 8 16,2-4 10-16,3-2 16 15,-1-7 7-15,-1-10-1 16,2-2-10-16,-3-7-16 16,3-3-5-16,1 4-8 15,-1 0-2-15,-2 3 1 16,1 5-1-16,-7 9-1 15,0 6 1-15,-2 10-4 16,-1 11 0-16,2 5 0 16,-3-1 1-16,2 1 2 0,2-4 0 15,2-2 1-15,1-5 1 16,4-5-1-16,-2-5 2 16,3-5 1-16,0-4 1 15,-3-10 1-15,2-3-3 16,-2-3 1-16,-2-1-2 15,1-4 2-15,-1-1-1 16,-7 2-16-16,0 2-13 0,-2 9-21 16,0 7-9-1,1 14 9-15,0 5 6 0,1 15 10 16,1 4 9-16,6 3-2 16,1 2-6-16,10-9-6 15,3-2-2-15,9-7 5 16,0-5 12-16,5-7 10 15,-2-4 7-15,-5-5 6 16,0-6 0-16,-11-3 2 16,-7 1 3-16,-5 0 5 15,-6 0 1-15,-8 3 10 16,-5 4-6-16,-14 1-4 16,-5 7-3-16,-4 10-9 15,-2 1 3-15,5 7 7 0,4 1 9 16,12 0 0-16,9 0-2 15,12-5-7-15,11-6-6 16,0-6 4 0,5-4 1-16,-1-8-1 0,-2-4 6 15,2-8-5-15,-6-1 1 16,-2-2-2-16,-4 0-6 16,-1 5 1-16,-3 5-7 15,0 3-14-15,0 6-10 16,1 7-11-16,-1 1 3 0,4 7 11 15,-2 2 7-15,0-2 14 16,-2 0 0-16,-1-4 3 16,2-4 0-1,-1-5 1-15,3 0 5 0,0-6 1 16,0-2-1-16,1-2 11 16,0 0 7-16,-6 5 2 15,0 1 8-15,-9 6-9 16,0 0-11-16,0 2-6 15,-5 23-6-15,12-3-3 16,-1 1 4-16,11 2 1 16,-6 2-4-16,4-1-1 15,1 1 2-15,-5 0 4 16,-4-2-11-16,-3-6-40 16,-2-4-56-16,-2-15-105 0,0 0-54 15,-11-8 67-15</inkml:trace>
  <inkml:trace contextRef="#ctx0" brushRef="#br0" timeOffset="66132.815">32602 8916 2166 0,'-2'15'-3'0,"-3"3"-39"0,4 0-75 16,6 2-62-16,4-3-140 16,1-2 252-16</inkml:trace>
  <inkml:trace contextRef="#ctx0" brushRef="#br0" timeOffset="66304.954">32725 8982 2309 0,'-7'38'172'0,"7"21"-10"16,5 8-70-16,2 8-46 0,3 6-23 15,-5 4-21-15,0-2 3 16,-8-5-68-16,-6-4-66 16,2-6 41-16</inkml:trace>
  <inkml:trace contextRef="#ctx0" brushRef="#br0" timeOffset="68863.367">29516 10631 1192 0,'1'-6'132'0,"0"-1"306"0,-6 6-235 16,-5 2-17-16,-10 10-40 15,-5 8-50-15,-6 13 18 16,-2 9 21-16,-4 8-31 16,4 2-7-16,10-6-26 15,7-6-21-15,16-16-32 16,6-5-11-16,10-12-2 15,4-9 0-15,11-13-3 16,3-6-1-16,12-12 1 16,2-1-4-16,-2-3 1 15,-5-1 0-15,-15 7-14 16,-9 8-10-16,-17 8-13 16,-8 8-10-16,-10 8 8 0,-2 7 7 15,4 10 13-15,4 4 1 16,16 5-14-16,8 4-18 15,20 0-48-15,6-1-24 16,11-6 18-16,1-3 18 16,3-8 36-16,-1-4 16 15,-3-4 17-15,1-5 6 0,-4-7 0 16,-1-3 12-16,-7-8 15 16,0-2 20-16,-12-6 67 15,-4 1-10-15,-15-3 33 16,-9-1-12-16,-19 4-54 15,-5 3-20-15,-12 11-35 16,-6 9 3-16,-1 12-7 16,0 9-3-16,5 13 5 15,3 6-4-15,15 6 2 16,11-2-1-16,18-4-2 16,14-7 2-16,14-14-8 15,5-4 7-15,8-13-7 16,2-6 2-16,3-12 0 0,1-4-5 15,-9-11 3-15,-2-7 5 16,-11-9 0 0,-5-6 7-16,-4-9 6 0,-6-11-6 15,-7-22 2-15,-4-6-1 16,-10 5-6 0,-3 9 6-16,-6 36 1 0,-1 16-5 15,-1 28 8-15,-2 11-5 16,6 26 3-16,1 10-2 15,9 23-7-15,6 9 3 0,5 14-9 16,7 0 7 0,13-3 0-16,8-8-1 0,14-13 2 15,14-4-1 1,12-9-11-16,1-4-18 0,-7-10-33 16,-8-5-7-16,-22-13 17 15,-5-10 26-15,-14-11 17 16,-4-5 15-1,-4-10 10-15,-4-3 12 0,-2-7 29 16,-2-4-1-16,-7-2 9 16,-4 3-19-16,-9 9-19 15,-3 8-1-15,-7 16-11 16,-1 5-10-16,-3 13 1 16,4 5-4-16,7 9-1 15,4 3-3-15,15 4-2 0,6-2-1 16,14-6 3-16,7-5 0 15,7-9 0-15,4-5-1 16,4-13-2-16,1-8 0 16,-1-13-1-16,-1-5 0 15,-7-9-1-15,-5-4 8 16,-10-11 2-16,-4-7 10 16,-15-21 7-16,-5-12 0 15,-16-11 3-15,-8 3-9 16,-6 25-7-16,-1 21-3 0,1 37-5 15,4 15-3-15,2 26-1 16,1 13-4-16,10 23 3 16,6 15 0-16,19 20-2 15,8 7 8-15,17-5-3 16,5-5 5-16,8-10 0 16,1-7 0-16,-2-12 2 15,0-10 0-15,-4-17 1 16,-3-10 0-16,-7-17 3 15,-6-6 4-15,-9-15 7 16,-2-13 11-16,-9-14 13 16,-1-6-3-16,-4-11 1 0,0 2-13 15,2 3-6-15,-2 5-1 16,2 13-4-16,0 8-3 16,-3 10-2-1,0 5-3-15,-1 11-7 0,0 0 1 16,-1 18-4-16,1 1-3 15,1 3 7-15,3-1-1 16,3-4 0-16,2-2 5 16,4-7-3-16,-1-2 0 0,6-7 7 15,-2-5-5-15,3-7 2 16,1-3 3-16,-4-2-6 16,0-2-1-16,-8 2-17 15,-2 0-3-15,-6 6-16 16,0 12-7-16,0 0-6 15,0 0-2-15,-9 18 11 16,2 5 11-16,5 15 20 16,0 4-1-16,6 6 4 15,3 3-2-15,10-5 3 16,4-4-1-16,5-12 4 16,7-7 2-16,0-13 3 15,0-7 5-15,2-6 17 16,-3-10 4-16,1-7 14 0,-6-6 4 15,0-11-17 1,-3-1-3-16,-9-6-13 0,-6 1-5 16,-12 3-3-16,-6 7-4 15,-13 15-1-15,-5 7-3 16,-5 17-7-16,-4 9 1 16,3 11-5-16,4 4 4 15,16 3 0-15,11 0-1 16,17-5 0-16,10-2-3 0,14-11 1 15,5-7 4-15,12-11 3 16,0-7 0-16,1-12 3 16,-6-4 0-16,-6-5 1 15,-2-2 6-15,-10 0 9 16,-4 1 14-16,-10 6 7 16,-10 4 1-16,-6 7-8 15,-3 5-11-15,-4 6-7 16,-3 4-4-16,-1 8-10 15,4 3 2-15,3 11-6 16,3 5 3-16,7 7 0 16,-1 3 3-16,7 7-1 15,-2 0-2-15,-1 1 3 16,-4-4-11-16,-10-5-6 0,-7-5-6 16,-18-8-8-16,-6-2 1 15,-12-8-14-15,-6-2-4 16,5-11-9-1,1-2-3-15,9-7-8 0,11-5-4 16,17-4-59-16,10-1 1 16,27-5 8-16,13 1-9 0,16-4 65 15,8-2 27-15,-2 0 30 16,0-1 15-16,-5-2 45 16,-8 2 27-1,-7 2 62-15,-10 2-10 0,-23 5 27 16,-10 7-33-1,-24 4-38-15,-7 6-12 0,-7 4-32 16,4 4-10-16,9 6-9 16,6 1-7-16,17 6-10 15,8 4-3-15,15 6-3 16,6 4 0-16,12 3 0 16,5 2 0-16,-6-1 1 15,-5-3-1-15,-30-2 1 16,-15-6-3-16,-39-3-53 15,-18 0-64-15,-24-6-92 16,-13 2 30-16</inkml:trace>
  <inkml:trace contextRef="#ctx0" brushRef="#br0" timeOffset="70056.694">26140 10522 1316 0,'29'15'95'15,"6"-4"16"-15,18-10 195 16,5-5 55-16,13-22-77 16,2-9-83-16,8-22-91 0,9-9-17 15,8-7-44 1,0-4-6-16,-3-3-10 0,-7-5-2 16,-10-9-5-16,-5-1-5 15,-20 4-6-15,-17 6-8 16,-36 10 2-16,-18 2-3 15,-36 5-5-15,-13 7 3 16,-15 11-10-16,-2 11 1 0,4 12 3 16,4 0-3-16,17 4 4 15,12 0-3 1,24-7-8-16,16-6-3 16,29-13-1-16,19-9 1 15,30-9 4-15,8 0 4 0,9 6 3 16,0 7 4-16,-9 12 1 15,-4 7 2-15,-18 15-7 16,-15 7 4-16,-21 8-19 16,-20 5-12-16,-1 0-29 15,-8 5-47-15,-13 5-53 16,-3 0-100-16,-4 4 76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23:36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8841 10092 2558 0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23:48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12223 5031 716 0,'-14'23'178'16,"0"-2"68"-16,5 2-52 16,1-3-31-16,8-5 33 15,1-3 38-15,9-7-19 16,6-2-11-16,17-14-49 16,9-10-13-16,22-18-64 0,5-11-5 15,21-9-27-15,18-3-4 16,24-3-19-16,16-2-10 15,35-7-9 1,-2-2-3-16,26 5 0 0,4 7 0 16,-3 17 2-16,3 10-1 15,-33 23 0-15,-7 14 1 0,-33 25-3 16,-23 16 0-16,-30 24 2 16,-21 10 2-16,-29 8 24 15,-5 0 5 1,5-14 8-16,21-6-1 0,52-17-20 15,28-10-4-15,73-31-7 16,27-14 1-16,57-30 2 16,34-13-5-16,33-11 1 15,15-10-3-15,5-7-1 16,0 2 0-16,-11 3 0 16,-13 12 0-16,-40 20-3 15,-34 13 1-15,-67 22-1 16,-38 7-2-16,-67 12 4 15,-27 7 3-15,-35 5-5 16,-8 3 6-16,6 3-3 0,13-1-3 16,36-5 0-1,17-7 1-15,46-16-2 0,21-7 0 16,47-18 0-16,22-8 0 16,38-9 0-16,22-4 0 15,9-9 5-15,9-2-5 16,-17-6 2-16,-14-1-1 15,-32 7-1-15,-26 4 0 0,-53 11 1 16,-24 1 2 0,-40 2 0-16,-14 2 0 0,-24-2-8 15,-12 1-20-15,-17-3-74 16,-5-6-63-16,-4-3-92 16,-1-1 40-16</inkml:trace>
  <inkml:trace contextRef="#ctx0" brushRef="#br0" timeOffset="2984.292">24622 2192 2326 0,'0'0'172'0,"7"19"-58"16,-2 20-38-16,4 27-15 16,1 10 5-16,-3 5-8 15,0-3-18-15,1-4-18 16,-1-5-10-16,0-13-4 15,-2-8 0-15,-1-17-15 16,-2-9-30-16,-2-22-67 0,0 0-22 16,-15-8-109-16,4-16-47 15,-4-20 42-15,-3-10 34 16,-8-17 123-16,-2-3 32 16,-3-12 48-16,2-6 3 15,11-6 39-15,4 1 41 16,14 21 76-16,5 14 26 15,12 23 21-15,6 6-46 0,16 3-31 16,12 5-13-16,26 4-53 16,10 4-14-16,14 12-21 15,3 8 0-15,-4 16-14 16,0 9 0-16,-15 13-6 16,-12 10 2-16,-31 23-1 15,-21 11 6-15,-36 16 4 16,-20 1 1-16,-31-4 2 15,-6-6-5-15,-7-9-1 16,7-5-3-16,9-17 1 16,9-9-3-16,8-19-48 15,9-4-66-15,16-16-103 16,12-3 28-16</inkml:trace>
  <inkml:trace contextRef="#ctx0" brushRef="#br0" timeOffset="3339.487">25521 2701 2358 0,'-15'45'200'0,"1"-2"-52"16,13-7-63-16,7-9-19 0,13-8-28 15,11-7-12-15,14-13-7 16,8-9-3-16,5-13 3 16,-1-5-2-16,-11-8 0 15,-9-2 2-15,-32-6 1 16,-14-2 6-16,-33-1 1 16,-13 1-6-16,-8 6-10 15,2 5-6-15,9 13-6 16,9 7-6-16,16 12-21 15,4 4-18-15,18 6-80 16,3 1-41-16,11 2-74 16,10 1-181-16,16 5 225 15</inkml:trace>
  <inkml:trace contextRef="#ctx0" brushRef="#br0" timeOffset="4749.768">26100 2557 2010 0,'0'0'236'0,"4"6"-124"0,4 10-32 15,4 16-1-15,2 9 5 16,-3 5 14-16,0 2-8 0,-4-9-14 15,-2-5 0-15,1-10-30 16,0-4-10-16,4-9-13 16,2-4-7-16,5-6 5 15,2-5 0-15,3-9 2 16,2-6-2-16,-1-7-4 16,-1-4-3-16,-2-8-8 15,-2-1 2 1,0 0-10-16,1 3 5 0,-4 14 1 15,-3 7-7-15,-3 14 5 16,1 5-7-16,0 18 2 16,-1 5-1-16,3 11-4 15,-2 1 10-15,1-4-6 16,-1-2 4-16,2-8 6 16,1-4-4-16,1-9 13 15,0-4-1-15,2-8 6 0,0-4 7 16,3-10-9-16,3-5 7 15,2-12-9-15,0-6-6 16,3-10 1-16,0-3-8 16,-5-1 1-16,1 3-3 15,-8 12-2-15,-3 5 1 16,-5 16-2-16,1 8 1 16,-4 15-6-16,2 8-3 0,0 18-8 15,-3 7-2 1,5 8 1-16,5-1-4 0,9-2-9 15,6-7-3-15,11-9-1 16,3-8 0-16,5-10 9 16,1-3 10-16,-3-10 7 15,0-5 7-15,-6-7 3 16,-10-3 1-16,-7-3 3 16,-5-3-1-16,-11-4 5 15,2 0-2-15,-13 1 7 16,-6 0 2-16,-9 8-4 15,0 4 0-15,-4 12-9 16,0 5 3-16,6 9 0 16,-4 6-5-16,7 5 6 15,5 3-8-15,5-3 5 0,4 1 1 16,9-8 0-16,5-4 4 16,6-6-2-16,3-6 5 15,6-9 2-15,2-6 0 16,1-12-2-16,3-4-3 15,-5-7-4-15,-7 0 0 16,-6 11-2-16,-10 5 1 16,-6 21 1-16,0 0-4 15,-6 10-4-15,-1 13-5 16,-2 12-6-16,-1 4-5 16,9-2-21-16,4-1-6 15,10-13-41-15,3-4-13 0,8-12-10 16,1-2-7-16,3-11 14 15,1-5 8-15,-3-13 46 16,0-5 36-16,-4-7 7 16,0-2 7-16,-5-1 12 15,-1-1 11-15,-2 3 36 16,-3 1 28-16,1 9 4 16,-3 5-16-16,0 13-10 15,1 5-16-15,-1 11-23 16,0 8-6-16,-1 13 2 15,2 5 2-15,-1 9 3 16,-1 2-7-16,1-4-12 16,-3 0-1-16,-1-8-3 0,0-5-1 15,-4-5-49-15,1-3-61 16,-7-7-88-16,-5-2 37 16</inkml:trace>
  <inkml:trace contextRef="#ctx0" brushRef="#br0" timeOffset="4908.678">27648 2135 1565 0,'12'35'-6'0</inkml:trace>
  <inkml:trace contextRef="#ctx0" brushRef="#br0" timeOffset="5400.689">28003 2556 2433 0,'0'22'261'15,"-1"7"-86"-15,-1 9-36 16,-3 3-24-16,2 0-40 16,-2-5-9-16,6-10-29 15,4-9-4-15,3-8-13 16,3-4-2-16,6-6 10 16,2-8-1-16,8-13-7 15,6-7-4-15,2-12-6 16,3-2-5-16,0-6-4 15,-2 3 2-15,-3 12-4 16,-7 6 1-16,-5 16 1 16,-4 9-4-16,-6 13 0 15,-2 10-3-15,0 11-2 0,1 6 2 16,3 3-32-16,2-2-21 16,5-2-53-1,3-5-66-15,8-4 429 0,3-8-243 16</inkml:trace>
  <inkml:trace contextRef="#ctx0" brushRef="#br0" timeOffset="6551.516">29641 2136 1983 0,'11'68'248'16,"1"7"-47"-16,1 1-52 0,3-3-38 15,-2-18-28-15,3-3-6 16,0-9-16-16,-1-4-14 15,0-9-16-15,-1-6-4 16,-4-11-3-16,2-5 3 16,-1-9 15-16,-1-7-3 15,3-12-1-15,-4-6-1 0,2-12-16 16,1-6-10 0,0-5-4-16,3-5-3 15,2-6-4-15,1-2 4 0,-1 5-3 16,0 10-2-16,-5 22-4 15,-1 11-2-15,-1 27-2 16,0 14-2-16,-1 24 3 16,-1 10 1-16,0 1 3 15,0-2 1-15,6-5 0 16,3-4-11-16,3 0-29 16,5-1-9-16,0-9-35 15,1-5-9-15,1-13-13 16,0-5-10-16,5-11-35 15,-2-5-12-15,1-7 19 16,-1-8 16-16,3-4 74 16,0-4 24-16,0-6 33 15,-1-5 12-15,-3-6 51 16,-1-4 36-16,-8-3 63 0,-4 0-14 16,-10 0 10-16,-6 4-61 15,-8 9-19-15,-3 3-12 16,-13 16-26-16,-4 8-10 15,-6 15-15-15,-7 12-5 16,2 14-6-16,0 4 4 0,6 8 15 16,6-1 7-1,12-1 7-15,5-6-3 16,14-9-15-16,7-6 1 16,11-15-13-16,6-5 8 0,5-15-1 15,7-6-2-15,4-14 4 16,1-5-8-16,-2-10-1 15,-5 0-2-15,-9 0-1 16,-5 0 0-16,-10 12 1 16,-2 8-1-16,-6 16-12 15,1 11-1-15,-5 19-3 16,-1 8-6-16,4 10-22 16,-6 2-13-16,5 1-60 15,1 1-32-15,1-3-31 16,1-3-88-16,5-7-17 15,0-5 92-15</inkml:trace>
  <inkml:trace contextRef="#ctx0" brushRef="#br0" timeOffset="7317.568">31048 2265 2109 0,'0'-1'194'0,"6"5"-77"0,-5 23 13 0,-1 21-11 16,-4 5-20-16,-4 7 20 15,0-3-24-15,2-1-12 16,4-2-19-16,9-10-33 16,5-5-10-16,4-14-13 15,0-4 0-15,1-12 2 16,-1-5 4-16,0-9 9 15,3-8 4-15,-3-9 1 16,0-6 2-16,3-12-16 16,-2-5-3-16,5-5-2 15,-1 0-9-15,0 7 3 16,0 10-5-16,-7 15-5 16,1 6-1-16,-5 18-5 0,-3 5-2 15,-2 14 4 1,0 3 1-16,-4 3 5 0,-1 4-2 15,4-5 5-15,3-1 0 16,6-7 3-16,4-5 1 16,5-9-1-16,1-4-1 15,3-12 2-15,0-6 1 16,4-13-4-16,1-2-15 16,-3-6-38-16,-2-3-27 15,-6-2-47-15,-5 5-18 0,0 7-6 16,2 8-27-16,-3 18 4 15,1 6-2-15,-3 17 69 16,-4 5 39 0,0 8 63-16,-1 1 6 0,8-2 36 15,5-1 9-15,13-9 6 16,2-4 8-16,7-8 10 16,-1-5 3-16,4-7 1 15,-2-6 10-15,-6-8-3 16,-8-3-12-16,-4-5-39 15,-4-1-12-15,-5-1-7 16,4-1-2-16,-19-2-11 16,-6 1-11-16,-12 7-14 15,-10 10-21-15,-5 13 0 0,-1 11 17 16,-1 12 13-16,5 4 12 16,18 7 20-16,11 1 8 15,23 0 17-15,15-1 2 16,14-7-10-16,4-2-12 15,9-10-15-15,-6-1 5 0,2-9-63 16,-2-4-83-16,-17-5 80 16</inkml:trace>
  <inkml:trace contextRef="#ctx0" brushRef="#br0" timeOffset="11461.484">24183 2531 1264 0,'9'-6'134'16,"-2"3"-53"-16,-2 2-7 0,-5 1 43 16,0 0-13-16,0 0-2 15,0 0-4-15,0 0-2 16,0 0 9-16,0 0-34 16,-1 1-17-16,0 1-32 15,0-1-8-15,0 0-7 16,0 0 1-16,0 0-3 15,1 0-8-15,13 5 6 16,1-7-3-16,-1 1 0 16,-2 1 0-16,-6 3 0 15,-1 0 5-15,-6 3 1 16,-3 0 5-16,-5 0 22 16,-1-1 12-16,-2-2 4 15,2-1 4-15,1-3-15 0,10 0-16 16,0 0-8-16,-1 0-1 15,1-1-25-15,0-1-64 16,0 1-108 0,8-9 78-16</inkml:trace>
  <inkml:trace contextRef="#ctx0" brushRef="#br0" timeOffset="12464.606">24560 3876 1082 0,'0'0'120'16,"0"0"49"-16,-2 0-47 16,1 0 105-16,0 0-50 0,0 0-19 15,-1 0-12-15,-1-1-18 16,1 0-59-16,0-1-16 15,1 1-27-15,-14-31-14 16,25 22-12-16,5 3 0 16,-1 2-2-16,0 1 1 15,-3 4-2-15,0 0 3 16,-5 3 0-16,-1 2 8 0,-4 2 6 16,-4-2 7-16,-6 3 29 15,-4 0 15-15,-4 2-16 16,-1-1-5-16,0-3-14 15,3-2-9-15,3-4-9 16,3 0-11-16,9 0-90 16,0 0-75-16,10-12 47 15</inkml:trace>
  <inkml:trace contextRef="#ctx0" brushRef="#br0" timeOffset="14133.412">25106 3468 1377 0,'0'-7'81'0,"0"7"44"16,0 0 162-16,0 0-45 15,0 0-69-15,0 31-91 16,1 13-27-16,-1 26-5 16,-2 9 25-16,-7 0 3 15,-3 1-26-15,-2-2-11 16,-1 5-10-16,3 2 0 15,1-2-4-15,8-18-12 16,3-13 0-16,4-25-7 0,7-9 0 16,4-16 2-1,2-4 1-15,5-16 0 0,3-3 0 16,5-7-5-16,5-3 1 16,5 1-7-16,1 0 1 15,2 3-1-15,1 5-1 16,-3 5-3-16,-1 1-30 15,-1 2-39-15,0-2-21 0,-1 0-47 16,-1-5-6-16,-1 2 55 16,-3-1 2-16,-3 0 51 15,-1 4 22-15,-6 1 17 16,-2-1 6-16,-8 2 68 16,-3 2 24-16,-9 0 77 15,-2 4-5-15,-10 6-47 16,-6 0-11-16,-7 9-51 15,-3 6-12-15,1 8-13 16,2 3-10-16,10 9-10 16,7 3-4-16,12 3-6 15,10-1-1-15,14-10-1 16,7-6-2-16,13-17 3 16,-1-9 1-16,2-18 2 15,-4-7-2-15,-10-9-5 16,-3-1 5-16,-13 1-3 0,-5 1 3 15,-15 5 3-15,-9-1-1 16,-14 1-1-16,-9 4-6 16,-8 2 0-16,-1 6-9 15,-1 9-6-15,4 3-11 0,13 9-23 16,5 5-9 0,20 4-31-16,13 3-18 15,19 0-26-15,11-4-4 0,11-3-29 16,2-6 30-16,2-6 18 15,-2-1 13-15,-5-3 44 16,-4 2 27-16,-13 0 24 16,-8-1 6-16,-14 4 36 15,-12 5 63-15,0 0 77 16,-14 4-53-16,-9 10-14 16,-7 2-36-16,4 10-21 15,5 4-6-15,8 3-15 16,4 3-5-16,11-4-9 15,7-3-12-15,16-4 5 16,8-4-3-16,22-12-4 16,4-3 4-16,6-19-7 0,-2-5 6 15,-11-6-2-15,-2-3 0 16,-8 4 4-16,-6-1-5 16,-12 3 1-16,-5 1 6 15,-14 3 24-15,-5 6 25 16,-11 4 13-16,-8 2-11 15,-5 12-18-15,-5 1-22 0,4 13-11 16,1 4 3-16,9 6-3 16,3 3-2-1,12 4-2-15,5-1 1 16,9-7 3-16,8-5-1 0,9-19 6 16,6-7-4-16,3-17-5 15,3-9 3-15,-6-7 0 16,-1-1-2-16,-10 0 5 15,-4 4-5-15,-12 4-7 16,-4 4-2-16,-6 8-18 16,-1 4-12-16,1 11-28 15,0 0-4-15,-6 23 5 16,6-1 3-16,0 5 34 16,5 2 8-16,8-5 9 15,1-4 3-15,13-10-1 16,0-5 4-16,6-13 0 0,1-8 2 15,0-13 4 1,-2-6 3-16,-4-7 26 16,-3-2 13-16,-10-8 21 0,-3-7 1 15,-12-16-3-15,-3-8-12 16,-6-2-16-16,0 8-7 16,0 28-6-16,1 17 2 15,-2 32-12-15,2 18-3 16,1 30-12-16,2 17-4 0,3 22 0 15,2 5 2-15,6-3 2 16,3-10-1-16,4-9 3 16,3-8-1-16,5-3-1 15,1-4 3-15,0-11-60 16,-1-11-54-16,-5-26-107 16,-4-16 581-16,-12-24-313 15</inkml:trace>
  <inkml:trace contextRef="#ctx0" brushRef="#br0" timeOffset="14453.099">26865 3731 1417 0,'12'9'70'0,"12"1"20"0,7 3 104 16,15-4-53-16,6-4-31 15,6-3-29-15,4-2-24 16,-1-2-25-16,-7-3-14 15,-9-2-6 1,-7-1 0-16,-15-1 54 0,-2 1 7 16,-10 2 67-16,-11 6 10 15,0 0-60-15,0 0-6 16,6 13-21-16,-7 3-8 0,1 6-2 16,0 2-5-16,0 5-14 15,4-1-9 1,0-1-15-16,3 0-2 0,0-9-9 15,2-2 5-15,-3-10-53 16,0-5-65-16,1-12-106 16,4-4 78-16</inkml:trace>
  <inkml:trace contextRef="#ctx0" brushRef="#br0" timeOffset="14609.242">27431 3467 1655 0,'22'32'6'0,"9"-1"-139"16,4-1 5-16,5 0 70 0</inkml:trace>
  <inkml:trace contextRef="#ctx0" brushRef="#br0" timeOffset="15185.954">27763 3751 1169 0,'-4'25'118'0,"-5"2"90"0,-9 3 173 0,-6 4 46 16,-2-2-137-16,2-3-100 16,5-2-41-16,15-8-66 15,6-5-24 1,16-11-36-16,6-3 0 16,17-11-3-16,1-7-2 0,-4-9-1 15,-3-6-9-15,-19-2-5 16,-8-2 5-16,-14 0-8 15,-9-1-13-15,-16 2-41 16,0 4-40-16,-6 11-58 16,0 10-17-16,11 11-56 15,3 5-19-15,16 10 20 16,9 6 27-16,19 1 71 16,7 3 13-16,13-4 63 15,-4-4 33-15,1 1 11 16,-3-2 6-16,-10-1 10 0,1 2 13 15,-7-5 89-15,-2-1 19 16,-5-4 72-16,-1-1 12 16,-3-2-3-16,2-1-30 15,-4-3-57 1,4-5-18-16,0-3-35 0,2-5-20 16,4-2-27-16,1-1-10 15,3-1-8-15,-1 1-3 16,1 3-4-16,-2 2 0 0,2 1 0 15,-2 4 0-15,1 0 0 16,1 1-3-16,1 5 2 16,-3 5 1-16,-3 3 0 15,-5 3 1-15,0 7-1 16,-1 0 0-16,2 5 0 16,0-3 2-16,6-4-1 15,1-2-1-15,6-10-4 16,3-1-66-16,5-8-106 15,5 2 103-15</inkml:trace>
  <inkml:trace contextRef="#ctx0" brushRef="#br0" timeOffset="18934.347">29425 3732 1371 0,'-6'4'73'0,"-7"8"188"15,-9 2-144-15,-3 7 74 16,1 5 24-16,1 6-46 16,5 1-43-16,15-5-43 15,5-1-40-15,17-10-33 16,5-5-8-16,8-12 1 0,3-6 4 15,3-14 0-15,1-4 7 16,-9-7-5-16,-7-3 5 16,-17-2 6-16,-10 0-6 15,-18-2 3-15,-6 3-3 16,-6 5-12-16,1 6 2 16,3 15-8-16,6 6-6 15,9 11-25-15,7 4-18 0,14 8-60 16,8-2-44-16,20-2-29 15,8-2-20-15,18-11 69 16,7-6 26-16,9-11 63 16,-5-10 12-16,-13-7 27 15,-10-5 6-15,-24-14 12 16,-6-2 27-16,-13-7 63 16,-5-6 17-16,-13 3 58 15,-3-1 30-15,-7 9-53 16,-2 7 19-16,3 21-69 15,4 8-7-15,3 13-21 16,3 7-21-16,1 21-20 16,-1 12-13-16,12 26-13 15,6 13 7-15,12 21-1 16,8 6 7-16,6-6-7 0,0-2-2 16,-2-21-6-16,-4-6-1 15,-6-12 1-15,-4 4-19 16,-8-11-60-16,-3-4-44 15,-6-19-87-15,-5-14-123 16,-1-17 103-16</inkml:trace>
  <inkml:trace contextRef="#ctx0" brushRef="#br0" timeOffset="19108.074">29481 3724 1346 0,'23'8'87'15,"9"0"123"-15,28-3-97 16,11-1 25-16,18-3-67 16,5-1-14-16,4 0-69 15,1-3-104-15,5-6 74 16</inkml:trace>
  <inkml:trace contextRef="#ctx0" brushRef="#br0" timeOffset="19401.618">30686 3312 2592 0,'8'79'151'0,"7"11"-58"0,1 3-26 15,4-11-45-15,0-4-7 16,2-17-12-16,-1-9 4 0,-2-5-31 16,-4-4-45-1,-5-8-96-15,-3-16-104 16,-1-14 68-16</inkml:trace>
  <inkml:trace contextRef="#ctx0" brushRef="#br0" timeOffset="20108.014">30702 3724 1678 0,'54'-1'132'0,"-4"-7"-75"16,-1-2 0-16,0-5-16 0,-2-4-20 15,-7-5-6-15,-4-6-9 16,-12-19 9-16,-3 1-3 16,-8-10-3-16,-4-1 6 0,-7 2-9 15,-2 4 0-15,-5 10 96 16,0 11 48-16,-2 21-25 15,-1 9 13-15,2 18-68 16,0 15-40-16,5 23 18 16,1 13 5-16,7 20 16 15,4-3-1-15,4-2-26 16,0-10-6-16,3-21-10 16,2-8-9-16,-2-14-2 15,-4-5-6-15,-5-10 0 16,-1-4 1-16,-2-10 0 15,4-6 1-15,2-8-3 16,1-3-3-16,-2-6-11 16,1 3-6-16,-1 4-26 15,-2 5-9-15,1 10-18 16,-1 1-5-16,1 7 15 0,-1 4 12 16,10 4 31-16,3 0 4 15,9 1 6-15,5-3-1 16,5-5 0-16,3-2 1 15,-3-10 2-15,-1-3 3 16,-8-6-3-16,-1-4 3 16,-8-1-3-16,0-3 3 15,-11-4 6-15,-8-2-9 16,-10 3-11-16,-7 4-17 16,-7 14-5-16,-5 8 7 15,3 17 11-15,1 6 18 16,15 6 11-16,5 2 1 0,22-3 1 15,16 0 1-15,16-3-6 16,10-4-3-16,8-7-3 16,-7-6-26-16,4-6-99 15,-4-5-106-15,-3-2 54 16</inkml:trace>
  <inkml:trace contextRef="#ctx0" brushRef="#br0" timeOffset="21018.391">25450 4654 1313 0,'0'-36'104'16,"2"3"12"-16,-2 6 197 16,0 4 63-16,-10 11-120 15,-2 6-54-15,-10 11-100 16,-6 11-22-16,-5 18-33 15,-5 9-8-15,3 12-4 16,7 2 1-16,10-4-7 16,11-5-6-16,20-9-5 15,11-5-7-15,26-12-8 16,9-8 0-16,7-17-3 16,2-9 0-16,-3-15 1 15,-5-4 0-15,-6-4-1 16,-5 2 1-16,-16 3-1 0,-11 1 4 15,-17 7 0 1,-10 5 7-16,-12 10-2 0,-3 5-1 16,-2 11-2-16,4 8-3 15,7 10-4-15,9 5-1 16,15-1 0-16,12-2-1 0,19-9 3 16,4-7 4-16,4-10-1 15,-3-7-2-15,-11-10 3 16,-6-3-1-16,-11-4 3 15,-8-2 5-15,-13 0-2 16,-10-3-2-16,-12 0-2 16,-5 1-3-16,-5 1-4 15,2 4-14-15,0 9-40 16,6 4-45-16,7 11-77 16,5 6-29-16,19 6-134 15,8 1-149-15,21-3 314 16</inkml:trace>
  <inkml:trace contextRef="#ctx0" brushRef="#br0" timeOffset="21439.687">26207 4719 1225 0,'21'9'113'15,"-3"4"90"-15,-2-1 236 16,-5 10-62-16,-6-2-111 16,0-1-103-16,0 0-31 15,3-6-49-15,4-5-24 16,6-8-35-16,5-4-4 15,2-11-15-15,-2-4 5 0,4-9-7 16,-3-3 0-16,-2 0 1 16,-4 2-1-16,-4 8-2 15,-3 4-1 1,-11 17 3-16,0 0-6 0,9 6 4 16,-7 8 1-16,4 10-6 15,2-1 2-15,2-1 2 16,3-2-1-16,4-7 1 15,3-5 4-15,-1-8-7 16,3-1 3-16,-3-12 3 16,-2 1-3-16,0-6 3 15,1 1-2-15,-5 1 3 16,1 1-1-16,-4 3-9 16,1 5-10-16,-6 5-36 15,-2 7-13-15,1 7-28 16,-4 4-32-16,2 8-16 15,5-4-96-15,3 6-72 16,4-7-44-16,11 0 216 16</inkml:trace>
  <inkml:trace contextRef="#ctx0" brushRef="#br0" timeOffset="22403.171">27029 4715 1210 0,'12'3'99'15,"0"3"50"-15,2 5 71 0,1 13 43 16,1 7-35-16,0 12-46 16,3 6-57-16,0 13-30 15,0 2-16-15,-2 1-46 16,0-2-11-16,-3-12-10 16,-3-11-2-16,-9-16-3 15,-2-8-3-15,-10-12 0 16,-4-5-2-16,-6-11 1 15,-4-7 3-15,-5-19-1 16,-1-9 4-16,1-18 11 16,2-8 0-16,7-3-4 15,5 2-2-15,15 12-13 16,10 1-1-16,18 11-7 0,10 4-4 16,11 10 3-1,4 9-1-15,-3 15 6 16,-5 11 2-16,-14 17 3 0,-5 10 3 15,-18 11 4-15,-9 1 3 16,-14 1 3-16,-8-1-4 16,-5-7-9-16,0-2-14 15,11-10-31-15,9-4-22 16,11-10-20-16,17-5-42 0,6-8 32 16,3-2 34-16,5-5 46 15,-7-2 5-15,2 1 10 16,-3-2 1-16,-3 2 17 15,-4-3 19-15,-3 9 46 16,-3 2 28-16,-3 5 1 16,1 10-8-16,-1 5 1 15,2 5-13-15,-1 6-15 16,0-1-14-16,2-1-19 16,4-1-14-16,3-9-12 15,5-3-7-15,2-7-8 16,0-3 3-16,-2-10-2 15,-2-1-2-15,-2-6 0 16,-1 1 1-16,-9-3-11 16,-4 3-13-16,-1 0-18 0,-6 7-12 15,4 7-15-15,4 2 6 16,0 10 17 0,5 4 13-16,-1 8 22 0,-3 1 3 15,4-1 5-15,3-3 0 16,1-8-8-16,3-4 4 15,-2-9-2-15,1-5 2 16,-1-12 4-16,0-5 0 16,-1-6 4-16,-2-4 0 0,-4-8 2 15,-1-3 2-15,-4-6 5 16,-2-5 3-16,-3 3 9 16,0 2-2-16,0 7 5 15,0 9 1-15,-1 22 2 16,0 10-5-16,-1 23 0 15,0 12-3-15,0 20-3 16,2 13 5-16,7 18-8 16,5 1 1-16,6-1-9 15,7-6-2-15,7-15-7 16,1-5 3-16,0-9-10 16,-4-6-22-16,-7-18-57 15,-6-12-76-15,-5-27-92 0,0-7 88 16</inkml:trace>
  <inkml:trace contextRef="#ctx0" brushRef="#br0" timeOffset="22594.964">27949 4602 1223 0,'17'11'111'0,"3"-2"117"0,9-9-79 15,8 0 1-15,11-8-84 16,5-4-19-16,6-4-97 16,-5-3 38-16</inkml:trace>
  <inkml:trace contextRef="#ctx0" brushRef="#br0" timeOffset="23167.383">28303 4790 1693 0,'25'-4'260'0,"2"-5"139"16,-4-4-96-16,1-8-144 0,1 0-27 15,-5-3-57-15,-5-1-24 16,-10 3-28-16,-7 1-7 15,-10 11-5-15,-4 5 3 16,-7 13-8-16,-4 7-3 16,5 9-4-16,3 5-5 15,11 1 0-15,8 1-3 0,9-1-5 16,5-6-5 0,11-3-15-16,3-5-13 0,0-10-27 15,4-4-22-15,-5-9-19 16,1-4-16-16,-3-5-39 15,-3-3-1-15,-3 1 10 16,-2 1 29-16,1 3 43 16,-2 1 20-16,-1 6 18 15,0 2 9-15,-6 2 36 16,-3 4 6-16,1 1 0 16,0 3 9-16,2 3 24 15,3 0 9-15,-4-1 42 16,-8-7 14-16,0 0 25 15,1 0 41-15,0 0 4 16,-1 0-24-16,0-1-27 16,-1-27-40-16,-7 9-22 0,-1-2-4 15,0-8-20-15,0 3-11 16,6 0-19-16,3 2-2 16,6 7-7-16,2 3-4 15,6 7-35-15,3 2-35 16,13 8-55-16,8 1-113 0,16 3 93 15</inkml:trace>
  <inkml:trace contextRef="#ctx0" brushRef="#br0" timeOffset="23469.97">29407 4072 1530 0,'5'-2'220'0,"-2"5"166"16,1 11-5-16,-9 21-113 15,-6 14-74-15,-9 23-37 0,-4 11-42 16,-7 18-25-16,-3 5-5 15,-4 2-43-15,0-1-13 16,-2-9-54-16,2-5-47 16,3-8-163-16,5-8 132 15</inkml:trace>
  <inkml:trace contextRef="#ctx0" brushRef="#br0" timeOffset="24106.714">30023 4362 2043 0,'-22'-6'273'0,"-7"1"-58"0,-2-1-18 16,-3 5-62-16,0 6-32 16,5 3-24-16,9 7-46 15,1 3-14-15,18 5-22 16,7 6 0-16,18 9-1 16,11 2 0-16,13 7 2 15,7-3-5-15,2-3 1 16,-2-7 2-16,-13-11 3 15,-14-4 3-15,-19-8-1 16,-14-1-2-16,-24-6-14 0,-8 1-16 16,-16-5-44-16,-3-4-35 15,3-2-51-15,2-4-99 16,15 1 114-16</inkml:trace>
  <inkml:trace contextRef="#ctx0" brushRef="#br0" timeOffset="24522.125">30324 4646 1129 0,'24'-30'116'0,"-5"-4"83"16,-6 0 44-16,-11-1 11 16,-6 4-56-16,-10 6-85 15,-3 4-39-15,-3 11-53 16,-2 5-10-16,6 12-7 15,-1 8 0-15,11 19-12 16,4 8-2-16,9 15 0 16,11 2-6-16,5-8 7 15,10-4 2-15,5-17-8 16,4-3 6-16,2-11 3 16,0-6-3-16,-1-10 9 15,-3-7 6-15,-9-12 0 0,-3-2 15 16,-10-12-4-16,-7-3-5 15,-3-8 5 1,-4-4-1-16,2 2-3 0,2 4-5 16,5 8-4-16,1 6-9 15,8 12-2-15,-2 3-1 16,9 10-13-16,0 3-19 16,3 6-85-16,4 5-28 15,3 4-101-15,4 1 1043 16,-2 0-670-16</inkml:trace>
  <inkml:trace contextRef="#ctx0" brushRef="#br0" timeOffset="24881.507">31095 4653 2396 0,'6'37'202'0,"2"-7"-100"0,4-1-45 16,6-6-32-1,-1-5-9-15,7-7-3 0,0-8 3 16,2-8-2-16,-2-5 2 15,-3-10 1-15,-4-7-4 16,-4-10 6-16,-4-7-6 16,-4-9-7-16,-5-3-12 0,-5 1-49 15,-1 8-31 1,-3 15-54-16,1 6-94 16,4 16-61-16,4 10-43 0,-3 6 213 15</inkml:trace>
  <inkml:trace contextRef="#ctx0" brushRef="#br0" timeOffset="25500.608">31695 4555 1867 0,'10'-30'227'0,"-9"0"-69"16,-4 2-53-16,-10 5-65 15,-5 5-10-15,-7 10-15 0,-2 5-6 16,-7 12-9-16,2 9-5 16,5 13-4-16,6 9 4 15,15 10 5-15,8 2 0 16,14-2 0-16,7-4 0 16,6-13-4-16,3-3 3 15,4-12 6 1,1-6 1-16,2-10 18 0,-2-3 1 15,-1-13 24-15,-5-1 3 0,-6-4 11 16,0-5-13 0,-7-2-6-16,0-5 3 0,-4-4-15 15,-1 2-5-15,-5 0-3 16,-2 4 1-16,-3 6 0 16,1 5-7-16,-3 10-3 15,-1 8-6-15,0 0-7 16,0 0 6-16,0 0-7 15,0 0 2-15,0 1-1 16,0 1-2-16,1 0-1 16,12 38 1-16,-13-40 4 15,1 1-3-15,30 10 0 16,-15-12-1-16,3-4-2 16,-2 0-2-16,-7 1-1 15,-9 4-4-15,1 0-4 0,-2 0-1 16,0 0 1-1,4 15 0-15,-4 7 3 0,4 9 2 16,1 5-3-16,2-2 1 16,8 1 7-16,3-4-3 15,7-5 5-15,4-3 12 16,5-8-103-16,8-5-47 16,5-6 34-16</inkml:trace>
  <inkml:trace contextRef="#ctx0" brushRef="#br0" timeOffset="31296.027">4821 5023 1406 0,'-11'-20'71'16,"-3"0"26"-16,-3-5 118 15,-4 0 18-15,-2 3-15 16,-5 0-62-16,-10 3-26 16,-5 4-5-16,-16 2-48 15,-4 5-7-15,0 0-26 16,3 0-10-16,8 3-15 0,-1-3-5 15,-1 6-4-15,-6 1-4 16,-13 3 1 0,1 6-2-16,-4 8-2 0,4 5 3 15,3 7-1 1,0 4 2-16,-11 6 0 0,-1 5-4 16,3 5 4-16,3 3 1 15,16 5 7-15,9 4 1 16,0 2-1-16,4 1 2 0,-5 2 0 15,0 1 0-15,8 7 0 16,1 1-5-16,16 2-7 16,3 1 0-16,11 5 1 15,5 2-2-15,7 1 1 16,5 1-1-16,9-9-1 16,7-3 1-16,18-5 4 15,3-4 0-15,15-8-3 16,3-4 7-16,2-8-7 15,4-6 2-15,12-5-3 16,14-7-4-16,12-9 6 16,0-5-4-16,2-10 1 15,-1-6 0-15,10-14-1 16,4-6 7-16,3-14 0 0,8-7 2 16,-9-11-1-1,-1-5-2-15,-7-9 6 16,-10-4 0-16,2-2 9 0,-2-2 1 15,-13-1 3-15,-10-1-1 16,-24 2-4-16,-4 3-1 16,-9 7-3-16,-3 2-4 15,-14 1 0-15,-10 2 5 0,-16 1 16 16,-8 1 3-16,-17 5-4 16,-3-2-3-16,-13 2-12 15,-5-2-3 1,-7-4-2-16,-4 2-3 0,-17 5-4 15,-7 6-2-15,-7 18 0 16,-2 6 0-16,9 16-2 16,2 6 1-16,-16 13-1 15,-7 6-3-15,-1 8-2 16,2 3 1-16,19 2-14 16,3-2-10-16,1-4-47 15,7-2-26-15,14-8-59 16,12-2-83-16,24-6 401 15,9-9-185-15</inkml:trace>
  <inkml:trace contextRef="#ctx0" brushRef="#br0" timeOffset="32339.192">3287 5029 2037 0,'0'0'233'0,"0"0"-49"15,0 0 0-15,-20-9-54 16,6-5-7-16,-13-12-29 16,-3-1-5-16,-21-7-29 15,-9 0-6-15,-11-2-5 16,-7-2-6-16,2-6-5 0,1-8-4 16,-8-13-20-16,1-9-5 15,8-16-2 1,7-7-4-16,32-8-4 15,15-7-4-15,31-8-5 0,15 0-2 16,38 6 9-16,12 2-2 16,18 10 3-16,7 0-2 15,8 6 4-15,10 4 0 16,-8 18-2-16,-11 11 5 16,-30 24-6-16,-19 9 4 15,-21 14 1-15,-7 3-2 0,-18 4 10 16,-10-1-4-16,-16-6 5 15,-5-3 2-15,-13-4-4 16,-3-1-2-16,-8-4-3 16,-6-2-3-16,-7-7-4 15,-2-4 1-15,9-9-5 16,6-2-6-16,19 2-1 16,7 1-3-16,12 11 0 15,5 4 4-15,8 6-1 16,3 3-5-16,6 5 2 15,3 2-6-15,1 5-22 16,2 2-18-16,-1 8-78 0,1 2-57 16,6 10 486-1,0 8-283-15</inkml:trace>
  <inkml:trace contextRef="#ctx0" brushRef="#br0" timeOffset="33134.714">2762 1360 2340 0,'15'25'125'16,"-2"6"-18"-16,9 21-14 16,-1 10-26-16,3 8-17 0,0-2-19 15,-3-8-16-15,1-7-4 16,-6-15 1-16,-4-8-33 16,-5-16-89-16,-7-14-70 15,0 0 25-15</inkml:trace>
  <inkml:trace contextRef="#ctx0" brushRef="#br0" timeOffset="33423.22">2513 1219 2585 0,'30'-36'92'16,"13"-3"-44"-16,18-3-20 15,4 3-4-15,6 4-15 16,-2 5-6-16,3 14 4 16,1 8-7-16,-7 17 7 15,-9 11-3-15,-26 23 5 16,-15 9 2-16,-33 21 3 16,-14 8 5-16,-17 0-4 15,-4-2-13-15,10-15-78 16,6-7-56-16,14-13-10 15,12-9-9-15</inkml:trace>
  <inkml:trace contextRef="#ctx0" brushRef="#br0" timeOffset="34033.151">3421 1656 2362 0,'3'9'164'0,"0"-2"-44"16,1 0-48-16,1-2-11 16,-5-5-5-16,0 0-1 15,1 0 0-15,-1 0 12 16,7-18 4-16,-14-3-16 15,-3-5-8-15,-2-4-20 16,-4-6-8-16,-2-3-8 16,0-2-5-16,3 2-5 15,3 3 2-15,7 10-2 16,3 5-3-16,7 7-21 16,3 3-15-16,12 6-24 15,6-1-8-15,15 3 4 16,8 1 9-16,9 3 22 0,-1 1 7 15,-5 8 17-15,-7 2 6 16,-16 5 4-16,-8 3 2 16,-7 3 2-16,-5 7 2 15,-3 2 22-15,1 3 5 16,-2-1 14-16,1-4-1 16,5-3-16-16,1-6-7 0,7-12-17 15,3-7 3-15,2-13 1 16,3-8-5-1,-3-8 8-15,-4-5-6 0,-11-2 2 16,-6-3 3-16,-15-3-2 16,-10 2 0-16,-9 3-18 15,-3 7-15-15,1 13-44 16,6 6-20-16,7 7-53 16,4 2-22-16,11 4-94 15,5 1-102-15,13-2 395 16,5-6-96-16</inkml:trace>
  <inkml:trace contextRef="#ctx0" brushRef="#br0" timeOffset="34290.418">4003 816 2195 0,'-23'-33'332'0,"5"13"-121"0,6 6-53 16,4 16-50-16,3 9-34 15,5 21-35-15,4 13-18 16,9 22-15-16,8 9 11 0,10 8 3 16,4 5-1-16,5-6 0 15,1-3-10-15,-2-15-5 16,-2-6 1 0,-3-16-34-16,-2-9-22 15,-7-14-101-15,-5-8-74 0,-12-14-111 16,-3-6 4-16</inkml:trace>
  <inkml:trace contextRef="#ctx0" brushRef="#br0" timeOffset="34938.234">4072 1162 2046 0,'39'-1'167'15,"3"-1"-27"-15,3-4-33 0,-4 2-11 16,5-4-33-16,0-2-17 16,3 1-25-16,3-4 2 15,-2 3 4-15,-5 2-8 16,-10 4 9-16,-11 4 5 16,-15 9 10-16,-6 6 26 0,-11 14 10 15,-4 6-5-15,-6 10-15 16,0-1-18-1,3-2-21-15,4-7-1 0,17-11-4 16,5-8-6-16,19-14-3 16,6-4 0-16,1-16-1 15,-2-8 2-15,-7-12-1 16,-7-3 1-16,-10-2 2 16,-8-1-4-16,-14 6 8 15,-8 6-15-15,-15 7-30 16,-6 6-5-16,-5 12-42 15,5 6-14-15,13 6-35 16,14 3-17-16,27 3-2 16,10-1-62-16,23-6 52 15,3-4-16-15,4-7 92 16,1-5 21-16,-5-6 45 16,0 1 12-16,-9 1 33 15,-6 2 45-15,-13 5 101 16,-11 2 29-16,-12 6 20 0,-6 4-88 15,-13 12-32-15,-2 9-35 16,2 10-35-16,2 6-6 16,12 3 0-16,6-2-10 15,9-5-7-15,10-6 0 16,18-13-12-16,10-7 0 16,10-14 5-16,0-10-5 0,-3-10-10 15,-9-5-31-15,-8-4-68 16,-6 0-42-16,-6 2-66 15,-4 4-96-15,-7 1 601 16,0 7-270-16</inkml:trace>
  <inkml:trace contextRef="#ctx0" brushRef="#br0" timeOffset="36229.27">5307 1066 2198 0,'-11'41'224'0,"16"-6"-135"0,6-5-33 16,16-12-26-16,8-8-13 15,14-14-10-15,3-9 4 0,2-15-2 16,-3-3-6 0,-13-7 7-16,-5 0 1 0,-18 1 6 15,-9 6 19-15,-17 3 25 16,-11 5 4-16,-11 6-3 16,-6 2-22-16,-6 10-23 15,3 2-10 1,6 4-4-16,8 2-3 0,14-1-5 15,14-2-17-15,0 0-86 16,6 9-37-16,16-8-128 16,8-4-164-16,11-11 258 15</inkml:trace>
  <inkml:trace contextRef="#ctx0" brushRef="#br0" timeOffset="36449.538">5631 369 2487 0,'17'49'160'0,"7"15"-68"15,12 19 2-15,1 8-11 16,5-1-42-16,6-5-11 0,7-9-15 15,5-10-2-15,7-16-128 16,2-8-49-16,-7-16 71 16</inkml:trace>
  <inkml:trace contextRef="#ctx0" brushRef="#br0" timeOffset="49133.854">6228 5247 1194 0,'-5'-11'90'0,"2"3"49"15,3 8 6-15,0-1 136 16,0 0-24-16,0 0-50 15,0 0-83-15,0 1-8 16,-8 10-4-16,9 11-26 16,3 8 3-16,-4 10-6 15,0 3-24-15,-5 15-17 16,-5 4-10-16,-3 8-14 16,-2 4-1-16,1-4-11 15,-2-2-3-15,5-6-2 16,0 0-3-16,4-3 2 0,6-4 2 15,0-7 1-15,2-3 2 16,1-15 0-16,-1-7-4 16,3-11 1-16,-4-4 1 15,0-7 2-15,0 0 6 16,0 0-2-16,0 1-2 0,0 0-1 16,0-1-2-16,1 2 0 15,0-1 4-15,0 0-3 16,36 12 3-16,-23-11-5 15,3 1 0-15,2 2 0 16,4 0-5 0,3-2 4-16,5 2 0 0,4-3 0 15,4 3-1-15,8-1 2 16,9 3-4-16,-3 3 1 16,-4 1 3-16,-3 2-4 15,-8-1 2-15,2 2-1 16,3-1 4-16,1-4-4 15,5 1-2-15,6-3 2 16,0 0-5-16,2-1 5 16,-3 1 5-16,-7-1-3 0,-2 1 0 15,-2-3 0-15,2 2-2 16,6-3 1-16,4 1-4 16,9-3 3-16,3 1-4 15,-2-2 2-15,-2 1 6 16,-9-1-4-16,-2-1 0 15,5-1 0-15,4 0 0 16,6-1 0-16,-2 2 1 16,0 1-1-16,-6 3 1 15,-2-1-1-15,3-1 2 0,5 1-2 16,5-2-3-16,3 0 2 16,-2 0 2-16,-4 0 0 15,-7 0-1-15,-1-2 2 16,3 2-2-16,10-1 0 15,2 0 0-15,0 1 1 16,-2-3-2-16,-10 2 1 16,-1-1 0-16,0 1 0 15,9-2 0-15,2 1 0 16,2 2 0-16,-6-1 2 16,-8 1-2-16,-6 0-2 15,2 0 5-15,3 0-5 16,6 0 6-16,4 1-4 15,-2 0-2-15,-7-1 2 16,-5 0-1-16,-5-1 0 0,-1 0 0 16,6 1-1-16,3-1 2 15,7 1 0 1,-3 1 2-16,-3 1-2 0,-5 1 0 16,-9-1 2-16,0-1-4 15,2 0 3-15,4-1-1 16,10 0 2-16,6-1-1 0,-1 1-3 15,-7-1 2-15,-9 1-2 16,-5-1 3-16,-3-2-1 16,5 0 2-16,2 0 0 15,6-1-2-15,5 1 2 16,1-1-4-16,-5 3 1 16,-5-1-2-16,-8 1 2 15,-3-1 4-15,-2 2-4 16,3 2 4-16,1 0 0 15,4 0-5-15,4-2 4 16,2 0-5-16,1-1 2 16,-5 0 2-16,-3 1-1 15,-4 0 2-15,-2 0-3 16,0 0 0-16,-3 2 1 16,-2 0 1-16,-1 2 0 15,-2-1-2-15,0 2 3 16,2 1-3-16,-2-3 2 0,-1 1 2 15,-1-1-4-15,-5-2 3 16,4-1-2-16,-3 0 2 16,2-2-1-16,1 0-3 15,-2 1 1-15,4-2-1 16,0 2 3-16,1 0-1 16,3 1 0-16,4 0-1 0,4 0-2 15,2 0 4 1,-1 0 0-16,-6 0 2 0,-4 0-1 15,-5 0-3-15,-2 0-1 16,0 0 2 0,-3 1-1-16,1 0 0 0,0-1 1 15,-2 3 0-15,2-1 0 16,0 0 4-16,0 0-4 16,0 1-2-16,0-1 2 15,1 2-3-15,-1-1 4 16,4 2-4-16,0-1 4 15,-4 1-1-15,1-1 1 16,-3 1-1-16,-2-2 3 16,0 1-2-16,-4-3-1 0,-5 1 4 15,-2-2-6-15,-1 0 6 16,-1 0-3-16,0-1-2 16,-2 0 2-1,-5 1-3-15,0 0 4 0,0 0 4 16,0-1-5-16,0 0 6 15,10-36-6-15,-6 20 1 16,-1-8-2-16,3-1 0 16,2-5 1-16,0-4-2 0,1 2-1 15,1-1 2 1,-1-1-1-16,0 0-2 16,-1-3 3-16,0-2 0 15,-2 2 3-15,-3-2-4 0,-3 3 3 16,-2 2-5-16,-1 1 1 15,0 1 0-15,1-2 0 16,1 2 0-16,0-4-3 16,1 0 4-16,-1 0-7 15,-1 0 1-15,1 5 7 16,0 1-4-16,-1 5 6 16,-2 5-2-16,1 2-2 15,-2 3 4-15,2 2-4 16,-2-1 6-16,2 2-4 15,-1 2-2-15,2 2 2 16,0 1-2-16,-3 1 5 0,2 0-2 16,-4 1 0-16,-1 0 0 15,-3 1-1-15,0 0 0 16,-3 0 0-16,-3 0 1 16,-3 0-1-16,-1 1 4 15,-6 1-3-15,-6 0 2 16,-9 0-1-16,-6 2-2 0,-7-1 2 15,0-2 2-15,-2 3 1 16,1-2-2-16,-3 3 2 16,-5-1 0-16,-17-1-3 15,-6 0 0-15,-6 1 0 16,-2 1-1-16,0 0-1 16,-7 2 6-16,-7 1-5 15,-3 1 6-15,-5 2 0 16,-3-1 0-16,1 0 2 15,-4-1-3-15,-1 0 1 16,0 1-1-16,-1 0-1 16,3 0 0-16,-5 1-3 15,-1 2 0-15,1-1 0 16,0 0 4-16,1-1-1 0,3 0 4 16,1-2 3-1,0 1-4-15,4-2-1 16,3 0 1-16,2-2-7 0,3-1 3 15,8-1-2-15,1-4-3 16,1-2 1-16,-1-1 0 16,6 0 1-16,9-2 1 15,-2-2-2-15,-2 0 1 0,0 1-1 16,0-1-1-16,8 1 2 16,3 1-2-1,-8-3-1-15,0 0 5 0,0 2-3 16,2-1 0-16,10 2 3 15,2 0-6-15,1 4 3 16,-2-2 3-16,-1-1-4 16,0 5 2-16,5-2-1 15,-4 1-3-15,-5 3 2 16,-6-2 1-16,-2 0 0 16,3-1 1-16,10 1-1 15,3-1 0-15,5 2 0 16,-6-2 0-16,-7 4 0 15,0 1 0-15,3 5 0 16,3 5-3-16,3 0 4 16,-2 4-3-16,-5-2 2 15,4-2 1-15,8 3-3 0,10-3 1 16,17 1-30-16,5-2-31 16,13-7-100-16,7-7-65 15,19-25 100-15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3:25:42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6819 1475 0,'1'-37'129'0,"4"-4"92"16,2 2 9-16,-3 4-9 0,0 6-69 15,-2 12-30 1,-2 16-21-16,0 0-54 16,0 1-4-16,3 11-15 0,-1 15-4 15,2 28-9-15,3 16-3 16,1 25 1-16,1 13 1 16,1 22 3-16,-2 6 2 15,0 5 4-15,1 9 1 16,0-3-1-16,2-6-2 15,0 7-7-15,4-7-4 0,2-14-2 16,2-7-6-16,2-20 4 16,2-11 1-1,-1-4-9-15,1 1 6 16,-2-15-7-16,-2-7 1 0,-6-23 5 16,-1-7 0-16,-4-11-2 15,-3-7 5-15,0-6-5 16,-4-3 0-16,-2-1 9 15,-2 0 11-15,3-6 11 16,0 0 0-16,0 0-7 16,0 0-13-16,0 0-8 15,0 0-3-15,14-11-4 16,-1 3 0-16,6 0 3 16,6 2 0-16,2 1 1 15,6 0-1-15,7 0-3 16,7 0-2-16,18-5 4 0,9 1 1 15,10-2 1 1,0-2 0-16,-7 1-3 16,-1 1-3-16,14 0 0 0,7 1 3 15,1 2 6-15,-4 1-2 16,-4 1-1-16,3 2 2 16,8-1-3-16,-1 1 0 15,-7-2 0-15,-7-1-3 16,4-1 1-16,8-1 3 0,-1 2 2 15,-5 1-2-15,-15 4 1 16,1 2-1-16,5 1 2 16,2 3 1-16,0 2-4 15,-4 1-6-15,-11 0 6 16,3-1 0-16,9-1 0 16,3 0 0-16,-1 1-2 15,-5 0-2 1,-13 1 6-16,1 1 2 0,8-3-1 15,7 2 1-15,6-1-6 16,-5-1 0-16,-11-2-3 16,-4 2 2-16,3-4 0 15,8 1 2-15,1 0 6 16,-6 1-5-16,-9 1 0 16,-8 1 3-16,2 0-6 15,5 0 1-15,11-2 4 0,6-1-2 16,-3-2 3-16,-4-2-2 15,-11 1-3-15,-2-2-3 16,5 3 4-16,3 0 3 16,5 1-4-16,-5 3 8 15,-4-1-6-15,-4 2-2 16,-2 0 5-16,4-2-3 16,9 0 3-16,1 2 0 0,1-2-4 15,-6 1-3-15,-9 1 0 16,-1-2 1-16,0 0 2 15,8 0 2-15,6-1 2 16,-1-2-1-16,-1-1-2 16,-8 0-2-16,-6 1 2 15,-2 0-1-15,5 1 1 16,4 0 1-16,9-1-1 16,-2 0 3-16,-4-1 2 15,-6-1-5-15,-5-2-4 16,2 2 2-16,6 0 2 15,6-1 0-15,5 2 0 16,-5-1-2-16,-9 1 1 16,-4 1 1-16,-7-2 3 15,4 2-3-15,8 2-4 16,6-1 2-16,2 0 3 0,-3 1-2 16,-13-1 3-16,-7 2-1 15,-4-1 0-15,0 0 2 16,8 2 1-16,5 0-4 0,9 0-3 15,0 2 3-15,-4-4-2 16,-7 1 0-16,-9 0 2 16,-3-2 0-16,-2 0 2 15,2 0-2-15,3 0 0 16,5 2-4-16,6-1 4 16,-4 0 2-16,0 2 0 15,-6-2 0-15,-8 0-3 16,1 1-2-16,-7-3 0 15,2 1 3-15,-2-1-2 16,0-1 2-16,2 1 1 16,2 0 1-16,3 1 0 15,2 0 0-15,1-2 0 16,-1 0 2-16,-3-2-2 16,-3 0-1-16,-3 2-4 15,1-2 2-15,-5 2-6 0,3 0 4 16,0 0 6-16,-1 1-3 15,2-1 0-15,0 0 2 16,3 1-5-16,4-2-1 16,-5 2 9-16,3 0-1 15,-4 0-1-15,-5 0-1 16,0 2-7-16,-1-2 0 0,-4 0 6 16,-3 1 3-1,0-1-4-15,-1 1 0 0,-2-1 2 16,2 0-4-16,-3 0 2 15,1 0 0-15,-4 1 0 16,2 3-1-16,-2-3 1 16,2-1 3-16,-2 0-2 15,0 0 0-15,-2 0 3 16,-2 0-3-16,0 0-1 16,-2 0-2-16,-6 0-1 15,0 0 3-15,1 0 0 16,0 0 3-16,1-1-1 15,24-25-2-15,-18 8 1 16,3-6 5-16,-5-6-1 16,1-7 1-16,-3-8 0 15,-1-3-3-15,1-7 5 16,0-3-2-16,3 1 0 0,-2-4-6 16,1-4-4-16,-3-2-1 15,-2-5 3-15,0 2 2 16,-2 0 5-16,1 2-1 15,0 0-2-15,-2-1-2 16,0 1 1-16,-1-1 0 16,0 3 1-16,-3 1 0 0,2 7-3 15,-3-1 0-15,2 6 0 16,0 1 1-16,5 0-1 16,2 5 5-16,1 4-1 15,5 2-1-15,-1 4-2 16,1 0-5-1,-2 0 3-15,-2 4 0 16,3-3 4-16,-2 0 2 0,3-3-3 16,0-1-2-16,-1 0 1 15,0 2 0-15,-2 7 0 16,-2 3 1-16,-3 7 1 16,-2 3-4-16,-2 8 3 15,-3 0 1-15,2 3 1 16,-4 1 4-16,3 0-2 15,2 3 1-15,4 3-6 16,-1 0-4-16,0 0 5 0,-33-6-1 16,21 7 1-1,-4 0 1-15,-1 1-4 0,-3 0 0 16,-2-1 3 0,-1 0 4-16,-3 1-1 0,-3 1 0 15,0-1-4-15,-1 1-1 16,-6-2-2-16,-2 1 3 15,-10-1 0-15,-8 0 0 16,-9 2 2-16,1 3-2 0,-2 2 2 16,0 0 1-1,0 1 3-15,-4 2-1 16,-15-1-6-16,-1 2 4 0,-3-1-5 16,-2 1 2-16,2-1 6 15,-6 0-3-15,-7-2 5 16,5-1 0-16,8-2-6 15,2 0-2-15,-14-4 1 16,-5-1-1-16,0-1 4 16,3-1 1-16,7-3-1 15,-5 0 3-15,-6-3-9 16,1 2 2-16,10 0 0 16,-2-1-3-16,-3-1 6 0,0 0-2 15,6-3-1-15,8-1-2 16,-2-4-2-16,-1 0 2 15,-3-1 2-15,4 0-2 16,11 0 5-16,3-2-1 16,-7 2-2-16,-5 0 0 15,3-1 0-15,-2 3 2 16,12-2 2-16,-2 2-2 16,-9 4-4-16,-3-3-2 15,-3 3 2-15,4 0 0 0,5 4 4 16,-5 0 0-16,-5 1 0 15,-2-1-1-15,3 2-3 16,2 0 1-16,-8 2 1 16,-5 1 0-16,-5-1 1 15,5 0-1-15,14 0 0 16,-6 1 3-16,-6 2 1 16,-3 0-3-16,-2 3-1 15,7-2 0-15,-11-1 0 16,1 1 2-16,0 1-2 15,1 0 0-15,5 1-3 16,-4 0 0-16,-5 1 3 16,1 1 0-16,3-1 0 15,-3 1-1-15,0-1 0 0,4-2 1 16,-1-2 3-16,1 1 0 16,-3-4-4-16,-2 0-1 15,7-1-2-15,5 1 1 16,-8 2 2-16,-1 2 2 15,-1 2 1-15,2 2-1 16,3 1 1-16,2 0-2 16,1-1 0-16,4-1 2 0,15-2-34 15,-4-2-14-15,1-1-86 16,2 1-99-16,16 6 119 16</inkml:trace>
  <inkml:trace contextRef="#ctx0" brushRef="#br0" timeOffset="1973.072">12693 7499 1495 0,'0'0'50'0,"0"-1"116"15,19-24 32-15,11-5 65 16,9-12-42-16,14-18-80 15,4-11-18-15,9-24-55 16,10-9-15-16,30-15-19 16,13-6-10-16,15-6-16 15,13 1 1-15,1 10-4 16,-5 8-2-16,7 31-1 16,-7 17-1-16,-15 32 2 15,-3 19 2-15,-20 33 1 16,-8 17 1-16,-5 20 1 15,-6 5-2-15,-3-5 0 16,1-7-2-16,17-19-6 0,14-10-1 16,10-22-4-1,4-14-3-15,-2-16 9 0,-6-6 13 16,-12-9 19 0,-8-3 9-16,-31 2 1 0,-8 2-8 15,-16 8-11-15,-6 4-6 16,-20 10 0-16,-3 1 2 15,-15 6-9-15,-4 3-1 16,-6-1-12-16,-2 2-24 16,7-2-108-16,3-4-74 0,10-2 92 15</inkml:trace>
  <inkml:trace contextRef="#ctx0" brushRef="#br0" timeOffset="3989.155">16677 5620 1175 0,'4'-18'89'0,"3"-4"47"16,1-1 3-16,2 2 177 15,-2-1-41-15,-1 9-57 16,-2 5-75-16,3 12-49 16,1 11-31-16,4 26-47 15,1 14-4-15,-5 16-3 0,-1 3 2 16,-2-3-5-1,-1 0 1-15,0-8-3 16,0-2 4-16,-2-12-42 16,1-10-57-16,-1-21-139 0,-3-18-162 15,13-7 183-15</inkml:trace>
  <inkml:trace contextRef="#ctx0" brushRef="#br0" timeOffset="5553.267">16577 5498 1344 0,'-11'-66'85'0,"7"4"63"0,13 6 178 0,20 7 23 16,8 2-133-16,14 7-52 15,3 4-78-15,4 7-24 16,0 6-7-16,1 14-24 16,2 8 1-16,-7 18-21 15,-4 11-3-15,-18 18 1 16,-16 9 1-16,-22 8 0 15,-18 7 2-15,-16 8-3 16,-1 6-2-16,0 1 2 16,3 0-1-16,13-15-1 15,4-7-3-15,14-13-1 16,7-7-1-16,14-15 0 0,8-5 3 16,10-13 1-16,5-7-2 15,15-10 1-15,1-8-3 16,6-10-1-1,-4-5-1-15,-8-6-1 0,0-2 2 16,-8 0-1-16,2-2 1 16,-4 0-1-16,-1 2 0 15,-10 3 3-15,-6 0 0 0,-13 7 4 16,-5 3 16-16,-13 8 11 16,-9 5 1-1,-10 17-3-15,-7 10-14 0,-2 22-12 16,-2 10-10-16,7 12 6 15,3 1-2-15,11-6-5 16,11-6 5-16,13-11-8 16,9-3 8-16,16-16 0 15,4-4-4-15,14-14 4 16,6-9-3-16,14-13-4 16,5-5 5-16,-1-7-5 15,-6-2 5-15,-15-2 4 16,-12 1-4-16,-10 2 2 15,-8 2-1-15,-12 10 2 16,-4 1 2-16,-12 8 9 16,-7 6-8-16,-7 7 2 15,-1 3 0-15,2 6-10 16,5 3 6-16,10 0-4 0,6 3-4 16,14-1 5-16,7-3-3 15,13 2-3-15,7-1 9 16,6 2-2-16,5 7-1 15,-5 4 2-15,-1 2-3 16,-12 8 2-16,-15 0 1 16,-15 4 0-16,-10 2-1 0,-17-1 2 15,-2-1-1-15,-11-7-1 16,-7-1 6-16,1-12-7 16,-5-4-8-16,9-9-29 15,4-8-19-15,12-6-49 16,9-5-40-16,21-5-22 15,13-5-98-15,19-10-20 16,13-3 50-16,14-3 125 16,8 0 19-16,1 3 62 15,-2 0 12-15,-15 4 18 16,-14 4 39-16,-16 4 71 16,-9 11 63-16,-14 10 201 15,-5 4-87-15,-10 14-104 0,-8 2-36 16,-2 10-73-16,1 5-25 15,8 2-17-15,6-3-3 16,10-6-14-16,10-3-5 16,12-12 0-16,4-7-5 15,8-9 2-15,4-7-3 16,-2-6 3-16,-4-3 0 16,-15-4-3-16,-9-2 7 0,-20-1-5 15,-11-1 4-15,-22-2-5 16,-7-2 2-16,-4 8-12 15,-1 1-6-15,13 16-14 16,6 7-11-16,15 8-15 16,8 10-10-16,14 4-11 15,8-1 1-15,14 3 1 16,8-6 10-16,10-4 17 16,5 0 7-16,5-10 16 15,1 1-1-15,-6-5 15 16,-6-3 0-16,-11-2 15 15,-7 1-11-15,-7-2 2 16,1 2 2-16,-7 4-2 16,0 1 6-16,-1 9 3 15,-2 6-3-15,-3 9 4 0,-1 3-2 16,-3 6 2-16,-1-1-1 16,4-1 2-16,2-3 4 15,4-8 1-15,3-4 1 16,0-11 3-16,2-4 1 15,-1-8 15-15,0-5 3 16,-1-7-3-16,-2-2-7 0,-4 1-20 16,-3 2 0-16,-3 9-4 15,0 2-5-15,1 8-1 16,3 5-8-16,6 10-4 16,2 6-5-16,7 3 0 15,1 0 2-15,6-7 1 16,-2-1 8-16,-2-6 1 15,-1-3 3-15,-7-6 3 16,2-1 0-16,-8-11 3 16,-3-6 7-16,0-9 8 15,-2-6 3-15,0-8 1 16,2-4-5-16,-5-4-10 16,1-3 0-16,-1 2-3 15,-2 4-4-15,2 11-48 16,-1 3-43-16,4 13-73 15,2 6-145-15,7 13 100 0</inkml:trace>
  <inkml:trace contextRef="#ctx0" brushRef="#br0" timeOffset="6054.688">19714 5459 1417 0,'-3'-11'91'0,"-4"5"220"15,-4 1 36-15,-8 12-59 16,-4 9-105-16,-7 19-117 16,-1 12-17-16,1 15-2 15,3 3 1-15,11-4-9 16,8-6 1-16,16-13-22 0,9-6-7 16,11-10-11-16,5-7-4 15,8-12-35-15,-2-7-42 16,9-12-84-1,-3-8-139-15,-1-3 87 0</inkml:trace>
  <inkml:trace contextRef="#ctx0" brushRef="#br0" timeOffset="6380.813">19941 5757 1251 0,'13'8'110'0,"2"-2"43"0,10-6 116 16,-1-9 105-16,6-7-109 16,2-3-50-16,-7-6-95 15,-4-4-21-15,-12 0-38 16,-9 1-18-16,-14 6-16 16,-4 4-9-16,-17 18-9 15,-8 10-3-15,-10 18-7 16,0 12-4-16,9 2 4 15,13 7 1-15,20-2 0 16,11-3 1-16,24-4-2 16,18-4-1-16,23-12-1 0,8-5 0 15,8-16 0-15,-4-8-41 16,-3-14-130 0,1-2 110-16</inkml:trace>
  <inkml:trace contextRef="#ctx0" brushRef="#br0" timeOffset="8067.2">17230 7027 1655 0,'5'-3'191'0,"5"6"18"0,7 16-72 15,1 14 13-15,-2 20-70 16,2 8-16-16,-3 6-16 16,-1-1-3-16,1-8-28 15,-2-7-5-15,-2-13 3 16,-3-8-11-16,-7-11-33 15,-3-4-17-15,-10-10-48 16,-3-7-3-16,-7-14 0 16,-1-10 2-16,-3-18 56 15,-8-7 12-15,0-24 12 16,5-10 12-16,9-13 6 16,19-2 15-16,20 6 21 15,8 6 14-15,19 17 55 16,6 7-23-16,14 20-3 15,9 6 6-15,4 24-30 0,-4 10-15 16,-16 17-15-16,-15 10-1 16,-27 13 2-16,-5 9 4 15,-25 8 5-15,-9 4-2 16,-15-4-10-16,-6-2-3 0,0-10-12 16,4-9-5-16,17-11 0 15,9-7-7-15,27-14-26 16,18-2-13-16,25-16-18 15,6-1 4-15,9-9 25 16,-4-1 2-16,-5 1 22 16,6-2-3-16,-8 1 8 15,-9 1 1-15,-13 5 26 16,-12 2 28-16,-20 7 58 16,-6 3 7-16,-24 6-10 15,-9 5-27-15,-13 11-47 16,-5 5-14-16,7 7-17 15,7 5 0-15,14 0-3 16,7 0 2-16,12-3-2 16,8-2 3-16,15-9-5 15,7-6-5-15,18-11 5 16,6-10-2-16,2-9 4 16,-6-3 0-16,-11 0-1 15,-8 2 1-15,-15 8 1 16,-7 4 2-16,-7 8-1 0,-2 2 0 15,-7 3-5-15,5 2-9 0,5 3-17 16,1 0-3-16,14-1-9 16,4-2 4-16,10-8 15 15,2-5 2-15,2-10 13 16,-1-4 5 0,0-9-3-16,-3-5 5 0,-3-11-1 15,-1-4 3-15,-13-8 15 16,-5-5 5-16,-15 1 14 15,-8-1 7-15,-9 9 7 16,-3 10 3-16,7 17-11 16,2 13-4-16,8 19-20 15,4 12-11-15,7 27-7 16,7 14-2-16,9 26-5 16,5 9 4-16,3 5 5 15,4-3-4-15,2-13 2 16,2-9-2-16,1-14-3 0,-2-8 4 15,-9-13-15-15,-2-7-37 16,-10-14-56-16,-10-15-26 16,-2 2-62-16,-14-15-33 15,-11-9-49-15,-10-4-86 16,-12-5 103-16,-5-3 93 16,0 1 98-16,2 1 51 15,14 7 90-15,8 6 41 0,15 5 78 16,8 0 10-16,19-1-19 15,8-3-44 1,13-6-12-16,9-6-25 16,8-5-26-16,5-6-17 0,4-3-21 15,-2 0-13-15,-10 1-9 16,-6 4-6 0,-18 7 20-16,-4 3 10 0,-13 9 25 15,-5 5 6-15,-4 10-14 16,3 5-7-16,-4 9-22 15,-1 10-5-15,5 18-18 16,-2 12-2-16,4 18-2 16,2 3-1-16,1 1 5 15,4-3 4-15,1-17 9 16,5-6 3-16,2-17-1 0,0-6-1 16,1-13-3-16,-1-8-4 15,0-12 11-15,4-9-6 16,0-11-1-16,1-5-5 15,-1 3-8-15,-2 4-2 16,-6 12 0-16,-4 7 1 16,-2 11-4-16,1 8 2 15,4 8-2-15,4 4-2 16,10 5 8-16,5 2-4 16,9-1 2-16,1 1 2 0,2-6-8 15,-1-1-25-15,2-10-46 16,0-3-25-16,4-4-100 15,4-5-47-15,7-6 122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16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2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DB07B1-8131-428A-925D-4BF88F72BFB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6092BC-8678-4509-AD25-192618F7E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zilla.org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4.png"/><Relationship Id="rId4" Type="http://schemas.openxmlformats.org/officeDocument/2006/relationships/customXml" Target="../ink/ink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customXml" Target="../ink/ink21.xml"/><Relationship Id="rId4" Type="http://schemas.openxmlformats.org/officeDocument/2006/relationships/image" Target="../media/image230.png"/><Relationship Id="rId9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50.png"/><Relationship Id="rId5" Type="http://schemas.openxmlformats.org/officeDocument/2006/relationships/customXml" Target="../ink/ink25.xml"/><Relationship Id="rId10" Type="http://schemas.openxmlformats.org/officeDocument/2006/relationships/customXml" Target="../ink/ink28.xml"/><Relationship Id="rId4" Type="http://schemas.openxmlformats.org/officeDocument/2006/relationships/image" Target="../media/image260.png"/><Relationship Id="rId9" Type="http://schemas.openxmlformats.org/officeDocument/2006/relationships/customXml" Target="../ink/ink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30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zilla.org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518D-0829-44E1-B1F9-F064C6028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C38A8-EA97-4C24-BC8A-8C36FC9D7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Ian Kropp</a:t>
            </a:r>
          </a:p>
        </p:txBody>
      </p:sp>
    </p:spTree>
    <p:extLst>
      <p:ext uri="{BB962C8B-B14F-4D97-AF65-F5344CB8AC3E}">
        <p14:creationId xmlns:p14="http://schemas.microsoft.com/office/powerpoint/2010/main" val="298690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31C5-6981-4014-BDF3-9AD0376B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AC1D-D15E-4149-A65C-8377A7B9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https://www.amazon.com/How-Write-One-Song-Loving/dp/0593183525?ref=sr_1_1&amp;keywords=jeff+tweedy+how+to+write+one+song&amp;qid=1678270768&amp;sprefix=jeff+tweedy+%2Caps%2C105&amp;sr=8-1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D1935B-3725-40B9-983F-2CAEF377E9BD}"/>
              </a:ext>
            </a:extLst>
          </p:cNvPr>
          <p:cNvSpPr txBox="1">
            <a:spLocks/>
          </p:cNvSpPr>
          <p:nvPr/>
        </p:nvSpPr>
        <p:spPr>
          <a:xfrm>
            <a:off x="1097280" y="1968500"/>
            <a:ext cx="10058400" cy="2440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When you type in a URI in to the browser, you’re giving the server a lot of information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8DF840-419F-4DA5-B70C-8CB35A9C339E}"/>
                  </a:ext>
                </a:extLst>
              </p14:cNvPr>
              <p14:cNvContentPartPr/>
              <p14:nvPr/>
            </p14:nvContentPartPr>
            <p14:xfrm>
              <a:off x="3182760" y="3633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8DF840-419F-4DA5-B70C-8CB35A9C33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400" y="3623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5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31C5-6981-4014-BDF3-9AD0376B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AC1D-D15E-4149-A65C-8377A7B9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https://www.amazon.com</a:t>
            </a:r>
            <a:r>
              <a:rPr lang="en-US" dirty="0"/>
              <a:t>/How-Write-One-Song-Loving/dp/0593183525?ref=sr_1_1&amp;keywords=jeff+tweedy+how+to+write+one+song&amp;qid=1678270768&amp;sprefix=jeff+tweedy+%2Caps%2C105&amp;sr=8-1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4CF76B-D4BA-4B60-AFD6-7CA2CB009CB3}"/>
                  </a:ext>
                </a:extLst>
              </p14:cNvPr>
              <p14:cNvContentPartPr/>
              <p14:nvPr/>
            </p14:nvContentPartPr>
            <p14:xfrm>
              <a:off x="872640" y="132840"/>
              <a:ext cx="10802520" cy="226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4CF76B-D4BA-4B60-AFD6-7CA2CB009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280" y="123480"/>
                <a:ext cx="10821240" cy="22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44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31C5-6981-4014-BDF3-9AD0376B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AC1D-D15E-4149-A65C-8377A7B9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https://www.amazon.com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/How-Write-One-Song-Loving/dp/0593183525</a:t>
            </a:r>
            <a:r>
              <a:rPr lang="en-US" dirty="0">
                <a:highlight>
                  <a:srgbClr val="00FF00"/>
                </a:highlight>
              </a:rPr>
              <a:t>?</a:t>
            </a:r>
            <a:r>
              <a:rPr lang="en-US" dirty="0"/>
              <a:t>ref=sr_1_1&amp;keywords=jeff+tweedy+how+to+write+one+song&amp;qid=1678270768&amp;sprefix=jeff+tweedy+%2Caps%2C105&amp;sr=8-1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2803D8-70BE-4590-9180-1ABB41DE90B0}"/>
                  </a:ext>
                </a:extLst>
              </p14:cNvPr>
              <p14:cNvContentPartPr/>
              <p14:nvPr/>
            </p14:nvContentPartPr>
            <p14:xfrm>
              <a:off x="930303" y="1828800"/>
              <a:ext cx="6298200" cy="141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2803D8-70BE-4590-9180-1ABB41DE90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43" y="1819440"/>
                <a:ext cx="6316920" cy="14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93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31C5-6981-4014-BDF3-9AD0376B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AC1D-D15E-4149-A65C-8377A7B9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https://www.amazon.com</a:t>
            </a:r>
          </a:p>
          <a:p>
            <a:pPr marL="0" indent="0">
              <a:buNone/>
            </a:pPr>
            <a:r>
              <a:rPr lang="en-US" dirty="0"/>
              <a:t>/How-Write-One-Song-Loving/dp/0593183525</a:t>
            </a:r>
          </a:p>
          <a:p>
            <a:pPr marL="0" indent="0">
              <a:buNone/>
            </a:pP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ref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/>
              <a:t>sr_1_1</a:t>
            </a:r>
            <a:r>
              <a:rPr lang="en-US" dirty="0">
                <a:highlight>
                  <a:srgbClr val="00FF00"/>
                </a:highlight>
              </a:rPr>
              <a:t>&amp;</a:t>
            </a:r>
            <a:r>
              <a:rPr lang="en-US" dirty="0"/>
              <a:t>keywords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/>
              <a:t>jeff+tweedy+how+to+write+one+song</a:t>
            </a:r>
            <a:r>
              <a:rPr lang="en-US" dirty="0">
                <a:highlight>
                  <a:srgbClr val="00FF00"/>
                </a:highlight>
              </a:rPr>
              <a:t>&amp;</a:t>
            </a:r>
            <a:r>
              <a:rPr lang="en-US" dirty="0"/>
              <a:t>qid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/>
              <a:t>1678270768</a:t>
            </a:r>
            <a:r>
              <a:rPr lang="en-US" dirty="0">
                <a:highlight>
                  <a:srgbClr val="00FF00"/>
                </a:highlight>
              </a:rPr>
              <a:t>&amp;</a:t>
            </a:r>
            <a:r>
              <a:rPr lang="en-US" dirty="0"/>
              <a:t>sprefix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/>
              <a:t>jeff+tweedy+%2Caps%2C105</a:t>
            </a:r>
            <a:r>
              <a:rPr lang="en-US" dirty="0">
                <a:highlight>
                  <a:srgbClr val="00FF00"/>
                </a:highlight>
              </a:rPr>
              <a:t>&amp;</a:t>
            </a:r>
            <a:r>
              <a:rPr lang="en-US" dirty="0"/>
              <a:t>sr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/>
              <a:t>8-1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D0B06C-F67C-4246-BE3E-38F226B1DC41}"/>
                  </a:ext>
                </a:extLst>
              </p14:cNvPr>
              <p14:cNvContentPartPr/>
              <p14:nvPr/>
            </p14:nvContentPartPr>
            <p14:xfrm>
              <a:off x="992880" y="1915920"/>
              <a:ext cx="10615680" cy="267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D0B06C-F67C-4246-BE3E-38F226B1DC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520" y="1906560"/>
                <a:ext cx="10634400" cy="26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62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31C5-6981-4014-BDF3-9AD0376B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AC1D-D15E-4149-A65C-8377A7B9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https://www.amazon.com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/How-Write-One-Song-Loving/dp/0593183525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ref		=	sr_1_1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&amp;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keywords	=	</a:t>
            </a:r>
            <a:r>
              <a:rPr lang="en-US" dirty="0" err="1"/>
              <a:t>jeff+tweedy+how+to+write+one+song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&amp;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qid</a:t>
            </a:r>
            <a:r>
              <a:rPr lang="en-US" dirty="0"/>
              <a:t>		=	1678270768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&amp;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sprefix</a:t>
            </a:r>
            <a:r>
              <a:rPr lang="en-US" dirty="0"/>
              <a:t>		=	</a:t>
            </a:r>
            <a:r>
              <a:rPr lang="en-US" dirty="0" err="1"/>
              <a:t>jeff+tweedy</a:t>
            </a:r>
            <a:r>
              <a:rPr lang="en-US" dirty="0"/>
              <a:t>+</a:t>
            </a:r>
            <a:r>
              <a:rPr lang="en-US" dirty="0">
                <a:highlight>
                  <a:srgbClr val="FFFF00"/>
                </a:highlight>
              </a:rPr>
              <a:t>%2C</a:t>
            </a:r>
            <a:r>
              <a:rPr lang="en-US" dirty="0"/>
              <a:t>aps</a:t>
            </a:r>
            <a:r>
              <a:rPr lang="en-US" dirty="0">
                <a:highlight>
                  <a:srgbClr val="FFFF00"/>
                </a:highlight>
              </a:rPr>
              <a:t>%2C</a:t>
            </a:r>
            <a:r>
              <a:rPr lang="en-US" dirty="0"/>
              <a:t>105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&amp;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sr</a:t>
            </a:r>
            <a:r>
              <a:rPr lang="en-US" dirty="0"/>
              <a:t>		=	8-1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499997-1E89-492F-8EC5-52C2E5DBE674}"/>
                  </a:ext>
                </a:extLst>
              </p14:cNvPr>
              <p14:cNvContentPartPr/>
              <p14:nvPr/>
            </p14:nvContentPartPr>
            <p14:xfrm>
              <a:off x="1031040" y="2079360"/>
              <a:ext cx="10301400" cy="351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499997-1E89-492F-8EC5-52C2E5DBE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1680" y="2070000"/>
                <a:ext cx="10320120" cy="35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491E27-FCF7-4089-A22C-7B8DA42D482F}"/>
                  </a:ext>
                </a:extLst>
              </p14:cNvPr>
              <p14:cNvContentPartPr/>
              <p14:nvPr/>
            </p14:nvContentPartPr>
            <p14:xfrm>
              <a:off x="8695080" y="4086360"/>
              <a:ext cx="2434680" cy="77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491E27-FCF7-4089-A22C-7B8DA42D48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5720" y="4077000"/>
                <a:ext cx="2453400" cy="7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69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C65-30E2-473F-92A5-9CFA4EF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 and body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06B0F-91FD-4B5C-AB05-86B62C6D5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729479"/>
            <a:ext cx="13741399" cy="9805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26CFF9-4815-4EE6-812E-5E4EEA2AFCA0}"/>
              </a:ext>
            </a:extLst>
          </p:cNvPr>
          <p:cNvSpPr/>
          <p:nvPr/>
        </p:nvSpPr>
        <p:spPr>
          <a:xfrm>
            <a:off x="8331200" y="2387600"/>
            <a:ext cx="50800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9A296-6B89-49D6-B194-95C71ABB6B82}"/>
              </a:ext>
            </a:extLst>
          </p:cNvPr>
          <p:cNvSpPr/>
          <p:nvPr/>
        </p:nvSpPr>
        <p:spPr>
          <a:xfrm>
            <a:off x="-101600" y="2920489"/>
            <a:ext cx="122936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C65-30E2-473F-92A5-9CFA4EF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 and body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06B0F-91FD-4B5C-AB05-86B62C6D5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729479"/>
            <a:ext cx="13741399" cy="9805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26CFF9-4815-4EE6-812E-5E4EEA2AFCA0}"/>
              </a:ext>
            </a:extLst>
          </p:cNvPr>
          <p:cNvSpPr/>
          <p:nvPr/>
        </p:nvSpPr>
        <p:spPr>
          <a:xfrm>
            <a:off x="8331200" y="2387600"/>
            <a:ext cx="50800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9A296-6B89-49D6-B194-95C71ABB6B82}"/>
              </a:ext>
            </a:extLst>
          </p:cNvPr>
          <p:cNvSpPr/>
          <p:nvPr/>
        </p:nvSpPr>
        <p:spPr>
          <a:xfrm>
            <a:off x="-101600" y="4038089"/>
            <a:ext cx="122936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C9A59-6011-4B12-B292-77A2D01BB04C}"/>
              </a:ext>
            </a:extLst>
          </p:cNvPr>
          <p:cNvSpPr txBox="1"/>
          <p:nvPr/>
        </p:nvSpPr>
        <p:spPr>
          <a:xfrm>
            <a:off x="8420100" y="2875954"/>
            <a:ext cx="37719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The browser (or telnet in this example) translates your URI to a formal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D17ED-7D13-473F-9A33-7EAC657CCE1F}"/>
              </a:ext>
            </a:extLst>
          </p:cNvPr>
          <p:cNvSpPr txBox="1"/>
          <p:nvPr/>
        </p:nvSpPr>
        <p:spPr>
          <a:xfrm>
            <a:off x="4210050" y="5374648"/>
            <a:ext cx="37719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How will the server respond?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FCC88B-2007-4D71-92B4-6E05CCA375B3}"/>
              </a:ext>
            </a:extLst>
          </p:cNvPr>
          <p:cNvCxnSpPr/>
          <p:nvPr/>
        </p:nvCxnSpPr>
        <p:spPr>
          <a:xfrm>
            <a:off x="1190625" y="1737360"/>
            <a:ext cx="9965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17E1DB-49A2-485C-9BCA-7FE165354B01}"/>
                  </a:ext>
                </a:extLst>
              </p14:cNvPr>
              <p14:cNvContentPartPr/>
              <p14:nvPr/>
            </p14:nvContentPartPr>
            <p14:xfrm>
              <a:off x="1937880" y="1869480"/>
              <a:ext cx="7556760" cy="280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17E1DB-49A2-485C-9BCA-7FE165354B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8520" y="1860120"/>
                <a:ext cx="7575480" cy="28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94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C65-30E2-473F-92A5-9CFA4EF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 and body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06B0F-91FD-4B5C-AB05-86B62C6D5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221487"/>
            <a:ext cx="12192000" cy="86998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26CFF9-4815-4EE6-812E-5E4EEA2AFCA0}"/>
              </a:ext>
            </a:extLst>
          </p:cNvPr>
          <p:cNvSpPr/>
          <p:nvPr/>
        </p:nvSpPr>
        <p:spPr>
          <a:xfrm>
            <a:off x="12192000" y="1879607"/>
            <a:ext cx="50800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9A296-6B89-49D6-B194-95C71ABB6B82}"/>
              </a:ext>
            </a:extLst>
          </p:cNvPr>
          <p:cNvSpPr/>
          <p:nvPr/>
        </p:nvSpPr>
        <p:spPr>
          <a:xfrm>
            <a:off x="-101600" y="6858000"/>
            <a:ext cx="122936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2C4791-1B28-43AD-A192-08ED751A0B8E}"/>
              </a:ext>
            </a:extLst>
          </p:cNvPr>
          <p:cNvCxnSpPr/>
          <p:nvPr/>
        </p:nvCxnSpPr>
        <p:spPr>
          <a:xfrm>
            <a:off x="1190625" y="1737360"/>
            <a:ext cx="9965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5EF252-C371-48B4-9A5C-C3553D386A3E}"/>
                  </a:ext>
                </a:extLst>
              </p14:cNvPr>
              <p14:cNvContentPartPr/>
              <p14:nvPr/>
            </p14:nvContentPartPr>
            <p14:xfrm>
              <a:off x="524160" y="3750480"/>
              <a:ext cx="35280" cy="1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5EF252-C371-48B4-9A5C-C3553D386A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800" y="3741120"/>
                <a:ext cx="5400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94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06B0F-91FD-4B5C-AB05-86B62C6D5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461930"/>
            <a:ext cx="12192000" cy="8699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9146DD-826B-4EF2-B999-061769C524CB}"/>
              </a:ext>
            </a:extLst>
          </p:cNvPr>
          <p:cNvSpPr/>
          <p:nvPr/>
        </p:nvSpPr>
        <p:spPr>
          <a:xfrm>
            <a:off x="2" y="-2528313"/>
            <a:ext cx="122936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5C65-30E2-473F-92A5-9CFA4EF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 and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6CFF9-4815-4EE6-812E-5E4EEA2AFCA0}"/>
              </a:ext>
            </a:extLst>
          </p:cNvPr>
          <p:cNvSpPr/>
          <p:nvPr/>
        </p:nvSpPr>
        <p:spPr>
          <a:xfrm>
            <a:off x="12192000" y="1879607"/>
            <a:ext cx="50800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9A296-6B89-49D6-B194-95C71ABB6B82}"/>
              </a:ext>
            </a:extLst>
          </p:cNvPr>
          <p:cNvSpPr/>
          <p:nvPr/>
        </p:nvSpPr>
        <p:spPr>
          <a:xfrm>
            <a:off x="-101600" y="6858000"/>
            <a:ext cx="122936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1B63A-4889-4857-91EC-8B984EFC553B}"/>
              </a:ext>
            </a:extLst>
          </p:cNvPr>
          <p:cNvCxnSpPr/>
          <p:nvPr/>
        </p:nvCxnSpPr>
        <p:spPr>
          <a:xfrm>
            <a:off x="1190625" y="1737360"/>
            <a:ext cx="9965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BFDEA2-077A-4846-9A24-D729B7318A29}"/>
                  </a:ext>
                </a:extLst>
              </p14:cNvPr>
              <p14:cNvContentPartPr/>
              <p14:nvPr/>
            </p14:nvContentPartPr>
            <p14:xfrm>
              <a:off x="2038680" y="4487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BFDEA2-077A-4846-9A24-D729B7318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9320" y="4477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13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06B0F-91FD-4B5C-AB05-86B62C6D5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279497"/>
            <a:ext cx="12192000" cy="8699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9146DD-826B-4EF2-B999-061769C524CB}"/>
              </a:ext>
            </a:extLst>
          </p:cNvPr>
          <p:cNvSpPr/>
          <p:nvPr/>
        </p:nvSpPr>
        <p:spPr>
          <a:xfrm>
            <a:off x="2" y="-2528313"/>
            <a:ext cx="122936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5C65-30E2-473F-92A5-9CFA4EF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6CFF9-4815-4EE6-812E-5E4EEA2AFCA0}"/>
              </a:ext>
            </a:extLst>
          </p:cNvPr>
          <p:cNvSpPr/>
          <p:nvPr/>
        </p:nvSpPr>
        <p:spPr>
          <a:xfrm>
            <a:off x="12192000" y="1879607"/>
            <a:ext cx="50800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9A296-6B89-49D6-B194-95C71ABB6B82}"/>
              </a:ext>
            </a:extLst>
          </p:cNvPr>
          <p:cNvSpPr/>
          <p:nvPr/>
        </p:nvSpPr>
        <p:spPr>
          <a:xfrm>
            <a:off x="-101600" y="6858000"/>
            <a:ext cx="12293600" cy="474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1B63A-4889-4857-91EC-8B984EFC553B}"/>
              </a:ext>
            </a:extLst>
          </p:cNvPr>
          <p:cNvCxnSpPr/>
          <p:nvPr/>
        </p:nvCxnSpPr>
        <p:spPr>
          <a:xfrm>
            <a:off x="1190625" y="1737360"/>
            <a:ext cx="99650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67BCEF-3EB4-4040-9B06-4385DD9E834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295402" y="3465743"/>
            <a:ext cx="3238498" cy="1061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6ECA40-DCA4-4D02-979D-FB60B58FFE6A}"/>
              </a:ext>
            </a:extLst>
          </p:cNvPr>
          <p:cNvSpPr txBox="1"/>
          <p:nvPr/>
        </p:nvSpPr>
        <p:spPr>
          <a:xfrm>
            <a:off x="4533900" y="2450080"/>
            <a:ext cx="4895850" cy="203132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HTTP status code tells the client whether the request was successful or not. </a:t>
            </a:r>
          </a:p>
          <a:p>
            <a:r>
              <a:rPr lang="en-US" dirty="0"/>
              <a:t>Common 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200: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301: Permanent redirect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404: Not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500: Internal server error </a:t>
            </a:r>
          </a:p>
        </p:txBody>
      </p:sp>
    </p:spTree>
    <p:extLst>
      <p:ext uri="{BB962C8B-B14F-4D97-AF65-F5344CB8AC3E}">
        <p14:creationId xmlns:p14="http://schemas.microsoft.com/office/powerpoint/2010/main" val="16555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E1FF-23D3-4F33-85F0-D9098A53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these upcoming lessons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2D0A-D193-4AFB-8005-DF56F445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Client/Server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Request-Response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URI (Uniform Resource Identifier)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Status Codes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Cookies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6493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79DA-0B61-46E4-976D-BFEF2135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9FB6-CE58-4194-9E04-43632943A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224892-508B-48AB-A7D2-5A9F969D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8CE354-3A17-438C-8D6A-C267A7DD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cookies? </a:t>
            </a:r>
          </a:p>
          <a:p>
            <a:r>
              <a:rPr lang="en-US" dirty="0"/>
              <a:t>The request/response cycle by default is stateless </a:t>
            </a:r>
          </a:p>
          <a:p>
            <a:r>
              <a:rPr lang="en-US" dirty="0"/>
              <a:t>In other words, without cookies, we could not: </a:t>
            </a:r>
          </a:p>
          <a:p>
            <a:pPr lvl="1"/>
            <a:r>
              <a:rPr lang="en-US" dirty="0"/>
              <a:t>Stay logged in to websites</a:t>
            </a:r>
          </a:p>
          <a:p>
            <a:pPr lvl="1"/>
            <a:r>
              <a:rPr lang="en-US" dirty="0"/>
              <a:t>Keep personalization on websites</a:t>
            </a:r>
          </a:p>
          <a:p>
            <a:pPr lvl="1"/>
            <a:r>
              <a:rPr lang="en-US" dirty="0"/>
              <a:t>Track user </a:t>
            </a:r>
            <a:r>
              <a:rPr lang="en-US" dirty="0" err="1"/>
              <a:t>activies</a:t>
            </a:r>
            <a:r>
              <a:rPr lang="en-US" dirty="0"/>
              <a:t> on the web </a:t>
            </a:r>
          </a:p>
        </p:txBody>
      </p:sp>
    </p:spTree>
    <p:extLst>
      <p:ext uri="{BB962C8B-B14F-4D97-AF65-F5344CB8AC3E}">
        <p14:creationId xmlns:p14="http://schemas.microsoft.com/office/powerpoint/2010/main" val="361568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24A3-5CFA-4E03-92F4-4BD1E4B5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D405-E080-4C94-A4D9-FC2ADD6D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cookie? </a:t>
            </a:r>
          </a:p>
          <a:p>
            <a:r>
              <a:rPr lang="en-US" dirty="0"/>
              <a:t>Typically, a state information that a server gives a browser</a:t>
            </a:r>
          </a:p>
          <a:p>
            <a:r>
              <a:rPr lang="en-US" dirty="0"/>
              <a:t>The browser can use this information to: </a:t>
            </a:r>
          </a:p>
          <a:p>
            <a:pPr lvl="1"/>
            <a:r>
              <a:rPr lang="en-US" dirty="0"/>
              <a:t>Determine if a given browser is logged in or not</a:t>
            </a:r>
          </a:p>
          <a:p>
            <a:pPr lvl="1"/>
            <a:r>
              <a:rPr lang="en-US" dirty="0"/>
              <a:t>Personalize the website for the user</a:t>
            </a:r>
          </a:p>
          <a:p>
            <a:pPr lvl="1"/>
            <a:r>
              <a:rPr lang="en-US" dirty="0"/>
              <a:t>Track individuals on the website</a:t>
            </a:r>
          </a:p>
        </p:txBody>
      </p:sp>
    </p:spTree>
    <p:extLst>
      <p:ext uri="{BB962C8B-B14F-4D97-AF65-F5344CB8AC3E}">
        <p14:creationId xmlns:p14="http://schemas.microsoft.com/office/powerpoint/2010/main" val="35599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15A7-F7EA-42E9-85F8-D1CA66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cookie example 1: </a:t>
            </a:r>
            <a:br>
              <a:rPr lang="en-US" dirty="0"/>
            </a:br>
            <a:r>
              <a:rPr lang="en-US" dirty="0"/>
              <a:t>Authorized session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5D58F-018A-41BB-A49C-C0C41F42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8" b="75326"/>
          <a:stretch/>
        </p:blipFill>
        <p:spPr>
          <a:xfrm>
            <a:off x="1743986" y="2194560"/>
            <a:ext cx="7628453" cy="35985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4CDD8-6748-408B-89D8-B4DC196FA101}"/>
              </a:ext>
            </a:extLst>
          </p:cNvPr>
          <p:cNvSpPr txBox="1"/>
          <p:nvPr/>
        </p:nvSpPr>
        <p:spPr>
          <a:xfrm>
            <a:off x="1238596" y="1816331"/>
            <a:ext cx="262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Client logs in</a:t>
            </a:r>
          </a:p>
        </p:txBody>
      </p:sp>
    </p:spTree>
    <p:extLst>
      <p:ext uri="{BB962C8B-B14F-4D97-AF65-F5344CB8AC3E}">
        <p14:creationId xmlns:p14="http://schemas.microsoft.com/office/powerpoint/2010/main" val="3832477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15A7-F7EA-42E9-85F8-D1CA66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Simplified cookie example 1: </a:t>
            </a:r>
            <a:br>
              <a:rPr lang="en-US" dirty="0"/>
            </a:br>
            <a:r>
              <a:rPr lang="en-US" dirty="0"/>
              <a:t>Authorized session 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E8B2F1F-BDD7-492F-932D-7E5E3E52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0" b="59209"/>
          <a:stretch/>
        </p:blipFill>
        <p:spPr>
          <a:xfrm>
            <a:off x="1593503" y="2644172"/>
            <a:ext cx="8233137" cy="2926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A99F1-4437-49E7-8C93-7A0A2A7D8296}"/>
              </a:ext>
            </a:extLst>
          </p:cNvPr>
          <p:cNvSpPr txBox="1"/>
          <p:nvPr/>
        </p:nvSpPr>
        <p:spPr>
          <a:xfrm>
            <a:off x="1238596" y="1816331"/>
            <a:ext cx="262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Server issues a session cookie with the value of “</a:t>
            </a:r>
            <a:r>
              <a:rPr lang="en-US" dirty="0" err="1"/>
              <a:t>pookie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784366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2093E6-B0BE-43AF-99EF-549CB37A7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6" b="37999"/>
          <a:stretch/>
        </p:blipFill>
        <p:spPr>
          <a:xfrm>
            <a:off x="1370923" y="2211684"/>
            <a:ext cx="8853755" cy="4073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F15A7-F7EA-42E9-85F8-D1CA66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cookie example 1: </a:t>
            </a:r>
            <a:br>
              <a:rPr lang="en-US" dirty="0"/>
            </a:br>
            <a:r>
              <a:rPr lang="en-US" dirty="0"/>
              <a:t>Authorized session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00558-24DF-4113-8811-0099CE60A3BB}"/>
              </a:ext>
            </a:extLst>
          </p:cNvPr>
          <p:cNvSpPr txBox="1"/>
          <p:nvPr/>
        </p:nvSpPr>
        <p:spPr>
          <a:xfrm>
            <a:off x="1238596" y="1816331"/>
            <a:ext cx="262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Client requests a private web page for its current log-in session</a:t>
            </a:r>
          </a:p>
        </p:txBody>
      </p:sp>
    </p:spTree>
    <p:extLst>
      <p:ext uri="{BB962C8B-B14F-4D97-AF65-F5344CB8AC3E}">
        <p14:creationId xmlns:p14="http://schemas.microsoft.com/office/powerpoint/2010/main" val="316440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15A7-F7EA-42E9-85F8-D1CA66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cookie example 1: </a:t>
            </a:r>
            <a:br>
              <a:rPr lang="en-US" dirty="0"/>
            </a:br>
            <a:r>
              <a:rPr lang="en-US" dirty="0"/>
              <a:t>Authorized session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5D58F-018A-41BB-A49C-C0C41F42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36" b="20050"/>
          <a:stretch/>
        </p:blipFill>
        <p:spPr>
          <a:xfrm>
            <a:off x="1386561" y="2556517"/>
            <a:ext cx="9075006" cy="31252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41548-A939-4C7B-9DDD-25D50DA28C0E}"/>
              </a:ext>
            </a:extLst>
          </p:cNvPr>
          <p:cNvSpPr txBox="1"/>
          <p:nvPr/>
        </p:nvSpPr>
        <p:spPr>
          <a:xfrm>
            <a:off x="1238596" y="1816331"/>
            <a:ext cx="262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The server receives the session cookie, which is “</a:t>
            </a:r>
            <a:r>
              <a:rPr lang="en-US" dirty="0" err="1"/>
              <a:t>pookie</a:t>
            </a:r>
            <a:r>
              <a:rPr lang="en-US" dirty="0"/>
              <a:t>,” and provides the website.</a:t>
            </a:r>
          </a:p>
        </p:txBody>
      </p:sp>
    </p:spTree>
    <p:extLst>
      <p:ext uri="{BB962C8B-B14F-4D97-AF65-F5344CB8AC3E}">
        <p14:creationId xmlns:p14="http://schemas.microsoft.com/office/powerpoint/2010/main" val="157811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BE174C-AF1E-498D-9995-FCC24A781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6" b="37999"/>
          <a:stretch/>
        </p:blipFill>
        <p:spPr>
          <a:xfrm>
            <a:off x="1370923" y="2211684"/>
            <a:ext cx="8853755" cy="4073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F15A7-F7EA-42E9-85F8-D1CA66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cookie example 2: </a:t>
            </a:r>
            <a:br>
              <a:rPr lang="en-US" dirty="0"/>
            </a:br>
            <a:r>
              <a:rPr lang="en-US" b="1" i="1" dirty="0"/>
              <a:t>Un</a:t>
            </a:r>
            <a:r>
              <a:rPr lang="en-US" dirty="0"/>
              <a:t>authorized session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19E21-F119-4333-AAB3-2D45B0C52648}"/>
              </a:ext>
            </a:extLst>
          </p:cNvPr>
          <p:cNvSpPr txBox="1"/>
          <p:nvPr/>
        </p:nvSpPr>
        <p:spPr>
          <a:xfrm>
            <a:off x="1238596" y="1816331"/>
            <a:ext cx="262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A client tries to access “</a:t>
            </a:r>
            <a:r>
              <a:rPr lang="en-US" dirty="0" err="1"/>
              <a:t>fred’s</a:t>
            </a:r>
            <a:r>
              <a:rPr lang="en-US" dirty="0"/>
              <a:t>” private admin page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D59EF4-1005-46CE-87CB-FA3C20FEC877}"/>
                  </a:ext>
                </a:extLst>
              </p14:cNvPr>
              <p14:cNvContentPartPr/>
              <p14:nvPr/>
            </p14:nvContentPartPr>
            <p14:xfrm>
              <a:off x="3317040" y="3284280"/>
              <a:ext cx="1645200" cy="181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D59EF4-1005-46CE-87CB-FA3C20FEC8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7680" y="3274920"/>
                <a:ext cx="1663920" cy="18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37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15A7-F7EA-42E9-85F8-D1CA66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cookie example 2: </a:t>
            </a:r>
            <a:br>
              <a:rPr lang="en-US" dirty="0"/>
            </a:br>
            <a:r>
              <a:rPr lang="en-US" b="1" i="1" dirty="0"/>
              <a:t>Un</a:t>
            </a:r>
            <a:r>
              <a:rPr lang="en-US" dirty="0"/>
              <a:t>authorized session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5D58F-018A-41BB-A49C-C0C41F42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37" b="2768"/>
          <a:stretch/>
        </p:blipFill>
        <p:spPr>
          <a:xfrm>
            <a:off x="1587732" y="2543695"/>
            <a:ext cx="9289473" cy="34747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A0AA05-A9B7-479A-8C95-3D7502291BF8}"/>
              </a:ext>
            </a:extLst>
          </p:cNvPr>
          <p:cNvSpPr txBox="1"/>
          <p:nvPr/>
        </p:nvSpPr>
        <p:spPr>
          <a:xfrm>
            <a:off x="1238596" y="1816331"/>
            <a:ext cx="262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Access is denied because the malicious client doesn’t know the session cookie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4057C4-ADF6-41FE-B535-8D410F7349F4}"/>
                  </a:ext>
                </a:extLst>
              </p14:cNvPr>
              <p14:cNvContentPartPr/>
              <p14:nvPr/>
            </p14:nvContentPartPr>
            <p14:xfrm>
              <a:off x="3670330" y="3238560"/>
              <a:ext cx="1645200" cy="1811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4057C4-ADF6-41FE-B535-8D410F7349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0970" y="3229200"/>
                <a:ext cx="1663920" cy="18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927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8C68-9BC0-40BA-BC5D-6A8D25D2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cookie example 3: </a:t>
            </a:r>
            <a:br>
              <a:rPr lang="en-US" dirty="0"/>
            </a:br>
            <a:r>
              <a:rPr lang="en-US" dirty="0"/>
              <a:t>User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1F02A-0EAE-4267-8F09-0714BFD4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0" t="33852" b="30898"/>
          <a:stretch/>
        </p:blipFill>
        <p:spPr>
          <a:xfrm>
            <a:off x="3499659" y="1820583"/>
            <a:ext cx="7320347" cy="4476308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D5EC15-E82B-4215-B5EE-EB713C84250D}"/>
              </a:ext>
            </a:extLst>
          </p:cNvPr>
          <p:cNvSpPr/>
          <p:nvPr/>
        </p:nvSpPr>
        <p:spPr>
          <a:xfrm>
            <a:off x="7631084" y="1787236"/>
            <a:ext cx="2863735" cy="4501342"/>
          </a:xfrm>
          <a:custGeom>
            <a:avLst/>
            <a:gdLst>
              <a:gd name="connsiteX0" fmla="*/ 290946 w 2863735"/>
              <a:gd name="connsiteY0" fmla="*/ 847899 h 4501342"/>
              <a:gd name="connsiteX1" fmla="*/ 290946 w 2863735"/>
              <a:gd name="connsiteY1" fmla="*/ 1916084 h 4501342"/>
              <a:gd name="connsiteX2" fmla="*/ 320040 w 2863735"/>
              <a:gd name="connsiteY2" fmla="*/ 2456411 h 4501342"/>
              <a:gd name="connsiteX3" fmla="*/ 145473 w 2863735"/>
              <a:gd name="connsiteY3" fmla="*/ 2601884 h 4501342"/>
              <a:gd name="connsiteX4" fmla="*/ 49877 w 2863735"/>
              <a:gd name="connsiteY4" fmla="*/ 2714106 h 4501342"/>
              <a:gd name="connsiteX5" fmla="*/ 0 w 2863735"/>
              <a:gd name="connsiteY5" fmla="*/ 3478877 h 4501342"/>
              <a:gd name="connsiteX6" fmla="*/ 1205346 w 2863735"/>
              <a:gd name="connsiteY6" fmla="*/ 4443153 h 4501342"/>
              <a:gd name="connsiteX7" fmla="*/ 2244437 w 2863735"/>
              <a:gd name="connsiteY7" fmla="*/ 4501342 h 4501342"/>
              <a:gd name="connsiteX8" fmla="*/ 2809702 w 2863735"/>
              <a:gd name="connsiteY8" fmla="*/ 4064924 h 4501342"/>
              <a:gd name="connsiteX9" fmla="*/ 2863735 w 2863735"/>
              <a:gd name="connsiteY9" fmla="*/ 0 h 4501342"/>
              <a:gd name="connsiteX10" fmla="*/ 1625138 w 2863735"/>
              <a:gd name="connsiteY10" fmla="*/ 8313 h 4501342"/>
              <a:gd name="connsiteX11" fmla="*/ 290946 w 2863735"/>
              <a:gd name="connsiteY11" fmla="*/ 847899 h 45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3735" h="4501342">
                <a:moveTo>
                  <a:pt x="290946" y="847899"/>
                </a:moveTo>
                <a:lnTo>
                  <a:pt x="290946" y="1916084"/>
                </a:lnTo>
                <a:lnTo>
                  <a:pt x="320040" y="2456411"/>
                </a:lnTo>
                <a:lnTo>
                  <a:pt x="145473" y="2601884"/>
                </a:lnTo>
                <a:lnTo>
                  <a:pt x="49877" y="2714106"/>
                </a:lnTo>
                <a:lnTo>
                  <a:pt x="0" y="3478877"/>
                </a:lnTo>
                <a:lnTo>
                  <a:pt x="1205346" y="4443153"/>
                </a:lnTo>
                <a:lnTo>
                  <a:pt x="2244437" y="4501342"/>
                </a:lnTo>
                <a:lnTo>
                  <a:pt x="2809702" y="4064924"/>
                </a:lnTo>
                <a:lnTo>
                  <a:pt x="2863735" y="0"/>
                </a:lnTo>
                <a:lnTo>
                  <a:pt x="1625138" y="8313"/>
                </a:lnTo>
                <a:lnTo>
                  <a:pt x="290946" y="8478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6C3E7-B5D5-4FD5-889A-02E5F7C2ABB2}"/>
              </a:ext>
            </a:extLst>
          </p:cNvPr>
          <p:cNvSpPr txBox="1"/>
          <p:nvPr/>
        </p:nvSpPr>
        <p:spPr>
          <a:xfrm>
            <a:off x="1238596" y="1816331"/>
            <a:ext cx="262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Client performs some action online</a:t>
            </a:r>
          </a:p>
        </p:txBody>
      </p:sp>
    </p:spTree>
    <p:extLst>
      <p:ext uri="{BB962C8B-B14F-4D97-AF65-F5344CB8AC3E}">
        <p14:creationId xmlns:p14="http://schemas.microsoft.com/office/powerpoint/2010/main" val="349527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AA54-C17E-44F5-82CE-C87159B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9DDB-D271-4A14-A07B-4AA36592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 far, we’ve been clicking 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somefile.html</a:t>
            </a:r>
          </a:p>
          <a:p>
            <a:r>
              <a:rPr lang="en-US" sz="2400" dirty="0"/>
              <a:t>But when we go to </a:t>
            </a:r>
            <a:r>
              <a:rPr lang="en-US" sz="2400" dirty="0">
                <a:hlinkClick r:id="rId2"/>
              </a:rPr>
              <a:t>www.google.com</a:t>
            </a:r>
            <a:r>
              <a:rPr lang="en-US" sz="2400" dirty="0"/>
              <a:t>, or </a:t>
            </a:r>
            <a:r>
              <a:rPr lang="en-US" sz="2400" dirty="0">
                <a:hlinkClick r:id="rId3"/>
              </a:rPr>
              <a:t>www.mozilla.org</a:t>
            </a:r>
            <a:r>
              <a:rPr lang="en-US" sz="2400" dirty="0"/>
              <a:t>, how do we get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400" dirty="0"/>
              <a:t> file?</a:t>
            </a:r>
          </a:p>
          <a:p>
            <a:r>
              <a:rPr lang="en-US" sz="2400" i="1" dirty="0"/>
              <a:t>Client/server architecture: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5120CA-EA96-4B21-A197-9872FA8F2C25}"/>
                  </a:ext>
                </a:extLst>
              </p14:cNvPr>
              <p14:cNvContentPartPr/>
              <p14:nvPr/>
            </p14:nvContentPartPr>
            <p14:xfrm>
              <a:off x="844560" y="148680"/>
              <a:ext cx="9003240" cy="616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5120CA-EA96-4B21-A197-9872FA8F2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200" y="139320"/>
                <a:ext cx="9021960" cy="61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66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8C68-9BC0-40BA-BC5D-6A8D25D2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cookie example 3: </a:t>
            </a:r>
            <a:br>
              <a:rPr lang="en-US" dirty="0"/>
            </a:br>
            <a:r>
              <a:rPr lang="en-US" dirty="0"/>
              <a:t>User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1F02A-0EAE-4267-8F09-0714BFD4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0" t="33852" b="30898"/>
          <a:stretch/>
        </p:blipFill>
        <p:spPr>
          <a:xfrm>
            <a:off x="2294313" y="1820583"/>
            <a:ext cx="7320347" cy="447630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595C12-8538-4076-8C1B-E0F1CC98A493}"/>
              </a:ext>
            </a:extLst>
          </p:cNvPr>
          <p:cNvSpPr txBox="1"/>
          <p:nvPr/>
        </p:nvSpPr>
        <p:spPr>
          <a:xfrm>
            <a:off x="1238596" y="1816331"/>
            <a:ext cx="262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Server uses the cookie session information to share this action with third parties</a:t>
            </a:r>
          </a:p>
        </p:txBody>
      </p:sp>
    </p:spTree>
    <p:extLst>
      <p:ext uri="{BB962C8B-B14F-4D97-AF65-F5344CB8AC3E}">
        <p14:creationId xmlns:p14="http://schemas.microsoft.com/office/powerpoint/2010/main" val="7413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4D2E-41C6-4AA2-A9C0-6E90634F4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Cookie 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D531D3-A295-4D6E-81C9-164DAA2F5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5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E4B0-05E1-4333-84B5-625DB79A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4D29-579C-42E1-A0E1-59817851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A0B8D-1E1F-46EA-80ED-5487DC33D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64" r="79786" b="22294"/>
          <a:stretch/>
        </p:blipFill>
        <p:spPr>
          <a:xfrm>
            <a:off x="3787540" y="2666197"/>
            <a:ext cx="2775795" cy="2858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145A5-682D-423B-83AF-07A778373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12" t="26031" b="27937"/>
          <a:stretch/>
        </p:blipFill>
        <p:spPr>
          <a:xfrm>
            <a:off x="6563335" y="2926079"/>
            <a:ext cx="2100218" cy="2315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77255B-F5BD-456D-BA4D-0FBA000D24D8}"/>
              </a:ext>
            </a:extLst>
          </p:cNvPr>
          <p:cNvSpPr/>
          <p:nvPr/>
        </p:nvSpPr>
        <p:spPr>
          <a:xfrm>
            <a:off x="6126480" y="6525677"/>
            <a:ext cx="4839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Image credit https://developer.mozilla.org/en-US/docs/Web/HTTP/Caching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DEDFBD-5490-49DD-96DC-FD3A02BF0E22}"/>
                  </a:ext>
                </a:extLst>
              </p14:cNvPr>
              <p14:cNvContentPartPr/>
              <p14:nvPr/>
            </p14:nvContentPartPr>
            <p14:xfrm>
              <a:off x="7434360" y="2942280"/>
              <a:ext cx="1001520" cy="594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DEDFBD-5490-49DD-96DC-FD3A02BF0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5000" y="2932920"/>
                <a:ext cx="10202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4DB79-117A-4737-88E8-200B68379900}"/>
                  </a:ext>
                </a:extLst>
              </p14:cNvPr>
              <p14:cNvContentPartPr/>
              <p14:nvPr/>
            </p14:nvContentPartPr>
            <p14:xfrm>
              <a:off x="428400" y="905040"/>
              <a:ext cx="8244000" cy="524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4DB79-117A-4737-88E8-200B683799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040" y="895680"/>
                <a:ext cx="8262720" cy="52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052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54F2-1C1D-463B-A31B-D05984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 with HTTP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9E71B-7469-4111-8EC6-3DC022CAB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4" t="3956" r="4549" b="68667"/>
          <a:stretch/>
        </p:blipFill>
        <p:spPr>
          <a:xfrm>
            <a:off x="1358330" y="1874520"/>
            <a:ext cx="9727244" cy="4370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E6B34-6478-41DF-84EE-B310092D02FF}"/>
              </a:ext>
            </a:extLst>
          </p:cNvPr>
          <p:cNvSpPr txBox="1"/>
          <p:nvPr/>
        </p:nvSpPr>
        <p:spPr>
          <a:xfrm>
            <a:off x="1238596" y="1816331"/>
            <a:ext cx="262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is sent through plain text files</a:t>
            </a:r>
          </a:p>
        </p:txBody>
      </p:sp>
    </p:spTree>
    <p:extLst>
      <p:ext uri="{BB962C8B-B14F-4D97-AF65-F5344CB8AC3E}">
        <p14:creationId xmlns:p14="http://schemas.microsoft.com/office/powerpoint/2010/main" val="6623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54F2-1C1D-463B-A31B-D05984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 with HTTP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9E71B-7469-4111-8EC6-3DC022CAB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7" b="34515"/>
          <a:stretch/>
        </p:blipFill>
        <p:spPr>
          <a:xfrm>
            <a:off x="0" y="2084831"/>
            <a:ext cx="12074663" cy="42843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4E39E-F4DA-4AE9-BAC1-B21C8FC0FBD7}"/>
              </a:ext>
            </a:extLst>
          </p:cNvPr>
          <p:cNvSpPr txBox="1"/>
          <p:nvPr/>
        </p:nvSpPr>
        <p:spPr>
          <a:xfrm>
            <a:off x="1238596" y="1816331"/>
            <a:ext cx="2622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1: malicious actors could tap into the network to eavesdrop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E3D4B-B2B2-400D-A62A-4D3DE319CBE2}"/>
              </a:ext>
            </a:extLst>
          </p:cNvPr>
          <p:cNvSpPr txBox="1"/>
          <p:nvPr/>
        </p:nvSpPr>
        <p:spPr>
          <a:xfrm>
            <a:off x="1238596" y="5168829"/>
            <a:ext cx="262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compromise: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</p:txBody>
      </p:sp>
    </p:spTree>
    <p:extLst>
      <p:ext uri="{BB962C8B-B14F-4D97-AF65-F5344CB8AC3E}">
        <p14:creationId xmlns:p14="http://schemas.microsoft.com/office/powerpoint/2010/main" val="4163327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54F2-1C1D-463B-A31B-D05984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 with HTTP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9E71B-7469-4111-8EC6-3DC022CAB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5" b="6328"/>
          <a:stretch/>
        </p:blipFill>
        <p:spPr>
          <a:xfrm>
            <a:off x="-329198" y="1920240"/>
            <a:ext cx="12850395" cy="43082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94B30-9581-48C9-900F-C4F131775C18}"/>
              </a:ext>
            </a:extLst>
          </p:cNvPr>
          <p:cNvSpPr txBox="1"/>
          <p:nvPr/>
        </p:nvSpPr>
        <p:spPr>
          <a:xfrm>
            <a:off x="1238596" y="1816331"/>
            <a:ext cx="262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 2: A webserver could impersonate the website you’re trying to access</a:t>
            </a:r>
          </a:p>
        </p:txBody>
      </p:sp>
    </p:spTree>
    <p:extLst>
      <p:ext uri="{BB962C8B-B14F-4D97-AF65-F5344CB8AC3E}">
        <p14:creationId xmlns:p14="http://schemas.microsoft.com/office/powerpoint/2010/main" val="3287046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54F2-1C1D-463B-A31B-D05984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9E71B-7469-4111-8EC6-3DC022CAB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4" t="3956" r="4549" b="68667"/>
          <a:stretch/>
        </p:blipFill>
        <p:spPr>
          <a:xfrm>
            <a:off x="1358330" y="1874520"/>
            <a:ext cx="9727244" cy="437083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B4215F-7955-4AE7-8564-EFD6FF94281E}"/>
                  </a:ext>
                </a:extLst>
              </p14:cNvPr>
              <p14:cNvContentPartPr/>
              <p14:nvPr/>
            </p14:nvContentPartPr>
            <p14:xfrm>
              <a:off x="6474960" y="2268000"/>
              <a:ext cx="2486880" cy="357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B4215F-7955-4AE7-8564-EFD6FF9428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5600" y="2258640"/>
                <a:ext cx="2505600" cy="35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E8A541-67B4-4732-BA59-3367D5199754}"/>
                  </a:ext>
                </a:extLst>
              </p14:cNvPr>
              <p14:cNvContentPartPr/>
              <p14:nvPr/>
            </p14:nvContentPartPr>
            <p14:xfrm>
              <a:off x="5351040" y="3028320"/>
              <a:ext cx="672120" cy="82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E8A541-67B4-4732-BA59-3367D51997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680" y="3018960"/>
                <a:ext cx="69084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BBE5AA-A1F0-47FB-BD1E-2B4018ED1F29}"/>
                  </a:ext>
                </a:extLst>
              </p14:cNvPr>
              <p14:cNvContentPartPr/>
              <p14:nvPr/>
            </p14:nvContentPartPr>
            <p14:xfrm>
              <a:off x="4131840" y="5091816"/>
              <a:ext cx="672120" cy="82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BBE5AA-A1F0-47FB-BD1E-2B4018ED1F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2480" y="5082456"/>
                <a:ext cx="69084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FC8EB3-B7BB-4F62-A843-CF7CABFFCA3A}"/>
                  </a:ext>
                </a:extLst>
              </p14:cNvPr>
              <p14:cNvContentPartPr/>
              <p14:nvPr/>
            </p14:nvContentPartPr>
            <p14:xfrm>
              <a:off x="7914960" y="2677320"/>
              <a:ext cx="2368440" cy="1814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FC8EB3-B7BB-4F62-A843-CF7CABFFCA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5600" y="2667960"/>
                <a:ext cx="2387160" cy="1833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50F62CD-086E-4B52-9889-4D705B3ECBA1}"/>
              </a:ext>
            </a:extLst>
          </p:cNvPr>
          <p:cNvSpPr txBox="1"/>
          <p:nvPr/>
        </p:nvSpPr>
        <p:spPr>
          <a:xfrm>
            <a:off x="1005840" y="1816331"/>
            <a:ext cx="3483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/>
              <a:t>A secure (i.e., encrypted) connection is made between the client and the server</a:t>
            </a:r>
          </a:p>
          <a:p>
            <a:pPr marL="228600" indent="-228600">
              <a:buAutoNum type="arabicPeriod"/>
            </a:pPr>
            <a:r>
              <a:rPr lang="en-US" dirty="0"/>
              <a:t>A secure connection is </a:t>
            </a:r>
            <a:r>
              <a:rPr lang="en-US" i="1" dirty="0"/>
              <a:t>only</a:t>
            </a:r>
            <a:r>
              <a:rPr lang="en-US" dirty="0"/>
              <a:t> made if the server is verified</a:t>
            </a:r>
          </a:p>
        </p:txBody>
      </p:sp>
    </p:spTree>
    <p:extLst>
      <p:ext uri="{BB962C8B-B14F-4D97-AF65-F5344CB8AC3E}">
        <p14:creationId xmlns:p14="http://schemas.microsoft.com/office/powerpoint/2010/main" val="1551701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54F2-1C1D-463B-A31B-D05984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 Benefits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9E71B-7469-4111-8EC6-3DC022CAB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7" b="34515"/>
          <a:stretch/>
        </p:blipFill>
        <p:spPr>
          <a:xfrm>
            <a:off x="0" y="2084831"/>
            <a:ext cx="12074663" cy="42843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4E39E-F4DA-4AE9-BAC1-B21C8FC0FBD7}"/>
              </a:ext>
            </a:extLst>
          </p:cNvPr>
          <p:cNvSpPr txBox="1"/>
          <p:nvPr/>
        </p:nvSpPr>
        <p:spPr>
          <a:xfrm>
            <a:off x="1238596" y="181633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Eavesdroppers cannot understand the encrypted connection between the client and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DF924A-1351-4E8C-B710-49123EC98B67}"/>
                  </a:ext>
                </a:extLst>
              </p14:cNvPr>
              <p14:cNvContentPartPr/>
              <p14:nvPr/>
            </p14:nvContentPartPr>
            <p14:xfrm>
              <a:off x="4446360" y="2631240"/>
              <a:ext cx="4377600" cy="254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DF924A-1351-4E8C-B710-49123EC98B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7000" y="2621880"/>
                <a:ext cx="439632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BA500F-B94F-4BCC-B5AF-FBF711E6D068}"/>
                  </a:ext>
                </a:extLst>
              </p14:cNvPr>
              <p14:cNvContentPartPr/>
              <p14:nvPr/>
            </p14:nvContentPartPr>
            <p14:xfrm>
              <a:off x="1203480" y="3209400"/>
              <a:ext cx="7401240" cy="226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BA500F-B94F-4BCC-B5AF-FBF711E6D0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4120" y="3200040"/>
                <a:ext cx="741996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B612F5-82B2-4D87-BAC6-612CA3D09983}"/>
                  </a:ext>
                </a:extLst>
              </p14:cNvPr>
              <p14:cNvContentPartPr/>
              <p14:nvPr/>
            </p14:nvContentPartPr>
            <p14:xfrm>
              <a:off x="5454360" y="3406914"/>
              <a:ext cx="672120" cy="820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B612F5-82B2-4D87-BAC6-612CA3D099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5000" y="3397554"/>
                <a:ext cx="69084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CFBAB4-510A-4E5B-8243-0BC29D3B59F1}"/>
                  </a:ext>
                </a:extLst>
              </p14:cNvPr>
              <p14:cNvContentPartPr/>
              <p14:nvPr/>
            </p14:nvContentPartPr>
            <p14:xfrm>
              <a:off x="6299100" y="4515804"/>
              <a:ext cx="672120" cy="82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CFBAB4-510A-4E5B-8243-0BC29D3B59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89740" y="4506444"/>
                <a:ext cx="690840" cy="838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2C16A7-B7B9-4ABD-9BC9-62CF69EABF95}"/>
              </a:ext>
            </a:extLst>
          </p:cNvPr>
          <p:cNvSpPr txBox="1"/>
          <p:nvPr/>
        </p:nvSpPr>
        <p:spPr>
          <a:xfrm rot="890589">
            <a:off x="5580759" y="274147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FC3FE1-F7B6-4738-A9C1-F792CA12AC81}"/>
                  </a:ext>
                </a:extLst>
              </p14:cNvPr>
              <p14:cNvContentPartPr/>
              <p14:nvPr/>
            </p14:nvContentPartPr>
            <p14:xfrm>
              <a:off x="8814960" y="2182937"/>
              <a:ext cx="2368440" cy="181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FC3FE1-F7B6-4738-A9C1-F792CA12AC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05600" y="2173577"/>
                <a:ext cx="2387160" cy="18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512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54F2-1C1D-463B-A31B-D059848B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 Benefits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9E71B-7469-4111-8EC6-3DC022CAB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5" b="6328"/>
          <a:stretch/>
        </p:blipFill>
        <p:spPr>
          <a:xfrm>
            <a:off x="-329198" y="1920240"/>
            <a:ext cx="12850395" cy="430825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D35BC5-C259-4443-B859-4706379C8DD9}"/>
                  </a:ext>
                </a:extLst>
              </p14:cNvPr>
              <p14:cNvContentPartPr/>
              <p14:nvPr/>
            </p14:nvContentPartPr>
            <p14:xfrm>
              <a:off x="6338356" y="2020824"/>
              <a:ext cx="1992384" cy="305949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D35BC5-C259-4443-B859-4706379C8D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8997" y="2011464"/>
                <a:ext cx="2011102" cy="307821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83F61BB-44A2-4AB8-8CFB-411EBAC9BD1B}"/>
              </a:ext>
            </a:extLst>
          </p:cNvPr>
          <p:cNvSpPr/>
          <p:nvPr/>
        </p:nvSpPr>
        <p:spPr>
          <a:xfrm>
            <a:off x="3694176" y="3849624"/>
            <a:ext cx="4206240" cy="166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EBA0F7-5EF3-4CF8-A4C8-F5635EE0B26F}"/>
                  </a:ext>
                </a:extLst>
              </p14:cNvPr>
              <p14:cNvContentPartPr/>
              <p14:nvPr/>
            </p14:nvContentPartPr>
            <p14:xfrm>
              <a:off x="7740000" y="1455840"/>
              <a:ext cx="2116440" cy="1679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EBA0F7-5EF3-4CF8-A4C8-F5635EE0B2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0640" y="1446480"/>
                <a:ext cx="2135160" cy="16984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F94B30-9581-48C9-900F-C4F131775C18}"/>
              </a:ext>
            </a:extLst>
          </p:cNvPr>
          <p:cNvSpPr txBox="1"/>
          <p:nvPr/>
        </p:nvSpPr>
        <p:spPr>
          <a:xfrm>
            <a:off x="1238596" y="5686498"/>
            <a:ext cx="650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If a server is trying to impersonate another server, it will be flagged </a:t>
            </a:r>
          </a:p>
        </p:txBody>
      </p:sp>
    </p:spTree>
    <p:extLst>
      <p:ext uri="{BB962C8B-B14F-4D97-AF65-F5344CB8AC3E}">
        <p14:creationId xmlns:p14="http://schemas.microsoft.com/office/powerpoint/2010/main" val="86438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9DDB-D271-4A14-A07B-4AA36592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 far, we’ve been clicking 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somefile.html</a:t>
            </a:r>
          </a:p>
          <a:p>
            <a:r>
              <a:rPr lang="en-US" sz="2400" dirty="0"/>
              <a:t>But when we go to </a:t>
            </a:r>
            <a:r>
              <a:rPr lang="en-US" sz="2400" dirty="0">
                <a:hlinkClick r:id="rId2"/>
              </a:rPr>
              <a:t>www.google.com</a:t>
            </a:r>
            <a:r>
              <a:rPr lang="en-US" sz="2400" dirty="0"/>
              <a:t>, or </a:t>
            </a:r>
            <a:r>
              <a:rPr lang="en-US" sz="2400" dirty="0">
                <a:hlinkClick r:id="rId3"/>
              </a:rPr>
              <a:t>www.mozilla.org</a:t>
            </a:r>
            <a:r>
              <a:rPr lang="en-US" sz="2400" dirty="0"/>
              <a:t>, how do we get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400" dirty="0"/>
              <a:t> file?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AA54-C17E-44F5-82CE-C87159B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FFC1FA-E00F-470F-8D15-7FE7FFCFE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7"/>
          <a:stretch/>
        </p:blipFill>
        <p:spPr>
          <a:xfrm>
            <a:off x="3012770" y="2908782"/>
            <a:ext cx="5593711" cy="3391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E210BC-924E-4500-9C0F-89F57646B3DF}"/>
                  </a:ext>
                </a:extLst>
              </p14:cNvPr>
              <p14:cNvContentPartPr/>
              <p14:nvPr/>
            </p14:nvContentPartPr>
            <p14:xfrm>
              <a:off x="3725640" y="35917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E210BC-924E-4500-9C0F-89F57646B3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6280" y="3582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64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9DDB-D271-4A14-A07B-4AA36592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4406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file comes from another computer!</a:t>
            </a:r>
          </a:p>
          <a:p>
            <a:r>
              <a:rPr lang="en-US" sz="2400" dirty="0"/>
              <a:t>Client/server architecture</a:t>
            </a:r>
          </a:p>
          <a:p>
            <a:r>
              <a:rPr lang="en-US" sz="2400" dirty="0"/>
              <a:t>The client and server use a protocol to talk </a:t>
            </a:r>
          </a:p>
          <a:p>
            <a:r>
              <a:rPr lang="en-US" sz="2400" dirty="0"/>
              <a:t>The protocol is the </a:t>
            </a:r>
            <a:r>
              <a:rPr lang="en-US" sz="2400" dirty="0" err="1"/>
              <a:t>HyperText</a:t>
            </a:r>
            <a:r>
              <a:rPr lang="en-US" sz="2400" dirty="0"/>
              <a:t> Transfer Protocol (HTTP)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AA54-C17E-44F5-82CE-C87159B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B0A4E-6ADB-42BB-B7C0-A16F19506FF2}"/>
              </a:ext>
            </a:extLst>
          </p:cNvPr>
          <p:cNvSpPr/>
          <p:nvPr/>
        </p:nvSpPr>
        <p:spPr>
          <a:xfrm>
            <a:off x="4288536" y="3489796"/>
            <a:ext cx="1807464" cy="70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A4E30-624C-466F-92FA-E6BF0374608B}"/>
              </a:ext>
            </a:extLst>
          </p:cNvPr>
          <p:cNvSpPr/>
          <p:nvPr/>
        </p:nvSpPr>
        <p:spPr>
          <a:xfrm>
            <a:off x="4373880" y="5712292"/>
            <a:ext cx="1636776" cy="530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C2EA7-6069-4A35-95B9-349D14CE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50" y="3599512"/>
            <a:ext cx="7899630" cy="3164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6FBD30-5C03-44B3-8AB3-53778F860FC0}"/>
                  </a:ext>
                </a:extLst>
              </p14:cNvPr>
              <p14:cNvContentPartPr/>
              <p14:nvPr/>
            </p14:nvContentPartPr>
            <p14:xfrm>
              <a:off x="2360880" y="3384000"/>
              <a:ext cx="2362680" cy="123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6FBD30-5C03-44B3-8AB3-53778F860F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1520" y="3374640"/>
                <a:ext cx="2381400" cy="12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91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9DDB-D271-4A14-A07B-4AA36592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4406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file comes from another computer!</a:t>
            </a:r>
          </a:p>
          <a:p>
            <a:r>
              <a:rPr lang="en-US" sz="2400" dirty="0"/>
              <a:t>Client/server architecture</a:t>
            </a:r>
          </a:p>
          <a:p>
            <a:r>
              <a:rPr lang="en-US" sz="2400" dirty="0"/>
              <a:t>The client and server use a protocol to talk </a:t>
            </a:r>
          </a:p>
          <a:p>
            <a:r>
              <a:rPr lang="en-US" sz="2400" dirty="0"/>
              <a:t>The protocol is the </a:t>
            </a:r>
            <a:r>
              <a:rPr lang="en-US" sz="2400" dirty="0" err="1"/>
              <a:t>HyperText</a:t>
            </a:r>
            <a:r>
              <a:rPr lang="en-US" sz="2400" dirty="0"/>
              <a:t> Transfer Protocol (HTTP)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AA54-C17E-44F5-82CE-C87159B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B0A4E-6ADB-42BB-B7C0-A16F19506FF2}"/>
              </a:ext>
            </a:extLst>
          </p:cNvPr>
          <p:cNvSpPr/>
          <p:nvPr/>
        </p:nvSpPr>
        <p:spPr>
          <a:xfrm>
            <a:off x="4288536" y="3489796"/>
            <a:ext cx="1807464" cy="70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A4E30-624C-466F-92FA-E6BF0374608B}"/>
              </a:ext>
            </a:extLst>
          </p:cNvPr>
          <p:cNvSpPr/>
          <p:nvPr/>
        </p:nvSpPr>
        <p:spPr>
          <a:xfrm>
            <a:off x="4373880" y="5712292"/>
            <a:ext cx="1636776" cy="530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2EB66-9330-4B7C-ABCE-775D960C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75" y="3618114"/>
            <a:ext cx="9243553" cy="31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6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73E5-51F9-4430-B716-7BBFC490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Request/response model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694C-A97F-4E6A-9EB7-86B5E68F69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Method</a:t>
            </a:r>
          </a:p>
          <a:p>
            <a:r>
              <a:rPr lang="en-US" sz="2400" dirty="0"/>
              <a:t>Uniform Resource Identifier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700AB-934F-4161-883B-757799AED7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Headers</a:t>
            </a:r>
          </a:p>
          <a:p>
            <a:r>
              <a:rPr lang="en-US" sz="2400" dirty="0"/>
              <a:t>Body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5DA29-80A1-4510-98FA-A29E8EFE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14" y="3429000"/>
            <a:ext cx="9417534" cy="26861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73D5B3-8D1A-4988-AABE-4461E1838106}"/>
                  </a:ext>
                </a:extLst>
              </p14:cNvPr>
              <p14:cNvContentPartPr/>
              <p14:nvPr/>
            </p14:nvContentPartPr>
            <p14:xfrm>
              <a:off x="5509440" y="241092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73D5B3-8D1A-4988-AABE-4461E18381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0080" y="2401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97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8EB-7F25-49FE-8F57-25CE953E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D8BF11-100A-471E-A792-D9CF9E4F0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391568"/>
              </p:ext>
            </p:extLst>
          </p:nvPr>
        </p:nvGraphicFramePr>
        <p:xfrm>
          <a:off x="1096962" y="1846263"/>
          <a:ext cx="1048543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938">
                  <a:extLst>
                    <a:ext uri="{9D8B030D-6E8A-4147-A177-3AD203B41FA5}">
                      <a16:colId xmlns:a16="http://schemas.microsoft.com/office/drawing/2014/main" val="1250938920"/>
                    </a:ext>
                  </a:extLst>
                </a:gridCol>
                <a:gridCol w="8572500">
                  <a:extLst>
                    <a:ext uri="{9D8B030D-6E8A-4147-A177-3AD203B41FA5}">
                      <a16:colId xmlns:a16="http://schemas.microsoft.com/office/drawing/2014/main" val="894628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Request a resource from the server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Update resource on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2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Idempotent update resource on the server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9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Delete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Partially modify a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8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Describe communication options for resources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0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Creates a tunnel with a requested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0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Tests the path for the target resources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088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34CA35-99F1-41CD-A6CE-CE1953585A12}"/>
              </a:ext>
            </a:extLst>
          </p:cNvPr>
          <p:cNvSpPr/>
          <p:nvPr/>
        </p:nvSpPr>
        <p:spPr>
          <a:xfrm>
            <a:off x="1097280" y="4419600"/>
            <a:ext cx="10586720" cy="2151797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8EB-7F25-49FE-8F57-25CE953E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D8BF11-100A-471E-A792-D9CF9E4F0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63293"/>
              </p:ext>
            </p:extLst>
          </p:nvPr>
        </p:nvGraphicFramePr>
        <p:xfrm>
          <a:off x="1096962" y="1943100"/>
          <a:ext cx="1048543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938">
                  <a:extLst>
                    <a:ext uri="{9D8B030D-6E8A-4147-A177-3AD203B41FA5}">
                      <a16:colId xmlns:a16="http://schemas.microsoft.com/office/drawing/2014/main" val="1250938920"/>
                    </a:ext>
                  </a:extLst>
                </a:gridCol>
                <a:gridCol w="8572500">
                  <a:extLst>
                    <a:ext uri="{9D8B030D-6E8A-4147-A177-3AD203B41FA5}">
                      <a16:colId xmlns:a16="http://schemas.microsoft.com/office/drawing/2014/main" val="894628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Request a resource from the server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Update resource on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2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Idempotent update resource on the server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9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Delete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40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600225-2465-4A1A-807B-43FA11DE9D0E}"/>
                  </a:ext>
                </a:extLst>
              </p14:cNvPr>
              <p14:cNvContentPartPr/>
              <p14:nvPr/>
            </p14:nvContentPartPr>
            <p14:xfrm>
              <a:off x="2580840" y="564120"/>
              <a:ext cx="9259920" cy="5442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600225-2465-4A1A-807B-43FA11DE9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480" y="554760"/>
                <a:ext cx="9278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6964E1-93A7-4C58-B709-89F510ECD4CB}"/>
                  </a:ext>
                </a:extLst>
              </p14:cNvPr>
              <p14:cNvContentPartPr/>
              <p14:nvPr/>
            </p14:nvContentPartPr>
            <p14:xfrm>
              <a:off x="9410400" y="1124280"/>
              <a:ext cx="2379960" cy="284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6964E1-93A7-4C58-B709-89F510ECD4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1040" y="1114920"/>
                <a:ext cx="2398680" cy="28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41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4190</TotalTime>
  <Words>1054</Words>
  <Application>Microsoft Office PowerPoint</Application>
  <PresentationFormat>Widescreen</PresentationFormat>
  <Paragraphs>155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Retrospect</vt:lpstr>
      <vt:lpstr>Hypertext Transfer Protocol</vt:lpstr>
      <vt:lpstr>Topics for these upcoming lessons </vt:lpstr>
      <vt:lpstr>Context</vt:lpstr>
      <vt:lpstr>Context</vt:lpstr>
      <vt:lpstr>HTTP </vt:lpstr>
      <vt:lpstr>HTTP </vt:lpstr>
      <vt:lpstr>Request/response model concepts</vt:lpstr>
      <vt:lpstr>HTTP methods </vt:lpstr>
      <vt:lpstr>HTTP methods </vt:lpstr>
      <vt:lpstr>Uniform Resource Identifier</vt:lpstr>
      <vt:lpstr>Uniform Resource Identifier</vt:lpstr>
      <vt:lpstr>Uniform Resource Identifier</vt:lpstr>
      <vt:lpstr>Uniform Resource Identifier</vt:lpstr>
      <vt:lpstr>Uniform Resource Identifier</vt:lpstr>
      <vt:lpstr>Response headers and body</vt:lpstr>
      <vt:lpstr>Response headers and body</vt:lpstr>
      <vt:lpstr>Response headers and body</vt:lpstr>
      <vt:lpstr>Response headers and body</vt:lpstr>
      <vt:lpstr>HTTP Status Codes</vt:lpstr>
      <vt:lpstr>Demo</vt:lpstr>
      <vt:lpstr>Cookies</vt:lpstr>
      <vt:lpstr>Cookies</vt:lpstr>
      <vt:lpstr>Simplified cookie example 1:  Authorized session </vt:lpstr>
      <vt:lpstr> Simplified cookie example 1:  Authorized session  </vt:lpstr>
      <vt:lpstr>Simplified cookie example 1:  Authorized session </vt:lpstr>
      <vt:lpstr>Simplified cookie example 1:  Authorized session </vt:lpstr>
      <vt:lpstr>Simplified cookie example 2:  Unauthorized session </vt:lpstr>
      <vt:lpstr>Simplified cookie example 2:  Unauthorized session </vt:lpstr>
      <vt:lpstr>Simplified cookie example 3:  User tracking</vt:lpstr>
      <vt:lpstr>Simplified cookie example 3:  User tracking</vt:lpstr>
      <vt:lpstr>Cookie Demo</vt:lpstr>
      <vt:lpstr>Caching </vt:lpstr>
      <vt:lpstr>Security issues with HTTP  </vt:lpstr>
      <vt:lpstr>Security issues with HTTP  </vt:lpstr>
      <vt:lpstr>Security issues with HTTP  </vt:lpstr>
      <vt:lpstr>HTTPS  </vt:lpstr>
      <vt:lpstr>HTTPS: Benefits </vt:lpstr>
      <vt:lpstr>HTTPS: 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 Transfer Protocol</dc:title>
  <dc:creator>Ian Kropp</dc:creator>
  <cp:lastModifiedBy>Ian Kropp</cp:lastModifiedBy>
  <cp:revision>63</cp:revision>
  <dcterms:created xsi:type="dcterms:W3CDTF">2023-03-07T19:39:20Z</dcterms:created>
  <dcterms:modified xsi:type="dcterms:W3CDTF">2023-10-02T13:54:10Z</dcterms:modified>
</cp:coreProperties>
</file>