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100 clusters total. Cluster world into regions by messages. Show 6 largest and the rest is the 7th. White has no messages. Circles correlate with light blue (killings) squares are towns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Goods and accounts can be sold on ebay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Good model of social processes in real world 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Detecting the time and location of event accuracy in percentage. Probability that it will happen in the next 5 hours is very high (obviously)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5334990"/>
            <a:ext cx="6400800" cy="99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Orkun Krand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CS734 – Introduction to Information Retrieval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7200" y="798107"/>
            <a:ext cx="8229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Leuski, Anton, and Victor Lavrenko. "Tracking dragon-hunters with language models." Proceedings of the 15th ACM international conference on Information and knowledge management. ACM, 2006.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7200" y="300148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Li, Wen, et al. "The where in the tweet." Proceedings of the 20th ACM international conference on Information and knowledge management. ACM, 2011.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World Mapping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37" y="1141625"/>
            <a:ext cx="7322123" cy="55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4725" y="3958375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Figure 5</a:t>
            </a:r>
            <a:r>
              <a:rPr lang="en-US"/>
              <a:t> (Leuski)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World Map Clusters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88" y="1417650"/>
            <a:ext cx="4778524" cy="51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120325" y="568750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Table 6 (Leuski)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120325" y="2316900"/>
            <a:ext cx="3695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0: Exploratory game activities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1: Spirit Realm and monsters that inhabit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3: River and oceanside</a:t>
            </a:r>
          </a:p>
          <a:p>
            <a:pPr indent="-342900" lvl="0" marL="457200">
              <a:spcBef>
                <a:spcPts val="0"/>
              </a:spcBef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4: Fighting and monster kills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detect the location and time of an activity that involves a large number of people solely from analyzing chat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detect some players in an activity by analyzing chat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cluster spatial layout by analyzing chat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Statistical language modeling in a new domain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4290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Where in the Tweet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75457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Li, Wen, et al. "The where in the tweet." Proceedings of the 20th ACM international conference on Information and knowledge management. ACM, 2011.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319800" y="3225950"/>
            <a:ext cx="8656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users from tweets (text and time)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POI tags (Point of Interest)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search engines to improve predictions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function of a place can be represented via language models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POIs according to the tweet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6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50350"/>
            <a:ext cx="3004349" cy="53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754375" y="1389125"/>
            <a:ext cx="4932300" cy="4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700K tweets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177.8K POIs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52,488 users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big cities in the USA (Chicago, Los Angeles, New York, and San Francisco)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10 most popular POIs from each city with 100 - 400 tweets each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the POI names against Microsoft Bing and collect the textual information of the top 30 results 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Language model built from tweets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Experiment Results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2152525"/>
            <a:ext cx="5214050" cy="34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500" y="2291899"/>
            <a:ext cx="3689651" cy="3352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795900" y="59144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Figures 4 &amp; 5</a:t>
            </a:r>
            <a:r>
              <a:rPr lang="en-US"/>
              <a:t> (Li)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Experiment Results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3795900" y="62192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Figure 6 (Li)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63" y="1242452"/>
            <a:ext cx="6827487" cy="49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Using a ranking approach and language models allows the prediction of POIs based on tweets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For POIs that don’t have enough tweets (s=5), web-enriched models boost ranking performance but hurts it when there are enough tweets (s=100)</a:t>
            </a:r>
          </a:p>
          <a:p>
            <a:pPr indent="-431800" lvl="0" marL="457200">
              <a:spcBef>
                <a:spcPts val="0"/>
              </a:spcBef>
              <a:buSzPts val="3200"/>
              <a:buChar char="•"/>
            </a:pPr>
            <a:r>
              <a:rPr lang="en-US"/>
              <a:t>Time information boost ranking performance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25" y="1764436"/>
            <a:ext cx="7873325" cy="10780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Cite The First Paper?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3724078"/>
            <a:ext cx="82296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Similar topic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Learning metadata from textual </a:t>
            </a:r>
            <a:r>
              <a:rPr lang="en-US"/>
              <a:t>and</a:t>
            </a:r>
            <a:r>
              <a:rPr lang="en-US"/>
              <a:t> temporal data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8" name="Shape 238"/>
          <p:cNvSpPr/>
          <p:nvPr/>
        </p:nvSpPr>
        <p:spPr>
          <a:xfrm>
            <a:off x="2966750" y="1764425"/>
            <a:ext cx="324600" cy="365100"/>
          </a:xfrm>
          <a:prstGeom prst="donut">
            <a:avLst>
              <a:gd fmla="val 10779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162950" y="3113700"/>
            <a:ext cx="4254000" cy="2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291350" y="2929250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Background and Related Work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Li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393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dragon hunters with language models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3369474"/>
            <a:ext cx="82296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MMORPG: Massively Multiplayer Online Role-Playing Game</a:t>
            </a: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Language modeling: Machine learning with text</a:t>
            </a: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What can we learn from in-game chats</a:t>
            </a:r>
          </a:p>
          <a:p>
            <a:pPr indent="-330200" lvl="0" marL="342900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Given a press release, can we detect a change in the stock prices?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715339"/>
            <a:ext cx="8229600" cy="1810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Leuski, Anton, and Victor Lavrenko. "Tracking dragon-hunters with language models." Proceedings of the 15th ACM international conference on Information and knowledge management. ACM, 2006.</a:t>
            </a: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Analyze and model the r</a:t>
            </a:r>
            <a:r>
              <a:rPr lang="en-US"/>
              <a:t>elationship between a stream of activities and text generated in regard to those activities using statistics</a:t>
            </a:r>
          </a:p>
          <a:p>
            <a:pPr indent="-342900" lvl="0" marL="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Using MMORPG as a testbed since all the data is recorded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Using language modeling to discover various information about the domain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67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MMORPG?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99300" y="1057145"/>
            <a:ext cx="8678400" cy="53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683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Massive user base (35-40 million people)</a:t>
            </a:r>
          </a:p>
          <a:p>
            <a:pPr indent="-3683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Not one-on-one</a:t>
            </a:r>
          </a:p>
          <a:p>
            <a:pPr indent="-3683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Large and collaborative environment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Well developed economy rules</a:t>
            </a:r>
          </a:p>
          <a:p>
            <a:pPr indent="-3683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People (players) need to organize and perform actions together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Variety of interactions with other players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Chat (friends, guild members, teaming up)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Avatar actions: gestures, trading goods, giving orders</a:t>
            </a: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Good model of social processes in real world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Research Goals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Activity detection: Predict activity (time, place, type) given messages 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Player forensics: Predict participants given time, and messages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Investigative search: Find relevant messages given activity (Left for future work)</a:t>
            </a:r>
          </a:p>
          <a:p>
            <a:pPr indent="-431800" lvl="0" marL="457200">
              <a:spcBef>
                <a:spcPts val="0"/>
              </a:spcBef>
              <a:buSzPts val="3200"/>
              <a:buChar char="•"/>
            </a:pPr>
            <a:r>
              <a:rPr lang="en-US"/>
              <a:t>World mapping: Given all messages from all players, locate players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Experimental Data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596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5.5M messages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284.7K unique terms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en-US"/>
              <a:t>19,144 unique login names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13" y="3015300"/>
            <a:ext cx="7124176" cy="30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653100" y="5944375"/>
            <a:ext cx="18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(</a:t>
            </a:r>
            <a:r>
              <a:rPr lang="en-US" sz="1800">
                <a:solidFill>
                  <a:schemeClr val="dk1"/>
                </a:solidFill>
              </a:rPr>
              <a:t>Leuski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Activity Detection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447800"/>
            <a:ext cx="8567100" cy="485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Given messages, guess the time and locations of all activities of type A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Activity specific language models (training)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Clustering messages indexed by time and location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Label clusters with activities happened in that time and location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Detection (testing)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Cluster messages</a:t>
            </a:r>
          </a:p>
          <a:p>
            <a:pPr indent="-406400" lvl="1" marL="914400" rtl="0">
              <a:spcBef>
                <a:spcPts val="0"/>
              </a:spcBef>
              <a:buSzPts val="2800"/>
              <a:buChar char="–"/>
            </a:pPr>
            <a:r>
              <a:rPr lang="en-US"/>
              <a:t>Using the language models to determine activity metadata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Activity Detection Evaluation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3795900" y="63563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Table 3 (Leuski)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0" y="1199351"/>
            <a:ext cx="6167694" cy="51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Player Forensics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95400"/>
            <a:ext cx="8229600" cy="13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en-US"/>
              <a:t>Find players involved in an activity given time and messages (no location)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75" y="2602800"/>
            <a:ext cx="6168461" cy="36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795900" y="63563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Table 4 (Leuski)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