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6" r:id="rId9"/>
    <p:sldId id="265" r:id="rId10"/>
    <p:sldId id="268" r:id="rId11"/>
    <p:sldId id="267" r:id="rId12"/>
    <p:sldId id="270" r:id="rId13"/>
    <p:sldId id="269" r:id="rId14"/>
    <p:sldId id="271" r:id="rId15"/>
    <p:sldId id="273" r:id="rId16"/>
  </p:sldIdLst>
  <p:sldSz cx="9601200" cy="12801600" type="A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88A5"/>
    <a:srgbClr val="FFFFFF"/>
    <a:srgbClr val="000000"/>
    <a:srgbClr val="000308"/>
    <a:srgbClr val="EB4646"/>
    <a:srgbClr val="E2C9A5"/>
    <a:srgbClr val="C6A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123C1D-35D7-7EE3-22FB-99FD3A407CD8}" v="861" dt="2025-06-23T23:27:30.541"/>
    <p1510:client id="{B93D8E19-6837-0748-C08F-6E3E503B9CCB}" v="246" dt="2025-06-23T22:36:33.509"/>
    <p1510:client id="{CE136204-402E-0DDF-52F9-5ED286F17781}" v="85" dt="2025-06-23T22:45:04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23T21:24:25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33238 10996 16383 0 0,'0'8'0'0'0,"0"13"0"0"0,0 10 0 0 0,0 10 0 0 0,0 5 0 0 0,0 5 0 0 0,0 2 0 0 0,0 0 0 0 0,0 1 0 0 0,0-1 0 0 0,0 0 0 0 0,0-1 0 0 0,0 0 0 0 0,0 0 0 0 0,0-1 0 0 0,0 1 0 0 0,0-1 0 0 0,-9-9 0 0 0,-2-2 0 0 0,0 0 0 0 0,-7-6 0 0 0,0-18 0 0 0,3-20 0 0 0,-5-19 0 0 0,2-14 0 0 0,2-9 0 0 0,-3 3 0 0 0,1 1 0 0 0,3-3 0 0 0,5-1 0 0 0,-5 7 0 0 0,0 1 0 0 0,2-1 0 0 0,5-4 0 0 0,2-2 0 0 0,3-3 0 0 0,-7-1 0 0 0,-2-2 0 0 0,1-1 0 0 0,3 0 0 0 0,2 0 0 0 0,3 0 0 0 0,1 0 0 0 0,-7 1 0 0 0,-3-1 0 0 0,2 1 0 0 0,1-1 0 0 0,3 1 0 0 0,3 0 0 0 0,1 17 0 0 0,1 23 0 0 0,1 23 0 0 0,1 17 0 0 0,-1 13 0 0 0,1 8 0 0 0,-1 4 0 0 0,0 2 0 0 0,0 0 0 0 0,-8-1 0 0 0,-4-1 0 0 0,1-1 0 0 0,2 0 0 0 0,3-2 0 0 0,-7 1 0 0 0,-1-1 0 0 0,2 0 0 0 0,3 1 0 0 0,3-1 0 0 0,3 0 0 0 0,-7 0 0 0 0,-2 1 0 0 0,1-1 0 0 0,2 0 0 0 0,-5-8 0 0 0,-1-3 0 0 0,2 0 0 0 0,-5 3 0 0 0,0 2 0 0 0,3 2 0 0 0,-4 2 0 0 0,1 2 0 0 0,3 0 0 0 0,5 1 0 0 0,-6-9 0 0 0,1-2 0 0 0,3-1 0 0 0,3 3 0 0 0,3-15 0 0 0,3-21 0 0 0,2-21 0 0 0,1-16 0 0 0,0-12 0 0 0,10 1 0 0 0,2-1 0 0 0,-1-3 0 0 0,-1-1 0 0 0,5 6 0 0 0,1 2 0 0 0,-3-2 0 0 0,-3-3 0 0 0,5-2 0 0 0,0-3 0 0 0,-2-2 0 0 0,-4-1 0 0 0,-3 0 0 0 0,6-1 0 0 0,1 0 0 0 0,-2 0 0 0 0,-2 0 0 0 0,-3 1 0 0 0,6-1 0 0 0,1 1 0 0 0,-2-1 0 0 0,7 10 0 0 0,-1 2 0 0 0,-2 0 0 0 0,-5 15 0 0 0,-3 20 0 0 0,-3 21 0 0 0,6 15 0 0 0,2 12 0 0 0,-1 7 0 0 0,-3 4 0 0 0,-3 1 0 0 0,-1 1 0 0 0,-3-2 0 0 0,0 0 0 0 0,-1-1 0 0 0,-10-1 0 0 0,-2 0 0 0 0,1 0 0 0 0,1-1 0 0 0,-5 0 0 0 0,-1 0 0 0 0,3 1 0 0 0,-5-1 0 0 0,0 0 0 0 0,-6 1 0 0 0,2-1 0 0 0,4 0 0 0 0,-3 1 0 0 0,2-1 0 0 0,4-17 0 0 0,4-23 0 0 0,5-23 0 0 0,11-17 0 0 0,6-13 0 0 0,0-8 0 0 0,-1-4 0 0 0,6-2 0 0 0,0 0 0 0 0,-2 1 0 0 0,5 1 0 0 0,-1 1 0 0 0,-3 0 0 0 0,-4 1 0 0 0,4 1 0 0 0,0 0 0 0 0,-2-1 0 0 0,-4 1 0 0 0,5 9 0 0 0,1 2 0 0 0,-3 0 0 0 0,6 6 0 0 0,0 1 0 0 0,5 5 0 0 0,-1 17 0 0 0,-4 19 0 0 0,-6 16 0 0 0,-4 13 0 0 0,-4 10 0 0 0,-2 4 0 0 0,-2 4 0 0 0,-1 0 0 0 0,0-1 0 0 0,0 1 0 0 0,0-2 0 0 0,1 0 0 0 0,-1-1 0 0 0,1-1 0 0 0,0 1 0 0 0,0-1 0 0 0,0 0 0 0 0,0 0 0 0 0,0 1 0 0 0,0-1 0 0 0,0 0 0 0 0,0-17 0 0 0,0-23 0 0 0,0-23 0 0 0,0-17 0 0 0,0-13 0 0 0,0-8 0 0 0,9-4 0 0 0,3-2 0 0 0,-1 0 0 0 0,-2 1 0 0 0,-3 1 0 0 0,7 1 0 0 0,0 0 0 0 0,-1 1 0 0 0,-3 1 0 0 0,6 0 0 0 0,0-1 0 0 0,-2 1 0 0 0,-4 0 0 0 0,-3 0 0 0 0,-2 0 0 0 0,-3-1 0 0 0,8 1 0 0 0,2-1 0 0 0,0 1 0 0 0,6 0 0 0 0,0-1 0 0 0,-2 1 0 0 0,4 8 0 0 0,0 3 0 0 0,-4 18 0 0 0,-4 20 0 0 0,4 20 0 0 0,0 15 0 0 0,-2 11 0 0 0,-4 7 0 0 0,-4 3 0 0 0,-1 2 0 0 0,-3-1 0 0 0,-1 0 0 0 0,-9-10 0 0 0,-3-4 0 0 0,0 0 0 0 0,-6 2 0 0 0,-1 2 0 0 0,4 2 0 0 0,4 2 0 0 0,-5-7 0 0 0,0-3 0 0 0,3 2 0 0 0,-5-7 0 0 0,1 0 0 0 0,3-15 0 0 0,-5-10 0 0 0,1-16 0 0 0,3-15 0 0 0,5-13 0 0 0,3-9 0 0 0,-5 3 0 0 0,-1 0 0 0 0,2-2 0 0 0,3-3 0 0 0,2-2 0 0 0,3-1 0 0 0,1-2 0 0 0,2 0 0 0 0,0-1 0 0 0,1 1 0 0 0,-1-1 0 0 0,1 0 0 0 0,-1 0 0 0 0,1 1 0 0 0,-1-1 0 0 0,0 1 0 0 0,0 0 0 0 0,0-1 0 0 0,0 1 0 0 0,0-1 0 0 0,0 1 0 0 0,0 17 0 0 0,0 24 0 0 0,8 21 0 0 0,4 18 0 0 0,-1 13 0 0 0,-2 8 0 0 0,-3 5 0 0 0,-2 0 0 0 0,7-8 0 0 0,2-3 0 0 0,-2-1 0 0 0,-3 1 0 0 0,-2 2 0 0 0,-2 2 0 0 0,-3 2 0 0 0,0 0 0 0 0,-1 1 0 0 0,-1 1 0 0 0,1-1 0 0 0,-10-8 0 0 0,-2-2 0 0 0,1-1 0 0 0,2 3 0 0 0,3 2 0 0 0,2 2 0 0 0,-7-6 0 0 0,-2-2 0 0 0,2 1 0 0 0,-6-6 0 0 0,0 0 0 0 0,2 3 0 0 0,4 4 0 0 0,-4-6 0 0 0,-1 1 0 0 0,-5 3 0 0 0,0 3 0 0 0,4-14 0 0 0,5-20 0 0 0,4-21 0 0 0,4-17 0 0 0,2-11 0 0 0,2-9 0 0 0,1-3 0 0 0,0-2 0 0 0,0-1 0 0 0,-1 1 0 0 0,1 1 0 0 0,-1 1 0 0 0,1 1 0 0 0,-1 0 0 0 0,0 0 0 0 0,0 1 0 0 0,8 0 0 0 0,4 0 0 0 0,-1 0 0 0 0,-2-1 0 0 0,-3 1 0 0 0,-2 0 0 0 0,-2-1 0 0 0,-1 1 0 0 0,8-1 0 0 0,2 1 0 0 0,0 0 0 0 0,-3-1 0 0 0,-2 1 0 0 0,6 8 0 0 0,11 12 0 0 0,0 20 0 0 0,-3 20 0 0 0,-5 18 0 0 0,-5 13 0 0 0,4-1 0 0 0,0 2 0 0 0,-2 3 0 0 0,-3 3 0 0 0,-4 2 0 0 0,-2 1 0 0 0,-2 1 0 0 0,-1 1 0 0 0,0-1 0 0 0,-1 1 0 0 0,1 0 0 0 0,-1 0 0 0 0,-8-1 0 0 0,-3 1 0 0 0,1-1 0 0 0,-7-8 0 0 0,0-3 0 0 0,3 0 0 0 0,4 3 0 0 0,4 2 0 0 0,-6-7 0 0 0,0 0 0 0 0,2 1 0 0 0,-7-5 0 0 0,1-18 0 0 0,-6-11 0 0 0,1-15 0 0 0,4-15 0 0 0,6-12 0 0 0,4-8 0 0 0,4-6 0 0 0,2-2 0 0 0,2-1 0 0 0,1 0 0 0 0,0 0 0 0 0,0 0 0 0 0,-1 2 0 0 0,1 0 0 0 0,-1 0 0 0 0,1 1 0 0 0,-1-1 0 0 0,0 1 0 0 0,0 0 0 0 0,0 17 0 0 0,0 24 0 0 0,8 21 0 0 0,4 18 0 0 0,-1 14 0 0 0,-2 6 0 0 0,-3 6 0 0 0,-2 0 0 0 0,-2 1 0 0 0,8-1 0 0 0,1 0 0 0 0,0-2 0 0 0,-2-1 0 0 0,-4 0 0 0 0,-1-1 0 0 0,-2 1 0 0 0,-10-1 0 0 0,-4 0 0 0 0,1 0 0 0 0,1 1 0 0 0,-5-10 0 0 0,-1-2 0 0 0,2 0 0 0 0,-4 3 0 0 0,-1 2 0 0 0,5 2 0 0 0,3 2 0 0 0,-4-7 0 0 0,0-2 0 0 0,2 1 0 0 0,-5-7 0 0 0,1-18 0 0 0,3-20 0 0 0,3-18 0 0 0,5-14 0 0 0,2-10 0 0 0,3-6 0 0 0,10-2 0 0 0,3-2 0 0 0,0 1 0 0 0,6 9 0 0 0,1 5 0 0 0,-4-1 0 0 0,5 8 0 0 0,-1 0 0 0 0,5 6 0 0 0,7 8 0 0 0,7 8 0 0 0,6 5 0 0 0,-5 13 0 0 0,0 5 0 0 0,2 1 0 0 0,-6 7 0 0 0,-9 10 0 0 0,0-1 0 0 0,-4 3 0 0 0,-7 6 0 0 0,-5 5 0 0 0,-4 5 0 0 0,-13-7 0 0 0,-13-9 0 0 0,-12-11 0 0 0,-9-8 0 0 0,2 3 0 0 0,-1-2 0 0 0,-3-3 0 0 0,7-11 0 0 0,9-15 0 0 0,9-14 0 0 0,16-1 0 0 0,9-4 0 0 0,12 4 0 0 0,11 7 0 0 0,1 16 0 0 0,3 19 0 0 0,-3 15 0 0 0,1 13 0 0 0,-5 8 0 0 0,-6 5 0 0 0,1-6 0 0 0,-3-3 0 0 0,-4 1 0 0 0,-5 1 0 0 0,-5 2 0 0 0,-2 1 0 0 0,-11-7 0 0 0,-4-19 0 0 0,-9-14 0 0 0,0-16 0 0 0,2-16 0 0 0,6-13 0 0 0,4-9 0 0 0,4-4 0 0 0,3-4 0 0 0,-8 8 0 0 0,-1 3 0 0 0,1 0 0 0 0,2-1 0 0 0,3-2 0 0 0,1-2 0 0 0,2-2 0 0 0,2 17 0 0 0,0 22 0 0 0,0 23 0 0 0,-8 8 0 0 0,-3 10 0 0 0,0 8 0 0 0,-6-1 0 0 0,-10 0 0 0 0,-8-5 0 0 0,1 1 0 0 0,-2-6 0 0 0,5 2 0 0 0,-1-5 0 0 0,6 3 0 0 0,6 6 0 0 0,-2-4 0 0 0,3 3 0 0 0,-4-4 0 0 0,2-16 0 0 0,4-19 0 0 0,5-16 0 0 0,5-14 0 0 0,12 0 0 0 0,6-3 0 0 0,0-3 0 0 0,8 6 0 0 0,-1 0 0 0 0,7-2 0 0 0,-1-3 0 0 0,-6-4 0 0 0,4 7 0 0 0,-2 1 0 0 0,4 6 0 0 0,-1 19 0 0 0,-6 19 0 0 0,-5 18 0 0 0,-5 13 0 0 0,-3 9 0 0 0,-2 6 0 0 0,-3 3 0 0 0,1 0 0 0 0,-2 0 0 0 0,2-1 0 0 0,-10-9 0 0 0,-2-4 0 0 0,0 0 0 0 0,-5-7 0 0 0,-1-1 0 0 0,3 3 0 0 0,4 5 0 0 0,-5-6 0 0 0,0 1 0 0 0,3-15 0 0 0,4-20 0 0 0,3-19 0 0 0,3-14 0 0 0,2-11 0 0 0,1-8 0 0 0,9 6 0 0 0,3 2 0 0 0,0-1 0 0 0,-3-2 0 0 0,7-1 0 0 0,0-2 0 0 0,-3-1 0 0 0,6 8 0 0 0,7 11 0 0 0,1 2 0 0 0,-6 14 0 0 0,3 11 0 0 0,-2 14 0 0 0,-6 14 0 0 0,-4 12 0 0 0,-6 8 0 0 0,-3 6 0 0 0,-2 3 0 0 0,-1 1 0 0 0,-1 0 0 0 0,-9-9 0 0 0,-11-12 0 0 0,-2-20 0 0 0,2-22 0 0 0,6-17 0 0 0,4-14 0 0 0,5-8 0 0 0,12 4 0 0 0,13 9 0 0 0,4 19 0 0 0,-2 22 0 0 0,-4 18 0 0 0,-6 14 0 0 0,-13 0 0 0 0,-6-15 0 0 0,-2-20 0 0 0,9-10 0 0 0,14 4 0 0 0,5-6 0 0 0,-1-10 0 0 0,-3 7 0 0 0,-4 14 0 0 0,-4 16 0 0 0,6 4 0 0 0,9-1 0 0 0,2-13 0 0 0,-12-8 0 0 0,-8-12 0 0 0,-5-14 0 0 0,-1-10 0 0 0,-1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23T21:52:15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36367 12170 16383 0 0,'0'10'0'0'0,"0"13"0"0"0,10 13 0 0 0,3 10 0 0 0,0 7 0 0 0,-3 5 0 0 0,-3 2 0 0 0,-2 1 0 0 0,-3 0 0 0 0,-1-1 0 0 0,-1 0 0 0 0,0 0 0 0 0,-1-1 0 0 0,1 0 0 0 0,-1-1 0 0 0,1 1 0 0 0,-10-1 0 0 0,-4 0 0 0 0,2 1 0 0 0,2-1 0 0 0,-8 1 0 0 0,1-1 0 0 0,2 0 0 0 0,4 1 0 0 0,3-1 0 0 0,4 1 0 0 0,-7-1 0 0 0,-3 1 0 0 0,2-1 0 0 0,-8-9 0 0 0,1-4 0 0 0,2 1 0 0 0,5 2 0 0 0,4-16 0 0 0,4-25 0 0 0,2-22 0 0 0,2-19 0 0 0,0-14 0 0 0,1-9 0 0 0,10 6 0 0 0,3 1 0 0 0,-1 0 0 0 0,-2-2 0 0 0,-4-3 0 0 0,8 0 0 0 0,0-3 0 0 0,-1 0 0 0 0,-4 0 0 0 0,-3-1 0 0 0,-3 0 0 0 0,-3 0 0 0 0,10 10 0 0 0,2 4 0 0 0,-1-1 0 0 0,-3-2 0 0 0,-2-4 0 0 0,-3-2 0 0 0,8-2 0 0 0,2-1 0 0 0,-2-2 0 0 0,-2 0 0 0 0,-3 0 0 0 0,7 0 0 0 0,1 0 0 0 0,-2 1 0 0 0,-3-1 0 0 0,7 0 0 0 0,0 1 0 0 0,-3-1 0 0 0,-3 1 0 0 0,-4-1 0 0 0,7 1 0 0 0,1-1 0 0 0,-2 1 0 0 0,-3-1 0 0 0,-4 1 0 0 0,8 0 0 0 0,1-1 0 0 0,-2 1 0 0 0,-3-1 0 0 0,6 1 0 0 0,1-1 0 0 0,-2 1 0 0 0,-4-1 0 0 0,-5 1 0 0 0,-2 19 0 0 0,-2 27 0 0 0,-1 25 0 0 0,-12 20 0 0 0,-3 15 0 0 0,1 9 0 0 0,2 15 0 0 0,-7 4 0 0 0,0 1 0 0 0,-7-14 0 0 0,1-8 0 0 0,4-2 0 0 0,-4-2 0 0 0,2 2 0 0 0,4 1 0 0 0,-4-8 0 0 0,1-3 0 0 0,-5 2 0 0 0,1 4 0 0 0,-4-8 0 0 0,2 0 0 0 0,6 3 0 0 0,6 3 0 0 0,-4-5 0 0 0,1-1 0 0 0,-6 3 0 0 0,1 4 0 0 0,-6 4 0 0 0,3 3 0 0 0,5 2 0 0 0,-4-9 0 0 0,3-2 0 0 0,5 0 0 0 0,-5 3 0 0 0,1 3 0 0 0,5 3 0 0 0,5 1 0 0 0,-6-8 0 0 0,0-3 0 0 0,3-19 0 0 0,4-23 0 0 0,4-23 0 0 0,2-17 0 0 0,13-13 0 0 0,4-8 0 0 0,0-3 0 0 0,-2-3 0 0 0,6 1 0 0 0,2 1 0 0 0,-4 1 0 0 0,-3 1 0 0 0,5 0 0 0 0,0 2 0 0 0,-2-1 0 0 0,-5 1 0 0 0,-3-1 0 0 0,7 1 0 0 0,1 0 0 0 0,-2-1 0 0 0,-4 1 0 0 0,-2-1 0 0 0,6 1 0 0 0,2 0 0 0 0,-2-1 0 0 0,-3 1 0 0 0,-3-1 0 0 0,7 1 0 0 0,1-1 0 0 0,-2 1 0 0 0,-3-1 0 0 0,-4 1 0 0 0,-2-1 0 0 0,8 11 0 0 0,2 2 0 0 0,-2 20 0 0 0,-2 24 0 0 0,-4 23 0 0 0,-2 17 0 0 0,-2 12 0 0 0,-1 8 0 0 0,-11 3 0 0 0,-4 2 0 0 0,1 0 0 0 0,2 0 0 0 0,3-2 0 0 0,4-1 0 0 0,-9-1 0 0 0,-1 0 0 0 0,1 0 0 0 0,4-1 0 0 0,2 0 0 0 0,-7-9 0 0 0,-1-4 0 0 0,2 1 0 0 0,3 2 0 0 0,3 3 0 0 0,-7 3 0 0 0,-1 2 0 0 0,2 2 0 0 0,-7-10 0 0 0,0-2 0 0 0,4 0 0 0 0,4 3 0 0 0,4-17 0 0 0,4-24 0 0 0,2-23 0 0 0,2-19 0 0 0,0-14 0 0 0,1-9 0 0 0,0-4 0 0 0,0-2 0 0 0,-1 0 0 0 0,11 10 0 0 0,12 15 0 0 0,3 24 0 0 0,-3 23 0 0 0,-6 21 0 0 0,5 5 0 0 0,-2 7 0 0 0,-4 6 0 0 0,-5 4 0 0 0,6-6 0 0 0,-1-1 0 0 0,-2 2 0 0 0,-4 3 0 0 0,-3 2 0 0 0,6-7 0 0 0,2-21 0 0 0,-2-25 0 0 0,-3-22 0 0 0,-4-17 0 0 0,-2-12 0 0 0,-2-7 0 0 0,-2-3 0 0 0,0-1 0 0 0,9 0 0 0 0,4 1 0 0 0,-1 1 0 0 0,-2 1 0 0 0,-3 0 0 0 0,-3 2 0 0 0,-2-1 0 0 0,-1 1 0 0 0,-1-1 0 0 0,10 1 0 0 0,2 0 0 0 0,0 19 0 0 0,-2 27 0 0 0,7 15 0 0 0,1 18 0 0 0,-4 14 0 0 0,-2 12 0 0 0,-5 7 0 0 0,-3 5 0 0 0,-2 2 0 0 0,-2 1 0 0 0,0 0 0 0 0,-1-2 0 0 0,0 1 0 0 0,1-2 0 0 0,9-10 0 0 0,4-3 0 0 0,-1 0 0 0 0,-2-18 0 0 0,-2-23 0 0 0,-4-23 0 0 0,9-18 0 0 0,1-13 0 0 0,-2-8 0 0 0,8-4 0 0 0,0-2 0 0 0,-3 0 0 0 0,5 11 0 0 0,-1 4 0 0 0,-4 20 0 0 0,-5 25 0 0 0,5 13 0 0 0,0 14 0 0 0,-2 14 0 0 0,-5 10 0 0 0,-4 7 0 0 0,-2 3 0 0 0,7-7 0 0 0,3-3 0 0 0,-2 1 0 0 0,-3 1 0 0 0,-2 3 0 0 0,-3 2 0 0 0,-2 1 0 0 0,-2 2 0 0 0,0 1 0 0 0,0-1 0 0 0,-1-18 0 0 0,-9-18 0 0 0,-4-21 0 0 0,-9-22 0 0 0,-1-17 0 0 0,5-11 0 0 0,-6 2 0 0 0,2-1 0 0 0,5-2 0 0 0,5-3 0 0 0,-4 8 0 0 0,0 2 0 0 0,3-2 0 0 0,-6-4 0 0 0,0-2 0 0 0,4-4 0 0 0,4-1 0 0 0,-5-2 0 0 0,0-1 0 0 0,3 0 0 0 0,-7 0 0 0 0,1 20 0 0 0,4 26 0 0 0,4 26 0 0 0,5 20 0 0 0,3 15 0 0 0,2 9 0 0 0,2 4 0 0 0,1 3 0 0 0,-10 0 0 0 0,-4-2 0 0 0,1 0 0 0 0,-7-11 0 0 0,-1-5 0 0 0,3 0 0 0 0,-6 3 0 0 0,2 2 0 0 0,-6-7 0 0 0,-8-12 0 0 0,-9-10 0 0 0,4-20 0 0 0,9-19 0 0 0,9-18 0 0 0,8-12 0 0 0,7-8 0 0 0,-5 5 0 0 0,-1 1 0 0 0,2 0 0 0 0,3-3 0 0 0,2-2 0 0 0,13 8 0 0 0,15 12 0 0 0,3 22 0 0 0,-2 22 0 0 0,5 10 0 0 0,-2 12 0 0 0,-6 10 0 0 0,-7 7 0 0 0,6-3 0 0 0,-2-1 0 0 0,-3 2 0 0 0,-4 4 0 0 0,7-8 0 0 0,-1 0 0 0 0,-2 1 0 0 0,-4 5 0 0 0,-3 2 0 0 0,-3 4 0 0 0,-3 1 0 0 0,9-7 0 0 0,3-4 0 0 0,-1 2 0 0 0,-2-18 0 0 0,-4-24 0 0 0,-2-22 0 0 0,-2-18 0 0 0,-1-14 0 0 0,-1-8 0 0 0,10-4 0 0 0,2-2 0 0 0,0 0 0 0 0,-2 1 0 0 0,-3 0 0 0 0,-3 2 0 0 0,-1 0 0 0 0,-2 2 0 0 0,-1-1 0 0 0,9 11 0 0 0,4 2 0 0 0,-1 1 0 0 0,-2-3 0 0 0,-3-4 0 0 0,-3-1 0 0 0,8 6 0 0 0,2 3 0 0 0,-1-2 0 0 0,-3-2 0 0 0,-4-4 0 0 0,8 7 0 0 0,1 22 0 0 0,-1 24 0 0 0,-4 22 0 0 0,-4-3 0 0 0,-2-15 0 0 0,-2-17 0 0 0,-1-18 0 0 0,-2-13 0 0 0,1-10 0 0 0,-11 5 0 0 0,-3 20 0 0 0,1 25 0 0 0,3 23 0 0 0,2 18 0 0 0,4 12 0 0 0,1 8 0 0 0,3 4 0 0 0,-1 2 0 0 0,2-1 0 0 0,0-1 0 0 0,-11-11 0 0 0,-3-4 0 0 0,1 0 0 0 0,-8-8 0 0 0,0-1 0 0 0,3 3 0 0 0,-6-5 0 0 0,2 1 0 0 0,4 4 0 0 0,-5 5 0 0 0,1 5 0 0 0,4 3 0 0 0,-4-7 0 0 0,0-1 0 0 0,5 0 0 0 0,-6-6 0 0 0,2-1 0 0 0,-7-7 0 0 0,2-19 0 0 0,-4-21 0 0 0,1-20 0 0 0,7-14 0 0 0,6-11 0 0 0,7-6 0 0 0,3-3 0 0 0,3 0 0 0 0,3-1 0 0 0,0 2 0 0 0,0 0 0 0 0,0 1 0 0 0,0 1 0 0 0,0 0 0 0 0,-1 1 0 0 0,0-1 0 0 0,0 1 0 0 0,0 0 0 0 0,0-1 0 0 0,0 1 0 0 0,0 0 0 0 0,0-1 0 0 0,0 1 0 0 0,0-1 0 0 0,0 1 0 0 0,0-1 0 0 0,0 1 0 0 0,0-1 0 0 0,0 1 0 0 0,0-1 0 0 0,0 1 0 0 0,0-1 0 0 0,0 1 0 0 0,0-1 0 0 0,10 1 0 0 0,3-1 0 0 0,0 1 0 0 0,7 9 0 0 0,1 4 0 0 0,-4-1 0 0 0,-5-2 0 0 0,6 6 0 0 0,10 12 0 0 0,10 9 0 0 0,-2 20 0 0 0,4 9 0 0 0,-6 13 0 0 0,-8 13 0 0 0,1 11 0 0 0,-4 8 0 0 0,-6 4 0 0 0,5-7 0 0 0,-2-2 0 0 0,-5 0 0 0 0,-4 3 0 0 0,-4 2 0 0 0,6 2 0 0 0,1 2 0 0 0,-1 0 0 0 0,-4 2 0 0 0,-2 0 0 0 0,-4 0 0 0 0,-1 0 0 0 0,-2 0 0 0 0,0-1 0 0 0,0 1 0 0 0,-1-1 0 0 0,0 1 0 0 0,1-1 0 0 0,0 1 0 0 0,0-1 0 0 0,0 1 0 0 0,0-1 0 0 0,0 1 0 0 0,0-1 0 0 0,0 1 0 0 0,0-1 0 0 0,-10-9 0 0 0,-4-14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23T21:24:25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33238 10996 16383 0 0,'0'8'0'0'0,"0"13"0"0"0,0 10 0 0 0,0 10 0 0 0,0 5 0 0 0,0 5 0 0 0,0 2 0 0 0,0 0 0 0 0,0 1 0 0 0,0-1 0 0 0,0 0 0 0 0,0-1 0 0 0,0 0 0 0 0,0 0 0 0 0,0-1 0 0 0,0 1 0 0 0,0-1 0 0 0,-9-9 0 0 0,-2-2 0 0 0,0 0 0 0 0,-7-6 0 0 0,0-18 0 0 0,3-20 0 0 0,-5-19 0 0 0,2-14 0 0 0,2-9 0 0 0,-3 3 0 0 0,1 1 0 0 0,3-3 0 0 0,5-1 0 0 0,-5 7 0 0 0,0 1 0 0 0,2-1 0 0 0,5-4 0 0 0,2-2 0 0 0,3-3 0 0 0,-7-1 0 0 0,-2-2 0 0 0,1-1 0 0 0,3 0 0 0 0,2 0 0 0 0,3 0 0 0 0,1 0 0 0 0,-7 1 0 0 0,-3-1 0 0 0,2 1 0 0 0,1-1 0 0 0,3 1 0 0 0,3 0 0 0 0,1 17 0 0 0,1 23 0 0 0,1 23 0 0 0,1 17 0 0 0,-1 13 0 0 0,1 8 0 0 0,-1 4 0 0 0,0 2 0 0 0,0 0 0 0 0,-8-1 0 0 0,-4-1 0 0 0,1-1 0 0 0,2 0 0 0 0,3-2 0 0 0,-7 1 0 0 0,-1-1 0 0 0,2 0 0 0 0,3 1 0 0 0,3-1 0 0 0,3 0 0 0 0,-7 0 0 0 0,-2 1 0 0 0,1-1 0 0 0,2 0 0 0 0,-5-8 0 0 0,-1-3 0 0 0,2 0 0 0 0,-5 3 0 0 0,0 2 0 0 0,3 2 0 0 0,-4 2 0 0 0,1 2 0 0 0,3 0 0 0 0,5 1 0 0 0,-6-9 0 0 0,1-2 0 0 0,3-1 0 0 0,3 3 0 0 0,3-15 0 0 0,3-21 0 0 0,2-21 0 0 0,1-16 0 0 0,0-12 0 0 0,10 1 0 0 0,2-1 0 0 0,-1-3 0 0 0,-1-1 0 0 0,5 6 0 0 0,1 2 0 0 0,-3-2 0 0 0,-3-3 0 0 0,5-2 0 0 0,0-3 0 0 0,-2-2 0 0 0,-4-1 0 0 0,-3 0 0 0 0,6-1 0 0 0,1 0 0 0 0,-2 0 0 0 0,-2 0 0 0 0,-3 1 0 0 0,6-1 0 0 0,1 1 0 0 0,-2-1 0 0 0,7 10 0 0 0,-1 2 0 0 0,-2 0 0 0 0,-5 15 0 0 0,-3 20 0 0 0,-3 21 0 0 0,6 15 0 0 0,2 12 0 0 0,-1 7 0 0 0,-3 4 0 0 0,-3 1 0 0 0,-1 1 0 0 0,-3-2 0 0 0,0 0 0 0 0,-1-1 0 0 0,-10-1 0 0 0,-2 0 0 0 0,1 0 0 0 0,1-1 0 0 0,-5 0 0 0 0,-1 0 0 0 0,3 1 0 0 0,-5-1 0 0 0,0 0 0 0 0,-6 1 0 0 0,2-1 0 0 0,4 0 0 0 0,-3 1 0 0 0,2-1 0 0 0,4-17 0 0 0,4-23 0 0 0,5-23 0 0 0,11-17 0 0 0,6-13 0 0 0,0-8 0 0 0,-1-4 0 0 0,6-2 0 0 0,0 0 0 0 0,-2 1 0 0 0,5 1 0 0 0,-1 1 0 0 0,-3 0 0 0 0,-4 1 0 0 0,4 1 0 0 0,0 0 0 0 0,-2-1 0 0 0,-4 1 0 0 0,5 9 0 0 0,1 2 0 0 0,-3 0 0 0 0,6 6 0 0 0,0 1 0 0 0,5 5 0 0 0,-1 17 0 0 0,-4 19 0 0 0,-6 16 0 0 0,-4 13 0 0 0,-4 10 0 0 0,-2 4 0 0 0,-2 4 0 0 0,-1 0 0 0 0,0-1 0 0 0,0 1 0 0 0,0-2 0 0 0,1 0 0 0 0,-1-1 0 0 0,1-1 0 0 0,0 1 0 0 0,0-1 0 0 0,0 0 0 0 0,0 0 0 0 0,0 1 0 0 0,0-1 0 0 0,0 0 0 0 0,0-17 0 0 0,0-23 0 0 0,0-23 0 0 0,0-17 0 0 0,0-13 0 0 0,0-8 0 0 0,9-4 0 0 0,3-2 0 0 0,-1 0 0 0 0,-2 1 0 0 0,-3 1 0 0 0,7 1 0 0 0,0 0 0 0 0,-1 1 0 0 0,-3 1 0 0 0,6 0 0 0 0,0-1 0 0 0,-2 1 0 0 0,-4 0 0 0 0,-3 0 0 0 0,-2 0 0 0 0,-3-1 0 0 0,8 1 0 0 0,2-1 0 0 0,0 1 0 0 0,6 0 0 0 0,0-1 0 0 0,-2 1 0 0 0,4 8 0 0 0,0 3 0 0 0,-4 18 0 0 0,-4 20 0 0 0,4 20 0 0 0,0 15 0 0 0,-2 11 0 0 0,-4 7 0 0 0,-4 3 0 0 0,-1 2 0 0 0,-3-1 0 0 0,-1 0 0 0 0,-9-10 0 0 0,-3-4 0 0 0,0 0 0 0 0,-6 2 0 0 0,-1 2 0 0 0,4 2 0 0 0,4 2 0 0 0,-5-7 0 0 0,0-3 0 0 0,3 2 0 0 0,-5-7 0 0 0,1 0 0 0 0,3-15 0 0 0,-5-10 0 0 0,1-16 0 0 0,3-15 0 0 0,5-13 0 0 0,3-9 0 0 0,-5 3 0 0 0,-1 0 0 0 0,2-2 0 0 0,3-3 0 0 0,2-2 0 0 0,3-1 0 0 0,1-2 0 0 0,2 0 0 0 0,0-1 0 0 0,1 1 0 0 0,-1-1 0 0 0,1 0 0 0 0,-1 0 0 0 0,1 1 0 0 0,-1-1 0 0 0,0 1 0 0 0,0 0 0 0 0,0-1 0 0 0,0 1 0 0 0,0-1 0 0 0,0 1 0 0 0,0 17 0 0 0,0 24 0 0 0,8 21 0 0 0,4 18 0 0 0,-1 13 0 0 0,-2 8 0 0 0,-3 5 0 0 0,-2 0 0 0 0,7-8 0 0 0,2-3 0 0 0,-2-1 0 0 0,-3 1 0 0 0,-2 2 0 0 0,-2 2 0 0 0,-3 2 0 0 0,0 0 0 0 0,-1 1 0 0 0,-1 1 0 0 0,1-1 0 0 0,-10-8 0 0 0,-2-2 0 0 0,1-1 0 0 0,2 3 0 0 0,3 2 0 0 0,2 2 0 0 0,-7-6 0 0 0,-2-2 0 0 0,2 1 0 0 0,-6-6 0 0 0,0 0 0 0 0,2 3 0 0 0,4 4 0 0 0,-4-6 0 0 0,-1 1 0 0 0,-5 3 0 0 0,0 3 0 0 0,4-14 0 0 0,5-20 0 0 0,4-21 0 0 0,4-17 0 0 0,2-11 0 0 0,2-9 0 0 0,1-3 0 0 0,0-2 0 0 0,0-1 0 0 0,-1 1 0 0 0,1 1 0 0 0,-1 1 0 0 0,1 1 0 0 0,-1 0 0 0 0,0 0 0 0 0,0 1 0 0 0,8 0 0 0 0,4 0 0 0 0,-1 0 0 0 0,-2-1 0 0 0,-3 1 0 0 0,-2 0 0 0 0,-2-1 0 0 0,-1 1 0 0 0,8-1 0 0 0,2 1 0 0 0,0 0 0 0 0,-3-1 0 0 0,-2 1 0 0 0,6 8 0 0 0,11 12 0 0 0,0 20 0 0 0,-3 20 0 0 0,-5 18 0 0 0,-5 13 0 0 0,4-1 0 0 0,0 2 0 0 0,-2 3 0 0 0,-3 3 0 0 0,-4 2 0 0 0,-2 1 0 0 0,-2 1 0 0 0,-1 1 0 0 0,0-1 0 0 0,-1 1 0 0 0,1 0 0 0 0,-1 0 0 0 0,-8-1 0 0 0,-3 1 0 0 0,1-1 0 0 0,-7-8 0 0 0,0-3 0 0 0,3 0 0 0 0,4 3 0 0 0,4 2 0 0 0,-6-7 0 0 0,0 0 0 0 0,2 1 0 0 0,-7-5 0 0 0,1-18 0 0 0,-6-11 0 0 0,1-15 0 0 0,4-15 0 0 0,6-12 0 0 0,4-8 0 0 0,4-6 0 0 0,2-2 0 0 0,2-1 0 0 0,1 0 0 0 0,0 0 0 0 0,0 0 0 0 0,-1 2 0 0 0,1 0 0 0 0,-1 0 0 0 0,1 1 0 0 0,-1-1 0 0 0,0 1 0 0 0,0 0 0 0 0,0 17 0 0 0,0 24 0 0 0,8 21 0 0 0,4 18 0 0 0,-1 14 0 0 0,-2 6 0 0 0,-3 6 0 0 0,-2 0 0 0 0,-2 1 0 0 0,8-1 0 0 0,1 0 0 0 0,0-2 0 0 0,-2-1 0 0 0,-4 0 0 0 0,-1-1 0 0 0,-2 1 0 0 0,-10-1 0 0 0,-4 0 0 0 0,1 0 0 0 0,1 1 0 0 0,-5-10 0 0 0,-1-2 0 0 0,2 0 0 0 0,-4 3 0 0 0,-1 2 0 0 0,5 2 0 0 0,3 2 0 0 0,-4-7 0 0 0,0-2 0 0 0,2 1 0 0 0,-5-7 0 0 0,1-18 0 0 0,3-20 0 0 0,3-18 0 0 0,5-14 0 0 0,2-10 0 0 0,3-6 0 0 0,10-2 0 0 0,3-2 0 0 0,0 1 0 0 0,6 9 0 0 0,1 5 0 0 0,-4-1 0 0 0,5 8 0 0 0,-1 0 0 0 0,5 6 0 0 0,7 8 0 0 0,7 8 0 0 0,6 5 0 0 0,-5 13 0 0 0,0 5 0 0 0,2 1 0 0 0,-6 7 0 0 0,-9 10 0 0 0,0-1 0 0 0,-4 3 0 0 0,-7 6 0 0 0,-5 5 0 0 0,-4 5 0 0 0,-13-7 0 0 0,-13-9 0 0 0,-12-11 0 0 0,-9-8 0 0 0,2 3 0 0 0,-1-2 0 0 0,-3-3 0 0 0,7-11 0 0 0,9-15 0 0 0,9-14 0 0 0,16-1 0 0 0,9-4 0 0 0,12 4 0 0 0,11 7 0 0 0,1 16 0 0 0,3 19 0 0 0,-3 15 0 0 0,1 13 0 0 0,-5 8 0 0 0,-6 5 0 0 0,1-6 0 0 0,-3-3 0 0 0,-4 1 0 0 0,-5 1 0 0 0,-5 2 0 0 0,-2 1 0 0 0,-11-7 0 0 0,-4-19 0 0 0,-9-14 0 0 0,0-16 0 0 0,2-16 0 0 0,6-13 0 0 0,4-9 0 0 0,4-4 0 0 0,3-4 0 0 0,-8 8 0 0 0,-1 3 0 0 0,1 0 0 0 0,2-1 0 0 0,3-2 0 0 0,1-2 0 0 0,2-2 0 0 0,2 17 0 0 0,0 22 0 0 0,0 23 0 0 0,-8 8 0 0 0,-3 10 0 0 0,0 8 0 0 0,-6-1 0 0 0,-10 0 0 0 0,-8-5 0 0 0,1 1 0 0 0,-2-6 0 0 0,5 2 0 0 0,-1-5 0 0 0,6 3 0 0 0,6 6 0 0 0,-2-4 0 0 0,3 3 0 0 0,-4-4 0 0 0,2-16 0 0 0,4-19 0 0 0,5-16 0 0 0,5-14 0 0 0,12 0 0 0 0,6-3 0 0 0,0-3 0 0 0,8 6 0 0 0,-1 0 0 0 0,7-2 0 0 0,-1-3 0 0 0,-6-4 0 0 0,4 7 0 0 0,-2 1 0 0 0,4 6 0 0 0,-1 19 0 0 0,-6 19 0 0 0,-5 18 0 0 0,-5 13 0 0 0,-3 9 0 0 0,-2 6 0 0 0,-3 3 0 0 0,1 0 0 0 0,-2 0 0 0 0,2-1 0 0 0,-10-9 0 0 0,-2-4 0 0 0,0 0 0 0 0,-5-7 0 0 0,-1-1 0 0 0,3 3 0 0 0,4 5 0 0 0,-5-6 0 0 0,0 1 0 0 0,3-15 0 0 0,4-20 0 0 0,3-19 0 0 0,3-14 0 0 0,2-11 0 0 0,1-8 0 0 0,9 6 0 0 0,3 2 0 0 0,0-1 0 0 0,-3-2 0 0 0,7-1 0 0 0,0-2 0 0 0,-3-1 0 0 0,6 8 0 0 0,7 11 0 0 0,1 2 0 0 0,-6 14 0 0 0,3 11 0 0 0,-2 14 0 0 0,-6 14 0 0 0,-4 12 0 0 0,-6 8 0 0 0,-3 6 0 0 0,-2 3 0 0 0,-1 1 0 0 0,-1 0 0 0 0,-9-9 0 0 0,-11-12 0 0 0,-2-20 0 0 0,2-22 0 0 0,6-17 0 0 0,4-14 0 0 0,5-8 0 0 0,12 4 0 0 0,13 9 0 0 0,4 19 0 0 0,-2 22 0 0 0,-4 18 0 0 0,-6 14 0 0 0,-13 0 0 0 0,-6-15 0 0 0,-2-20 0 0 0,9-10 0 0 0,14 4 0 0 0,5-6 0 0 0,-1-10 0 0 0,-3 7 0 0 0,-4 14 0 0 0,-4 16 0 0 0,6 4 0 0 0,9-1 0 0 0,2-13 0 0 0,-12-8 0 0 0,-8-12 0 0 0,-5-14 0 0 0,-1-10 0 0 0,-1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23T21:52:15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36367 12170 16383 0 0,'0'10'0'0'0,"0"13"0"0"0,10 13 0 0 0,3 10 0 0 0,0 7 0 0 0,-3 5 0 0 0,-3 2 0 0 0,-2 1 0 0 0,-3 0 0 0 0,-1-1 0 0 0,-1 0 0 0 0,0 0 0 0 0,-1-1 0 0 0,1 0 0 0 0,-1-1 0 0 0,1 1 0 0 0,-10-1 0 0 0,-4 0 0 0 0,2 1 0 0 0,2-1 0 0 0,-8 1 0 0 0,1-1 0 0 0,2 0 0 0 0,4 1 0 0 0,3-1 0 0 0,4 1 0 0 0,-7-1 0 0 0,-3 1 0 0 0,2-1 0 0 0,-8-9 0 0 0,1-4 0 0 0,2 1 0 0 0,5 2 0 0 0,4-16 0 0 0,4-25 0 0 0,2-22 0 0 0,2-19 0 0 0,0-14 0 0 0,1-9 0 0 0,10 6 0 0 0,3 1 0 0 0,-1 0 0 0 0,-2-2 0 0 0,-4-3 0 0 0,8 0 0 0 0,0-3 0 0 0,-1 0 0 0 0,-4 0 0 0 0,-3-1 0 0 0,-3 0 0 0 0,-3 0 0 0 0,10 10 0 0 0,2 4 0 0 0,-1-1 0 0 0,-3-2 0 0 0,-2-4 0 0 0,-3-2 0 0 0,8-2 0 0 0,2-1 0 0 0,-2-2 0 0 0,-2 0 0 0 0,-3 0 0 0 0,7 0 0 0 0,1 0 0 0 0,-2 1 0 0 0,-3-1 0 0 0,7 0 0 0 0,0 1 0 0 0,-3-1 0 0 0,-3 1 0 0 0,-4-1 0 0 0,7 1 0 0 0,1-1 0 0 0,-2 1 0 0 0,-3-1 0 0 0,-4 1 0 0 0,8 0 0 0 0,1-1 0 0 0,-2 1 0 0 0,-3-1 0 0 0,6 1 0 0 0,1-1 0 0 0,-2 1 0 0 0,-4-1 0 0 0,-5 1 0 0 0,-2 19 0 0 0,-2 27 0 0 0,-1 25 0 0 0,-12 20 0 0 0,-3 15 0 0 0,1 9 0 0 0,2 15 0 0 0,-7 4 0 0 0,0 1 0 0 0,-7-14 0 0 0,1-8 0 0 0,4-2 0 0 0,-4-2 0 0 0,2 2 0 0 0,4 1 0 0 0,-4-8 0 0 0,1-3 0 0 0,-5 2 0 0 0,1 4 0 0 0,-4-8 0 0 0,2 0 0 0 0,6 3 0 0 0,6 3 0 0 0,-4-5 0 0 0,1-1 0 0 0,-6 3 0 0 0,1 4 0 0 0,-6 4 0 0 0,3 3 0 0 0,5 2 0 0 0,-4-9 0 0 0,3-2 0 0 0,5 0 0 0 0,-5 3 0 0 0,1 3 0 0 0,5 3 0 0 0,5 1 0 0 0,-6-8 0 0 0,0-3 0 0 0,3-19 0 0 0,4-23 0 0 0,4-23 0 0 0,2-17 0 0 0,13-13 0 0 0,4-8 0 0 0,0-3 0 0 0,-2-3 0 0 0,6 1 0 0 0,2 1 0 0 0,-4 1 0 0 0,-3 1 0 0 0,5 0 0 0 0,0 2 0 0 0,-2-1 0 0 0,-5 1 0 0 0,-3-1 0 0 0,7 1 0 0 0,1 0 0 0 0,-2-1 0 0 0,-4 1 0 0 0,-2-1 0 0 0,6 1 0 0 0,2 0 0 0 0,-2-1 0 0 0,-3 1 0 0 0,-3-1 0 0 0,7 1 0 0 0,1-1 0 0 0,-2 1 0 0 0,-3-1 0 0 0,-4 1 0 0 0,-2-1 0 0 0,8 11 0 0 0,2 2 0 0 0,-2 20 0 0 0,-2 24 0 0 0,-4 23 0 0 0,-2 17 0 0 0,-2 12 0 0 0,-1 8 0 0 0,-11 3 0 0 0,-4 2 0 0 0,1 0 0 0 0,2 0 0 0 0,3-2 0 0 0,4-1 0 0 0,-9-1 0 0 0,-1 0 0 0 0,1 0 0 0 0,4-1 0 0 0,2 0 0 0 0,-7-9 0 0 0,-1-4 0 0 0,2 1 0 0 0,3 2 0 0 0,3 3 0 0 0,-7 3 0 0 0,-1 2 0 0 0,2 2 0 0 0,-7-10 0 0 0,0-2 0 0 0,4 0 0 0 0,4 3 0 0 0,4-17 0 0 0,4-24 0 0 0,2-23 0 0 0,2-19 0 0 0,0-14 0 0 0,1-9 0 0 0,0-4 0 0 0,0-2 0 0 0,-1 0 0 0 0,11 10 0 0 0,12 15 0 0 0,3 24 0 0 0,-3 23 0 0 0,-6 21 0 0 0,5 5 0 0 0,-2 7 0 0 0,-4 6 0 0 0,-5 4 0 0 0,6-6 0 0 0,-1-1 0 0 0,-2 2 0 0 0,-4 3 0 0 0,-3 2 0 0 0,6-7 0 0 0,2-21 0 0 0,-2-25 0 0 0,-3-22 0 0 0,-4-17 0 0 0,-2-12 0 0 0,-2-7 0 0 0,-2-3 0 0 0,0-1 0 0 0,9 0 0 0 0,4 1 0 0 0,-1 1 0 0 0,-2 1 0 0 0,-3 0 0 0 0,-3 2 0 0 0,-2-1 0 0 0,-1 1 0 0 0,-1-1 0 0 0,10 1 0 0 0,2 0 0 0 0,0 19 0 0 0,-2 27 0 0 0,7 15 0 0 0,1 18 0 0 0,-4 14 0 0 0,-2 12 0 0 0,-5 7 0 0 0,-3 5 0 0 0,-2 2 0 0 0,-2 1 0 0 0,0 0 0 0 0,-1-2 0 0 0,0 1 0 0 0,1-2 0 0 0,9-10 0 0 0,4-3 0 0 0,-1 0 0 0 0,-2-18 0 0 0,-2-23 0 0 0,-4-23 0 0 0,9-18 0 0 0,1-13 0 0 0,-2-8 0 0 0,8-4 0 0 0,0-2 0 0 0,-3 0 0 0 0,5 11 0 0 0,-1 4 0 0 0,-4 20 0 0 0,-5 25 0 0 0,5 13 0 0 0,0 14 0 0 0,-2 14 0 0 0,-5 10 0 0 0,-4 7 0 0 0,-2 3 0 0 0,7-7 0 0 0,3-3 0 0 0,-2 1 0 0 0,-3 1 0 0 0,-2 3 0 0 0,-3 2 0 0 0,-2 1 0 0 0,-2 2 0 0 0,0 1 0 0 0,0-1 0 0 0,-1-18 0 0 0,-9-18 0 0 0,-4-21 0 0 0,-9-22 0 0 0,-1-17 0 0 0,5-11 0 0 0,-6 2 0 0 0,2-1 0 0 0,5-2 0 0 0,5-3 0 0 0,-4 8 0 0 0,0 2 0 0 0,3-2 0 0 0,-6-4 0 0 0,0-2 0 0 0,4-4 0 0 0,4-1 0 0 0,-5-2 0 0 0,0-1 0 0 0,3 0 0 0 0,-7 0 0 0 0,1 20 0 0 0,4 26 0 0 0,4 26 0 0 0,5 20 0 0 0,3 15 0 0 0,2 9 0 0 0,2 4 0 0 0,1 3 0 0 0,-10 0 0 0 0,-4-2 0 0 0,1 0 0 0 0,-7-11 0 0 0,-1-5 0 0 0,3 0 0 0 0,-6 3 0 0 0,2 2 0 0 0,-6-7 0 0 0,-8-12 0 0 0,-9-10 0 0 0,4-20 0 0 0,9-19 0 0 0,9-18 0 0 0,8-12 0 0 0,7-8 0 0 0,-5 5 0 0 0,-1 1 0 0 0,2 0 0 0 0,3-3 0 0 0,2-2 0 0 0,13 8 0 0 0,15 12 0 0 0,3 22 0 0 0,-2 22 0 0 0,5 10 0 0 0,-2 12 0 0 0,-6 10 0 0 0,-7 7 0 0 0,6-3 0 0 0,-2-1 0 0 0,-3 2 0 0 0,-4 4 0 0 0,7-8 0 0 0,-1 0 0 0 0,-2 1 0 0 0,-4 5 0 0 0,-3 2 0 0 0,-3 4 0 0 0,-3 1 0 0 0,9-7 0 0 0,3-4 0 0 0,-1 2 0 0 0,-2-18 0 0 0,-4-24 0 0 0,-2-22 0 0 0,-2-18 0 0 0,-1-14 0 0 0,-1-8 0 0 0,10-4 0 0 0,2-2 0 0 0,0 0 0 0 0,-2 1 0 0 0,-3 0 0 0 0,-3 2 0 0 0,-1 0 0 0 0,-2 2 0 0 0,-1-1 0 0 0,9 11 0 0 0,4 2 0 0 0,-1 1 0 0 0,-2-3 0 0 0,-3-4 0 0 0,-3-1 0 0 0,8 6 0 0 0,2 3 0 0 0,-1-2 0 0 0,-3-2 0 0 0,-4-4 0 0 0,8 7 0 0 0,1 22 0 0 0,-1 24 0 0 0,-4 22 0 0 0,-4-3 0 0 0,-2-15 0 0 0,-2-17 0 0 0,-1-18 0 0 0,-2-13 0 0 0,1-10 0 0 0,-11 5 0 0 0,-3 20 0 0 0,1 25 0 0 0,3 23 0 0 0,2 18 0 0 0,4 12 0 0 0,1 8 0 0 0,3 4 0 0 0,-1 2 0 0 0,2-1 0 0 0,0-1 0 0 0,-11-11 0 0 0,-3-4 0 0 0,1 0 0 0 0,-8-8 0 0 0,0-1 0 0 0,3 3 0 0 0,-6-5 0 0 0,2 1 0 0 0,4 4 0 0 0,-5 5 0 0 0,1 5 0 0 0,4 3 0 0 0,-4-7 0 0 0,0-1 0 0 0,5 0 0 0 0,-6-6 0 0 0,2-1 0 0 0,-7-7 0 0 0,2-19 0 0 0,-4-21 0 0 0,1-20 0 0 0,7-14 0 0 0,6-11 0 0 0,7-6 0 0 0,3-3 0 0 0,3 0 0 0 0,3-1 0 0 0,0 2 0 0 0,0 0 0 0 0,0 1 0 0 0,0 1 0 0 0,0 0 0 0 0,-1 1 0 0 0,0-1 0 0 0,0 1 0 0 0,0 0 0 0 0,0-1 0 0 0,0 1 0 0 0,0 0 0 0 0,0-1 0 0 0,0 1 0 0 0,0-1 0 0 0,0 1 0 0 0,0-1 0 0 0,0 1 0 0 0,0-1 0 0 0,0 1 0 0 0,0-1 0 0 0,0 1 0 0 0,0-1 0 0 0,0 1 0 0 0,0-1 0 0 0,10 1 0 0 0,3-1 0 0 0,0 1 0 0 0,7 9 0 0 0,1 4 0 0 0,-4-1 0 0 0,-5-2 0 0 0,6 6 0 0 0,10 12 0 0 0,10 9 0 0 0,-2 20 0 0 0,4 9 0 0 0,-6 13 0 0 0,-8 13 0 0 0,1 11 0 0 0,-4 8 0 0 0,-6 4 0 0 0,5-7 0 0 0,-2-2 0 0 0,-5 0 0 0 0,-4 3 0 0 0,-4 2 0 0 0,6 2 0 0 0,1 2 0 0 0,-1 0 0 0 0,-4 2 0 0 0,-2 0 0 0 0,-4 0 0 0 0,-1 0 0 0 0,-2 0 0 0 0,0-1 0 0 0,0 1 0 0 0,-1-1 0 0 0,0 1 0 0 0,1-1 0 0 0,0 1 0 0 0,0-1 0 0 0,0 1 0 0 0,0-1 0 0 0,0 1 0 0 0,0-1 0 0 0,0 1 0 0 0,0-1 0 0 0,-10-9 0 0 0,-4-14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23T21:24:25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33238 10996 16383 0 0,'0'8'0'0'0,"0"13"0"0"0,0 10 0 0 0,0 10 0 0 0,0 5 0 0 0,0 5 0 0 0,0 2 0 0 0,0 0 0 0 0,0 1 0 0 0,0-1 0 0 0,0 0 0 0 0,0-1 0 0 0,0 0 0 0 0,0 0 0 0 0,0-1 0 0 0,0 1 0 0 0,0-1 0 0 0,-9-9 0 0 0,-2-2 0 0 0,0 0 0 0 0,-7-6 0 0 0,0-18 0 0 0,3-20 0 0 0,-5-19 0 0 0,2-14 0 0 0,2-9 0 0 0,-3 3 0 0 0,1 1 0 0 0,3-3 0 0 0,5-1 0 0 0,-5 7 0 0 0,0 1 0 0 0,2-1 0 0 0,5-4 0 0 0,2-2 0 0 0,3-3 0 0 0,-7-1 0 0 0,-2-2 0 0 0,1-1 0 0 0,3 0 0 0 0,2 0 0 0 0,3 0 0 0 0,1 0 0 0 0,-7 1 0 0 0,-3-1 0 0 0,2 1 0 0 0,1-1 0 0 0,3 1 0 0 0,3 0 0 0 0,1 17 0 0 0,1 23 0 0 0,1 23 0 0 0,1 17 0 0 0,-1 13 0 0 0,1 8 0 0 0,-1 4 0 0 0,0 2 0 0 0,0 0 0 0 0,-8-1 0 0 0,-4-1 0 0 0,1-1 0 0 0,2 0 0 0 0,3-2 0 0 0,-7 1 0 0 0,-1-1 0 0 0,2 0 0 0 0,3 1 0 0 0,3-1 0 0 0,3 0 0 0 0,-7 0 0 0 0,-2 1 0 0 0,1-1 0 0 0,2 0 0 0 0,-5-8 0 0 0,-1-3 0 0 0,2 0 0 0 0,-5 3 0 0 0,0 2 0 0 0,3 2 0 0 0,-4 2 0 0 0,1 2 0 0 0,3 0 0 0 0,5 1 0 0 0,-6-9 0 0 0,1-2 0 0 0,3-1 0 0 0,3 3 0 0 0,3-15 0 0 0,3-21 0 0 0,2-21 0 0 0,1-16 0 0 0,0-12 0 0 0,10 1 0 0 0,2-1 0 0 0,-1-3 0 0 0,-1-1 0 0 0,5 6 0 0 0,1 2 0 0 0,-3-2 0 0 0,-3-3 0 0 0,5-2 0 0 0,0-3 0 0 0,-2-2 0 0 0,-4-1 0 0 0,-3 0 0 0 0,6-1 0 0 0,1 0 0 0 0,-2 0 0 0 0,-2 0 0 0 0,-3 1 0 0 0,6-1 0 0 0,1 1 0 0 0,-2-1 0 0 0,7 10 0 0 0,-1 2 0 0 0,-2 0 0 0 0,-5 15 0 0 0,-3 20 0 0 0,-3 21 0 0 0,6 15 0 0 0,2 12 0 0 0,-1 7 0 0 0,-3 4 0 0 0,-3 1 0 0 0,-1 1 0 0 0,-3-2 0 0 0,0 0 0 0 0,-1-1 0 0 0,-10-1 0 0 0,-2 0 0 0 0,1 0 0 0 0,1-1 0 0 0,-5 0 0 0 0,-1 0 0 0 0,3 1 0 0 0,-5-1 0 0 0,0 0 0 0 0,-6 1 0 0 0,2-1 0 0 0,4 0 0 0 0,-3 1 0 0 0,2-1 0 0 0,4-17 0 0 0,4-23 0 0 0,5-23 0 0 0,11-17 0 0 0,6-13 0 0 0,0-8 0 0 0,-1-4 0 0 0,6-2 0 0 0,0 0 0 0 0,-2 1 0 0 0,5 1 0 0 0,-1 1 0 0 0,-3 0 0 0 0,-4 1 0 0 0,4 1 0 0 0,0 0 0 0 0,-2-1 0 0 0,-4 1 0 0 0,5 9 0 0 0,1 2 0 0 0,-3 0 0 0 0,6 6 0 0 0,0 1 0 0 0,5 5 0 0 0,-1 17 0 0 0,-4 19 0 0 0,-6 16 0 0 0,-4 13 0 0 0,-4 10 0 0 0,-2 4 0 0 0,-2 4 0 0 0,-1 0 0 0 0,0-1 0 0 0,0 1 0 0 0,0-2 0 0 0,1 0 0 0 0,-1-1 0 0 0,1-1 0 0 0,0 1 0 0 0,0-1 0 0 0,0 0 0 0 0,0 0 0 0 0,0 1 0 0 0,0-1 0 0 0,0 0 0 0 0,0-17 0 0 0,0-23 0 0 0,0-23 0 0 0,0-17 0 0 0,0-13 0 0 0,0-8 0 0 0,9-4 0 0 0,3-2 0 0 0,-1 0 0 0 0,-2 1 0 0 0,-3 1 0 0 0,7 1 0 0 0,0 0 0 0 0,-1 1 0 0 0,-3 1 0 0 0,6 0 0 0 0,0-1 0 0 0,-2 1 0 0 0,-4 0 0 0 0,-3 0 0 0 0,-2 0 0 0 0,-3-1 0 0 0,8 1 0 0 0,2-1 0 0 0,0 1 0 0 0,6 0 0 0 0,0-1 0 0 0,-2 1 0 0 0,4 8 0 0 0,0 3 0 0 0,-4 18 0 0 0,-4 20 0 0 0,4 20 0 0 0,0 15 0 0 0,-2 11 0 0 0,-4 7 0 0 0,-4 3 0 0 0,-1 2 0 0 0,-3-1 0 0 0,-1 0 0 0 0,-9-10 0 0 0,-3-4 0 0 0,0 0 0 0 0,-6 2 0 0 0,-1 2 0 0 0,4 2 0 0 0,4 2 0 0 0,-5-7 0 0 0,0-3 0 0 0,3 2 0 0 0,-5-7 0 0 0,1 0 0 0 0,3-15 0 0 0,-5-10 0 0 0,1-16 0 0 0,3-15 0 0 0,5-13 0 0 0,3-9 0 0 0,-5 3 0 0 0,-1 0 0 0 0,2-2 0 0 0,3-3 0 0 0,2-2 0 0 0,3-1 0 0 0,1-2 0 0 0,2 0 0 0 0,0-1 0 0 0,1 1 0 0 0,-1-1 0 0 0,1 0 0 0 0,-1 0 0 0 0,1 1 0 0 0,-1-1 0 0 0,0 1 0 0 0,0 0 0 0 0,0-1 0 0 0,0 1 0 0 0,0-1 0 0 0,0 1 0 0 0,0 17 0 0 0,0 24 0 0 0,8 21 0 0 0,4 18 0 0 0,-1 13 0 0 0,-2 8 0 0 0,-3 5 0 0 0,-2 0 0 0 0,7-8 0 0 0,2-3 0 0 0,-2-1 0 0 0,-3 1 0 0 0,-2 2 0 0 0,-2 2 0 0 0,-3 2 0 0 0,0 0 0 0 0,-1 1 0 0 0,-1 1 0 0 0,1-1 0 0 0,-10-8 0 0 0,-2-2 0 0 0,1-1 0 0 0,2 3 0 0 0,3 2 0 0 0,2 2 0 0 0,-7-6 0 0 0,-2-2 0 0 0,2 1 0 0 0,-6-6 0 0 0,0 0 0 0 0,2 3 0 0 0,4 4 0 0 0,-4-6 0 0 0,-1 1 0 0 0,-5 3 0 0 0,0 3 0 0 0,4-14 0 0 0,5-20 0 0 0,4-21 0 0 0,4-17 0 0 0,2-11 0 0 0,2-9 0 0 0,1-3 0 0 0,0-2 0 0 0,0-1 0 0 0,-1 1 0 0 0,1 1 0 0 0,-1 1 0 0 0,1 1 0 0 0,-1 0 0 0 0,0 0 0 0 0,0 1 0 0 0,8 0 0 0 0,4 0 0 0 0,-1 0 0 0 0,-2-1 0 0 0,-3 1 0 0 0,-2 0 0 0 0,-2-1 0 0 0,-1 1 0 0 0,8-1 0 0 0,2 1 0 0 0,0 0 0 0 0,-3-1 0 0 0,-2 1 0 0 0,6 8 0 0 0,11 12 0 0 0,0 20 0 0 0,-3 20 0 0 0,-5 18 0 0 0,-5 13 0 0 0,4-1 0 0 0,0 2 0 0 0,-2 3 0 0 0,-3 3 0 0 0,-4 2 0 0 0,-2 1 0 0 0,-2 1 0 0 0,-1 1 0 0 0,0-1 0 0 0,-1 1 0 0 0,1 0 0 0 0,-1 0 0 0 0,-8-1 0 0 0,-3 1 0 0 0,1-1 0 0 0,-7-8 0 0 0,0-3 0 0 0,3 0 0 0 0,4 3 0 0 0,4 2 0 0 0,-6-7 0 0 0,0 0 0 0 0,2 1 0 0 0,-7-5 0 0 0,1-18 0 0 0,-6-11 0 0 0,1-15 0 0 0,4-15 0 0 0,6-12 0 0 0,4-8 0 0 0,4-6 0 0 0,2-2 0 0 0,2-1 0 0 0,1 0 0 0 0,0 0 0 0 0,0 0 0 0 0,-1 2 0 0 0,1 0 0 0 0,-1 0 0 0 0,1 1 0 0 0,-1-1 0 0 0,0 1 0 0 0,0 0 0 0 0,0 17 0 0 0,0 24 0 0 0,8 21 0 0 0,4 18 0 0 0,-1 14 0 0 0,-2 6 0 0 0,-3 6 0 0 0,-2 0 0 0 0,-2 1 0 0 0,8-1 0 0 0,1 0 0 0 0,0-2 0 0 0,-2-1 0 0 0,-4 0 0 0 0,-1-1 0 0 0,-2 1 0 0 0,-10-1 0 0 0,-4 0 0 0 0,1 0 0 0 0,1 1 0 0 0,-5-10 0 0 0,-1-2 0 0 0,2 0 0 0 0,-4 3 0 0 0,-1 2 0 0 0,5 2 0 0 0,3 2 0 0 0,-4-7 0 0 0,0-2 0 0 0,2 1 0 0 0,-5-7 0 0 0,1-18 0 0 0,3-20 0 0 0,3-18 0 0 0,5-14 0 0 0,2-10 0 0 0,3-6 0 0 0,10-2 0 0 0,3-2 0 0 0,0 1 0 0 0,6 9 0 0 0,1 5 0 0 0,-4-1 0 0 0,5 8 0 0 0,-1 0 0 0 0,5 6 0 0 0,7 8 0 0 0,7 8 0 0 0,6 5 0 0 0,-5 13 0 0 0,0 5 0 0 0,2 1 0 0 0,-6 7 0 0 0,-9 10 0 0 0,0-1 0 0 0,-4 3 0 0 0,-7 6 0 0 0,-5 5 0 0 0,-4 5 0 0 0,-13-7 0 0 0,-13-9 0 0 0,-12-11 0 0 0,-9-8 0 0 0,2 3 0 0 0,-1-2 0 0 0,-3-3 0 0 0,7-11 0 0 0,9-15 0 0 0,9-14 0 0 0,16-1 0 0 0,9-4 0 0 0,12 4 0 0 0,11 7 0 0 0,1 16 0 0 0,3 19 0 0 0,-3 15 0 0 0,1 13 0 0 0,-5 8 0 0 0,-6 5 0 0 0,1-6 0 0 0,-3-3 0 0 0,-4 1 0 0 0,-5 1 0 0 0,-5 2 0 0 0,-2 1 0 0 0,-11-7 0 0 0,-4-19 0 0 0,-9-14 0 0 0,0-16 0 0 0,2-16 0 0 0,6-13 0 0 0,4-9 0 0 0,4-4 0 0 0,3-4 0 0 0,-8 8 0 0 0,-1 3 0 0 0,1 0 0 0 0,2-1 0 0 0,3-2 0 0 0,1-2 0 0 0,2-2 0 0 0,2 17 0 0 0,0 22 0 0 0,0 23 0 0 0,-8 8 0 0 0,-3 10 0 0 0,0 8 0 0 0,-6-1 0 0 0,-10 0 0 0 0,-8-5 0 0 0,1 1 0 0 0,-2-6 0 0 0,5 2 0 0 0,-1-5 0 0 0,6 3 0 0 0,6 6 0 0 0,-2-4 0 0 0,3 3 0 0 0,-4-4 0 0 0,2-16 0 0 0,4-19 0 0 0,5-16 0 0 0,5-14 0 0 0,12 0 0 0 0,6-3 0 0 0,0-3 0 0 0,8 6 0 0 0,-1 0 0 0 0,7-2 0 0 0,-1-3 0 0 0,-6-4 0 0 0,4 7 0 0 0,-2 1 0 0 0,4 6 0 0 0,-1 19 0 0 0,-6 19 0 0 0,-5 18 0 0 0,-5 13 0 0 0,-3 9 0 0 0,-2 6 0 0 0,-3 3 0 0 0,1 0 0 0 0,-2 0 0 0 0,2-1 0 0 0,-10-9 0 0 0,-2-4 0 0 0,0 0 0 0 0,-5-7 0 0 0,-1-1 0 0 0,3 3 0 0 0,4 5 0 0 0,-5-6 0 0 0,0 1 0 0 0,3-15 0 0 0,4-20 0 0 0,3-19 0 0 0,3-14 0 0 0,2-11 0 0 0,1-8 0 0 0,9 6 0 0 0,3 2 0 0 0,0-1 0 0 0,-3-2 0 0 0,7-1 0 0 0,0-2 0 0 0,-3-1 0 0 0,6 8 0 0 0,7 11 0 0 0,1 2 0 0 0,-6 14 0 0 0,3 11 0 0 0,-2 14 0 0 0,-6 14 0 0 0,-4 12 0 0 0,-6 8 0 0 0,-3 6 0 0 0,-2 3 0 0 0,-1 1 0 0 0,-1 0 0 0 0,-9-9 0 0 0,-11-12 0 0 0,-2-20 0 0 0,2-22 0 0 0,6-17 0 0 0,4-14 0 0 0,5-8 0 0 0,12 4 0 0 0,13 9 0 0 0,4 19 0 0 0,-2 22 0 0 0,-4 18 0 0 0,-6 14 0 0 0,-13 0 0 0 0,-6-15 0 0 0,-2-20 0 0 0,9-10 0 0 0,14 4 0 0 0,5-6 0 0 0,-1-10 0 0 0,-3 7 0 0 0,-4 14 0 0 0,-4 16 0 0 0,6 4 0 0 0,9-1 0 0 0,2-13 0 0 0,-12-8 0 0 0,-8-12 0 0 0,-5-14 0 0 0,-1-10 0 0 0,-1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23T21:52:15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36367 12170 16383 0 0,'0'10'0'0'0,"0"13"0"0"0,10 13 0 0 0,3 10 0 0 0,0 7 0 0 0,-3 5 0 0 0,-3 2 0 0 0,-2 1 0 0 0,-3 0 0 0 0,-1-1 0 0 0,-1 0 0 0 0,0 0 0 0 0,-1-1 0 0 0,1 0 0 0 0,-1-1 0 0 0,1 1 0 0 0,-10-1 0 0 0,-4 0 0 0 0,2 1 0 0 0,2-1 0 0 0,-8 1 0 0 0,1-1 0 0 0,2 0 0 0 0,4 1 0 0 0,3-1 0 0 0,4 1 0 0 0,-7-1 0 0 0,-3 1 0 0 0,2-1 0 0 0,-8-9 0 0 0,1-4 0 0 0,2 1 0 0 0,5 2 0 0 0,4-16 0 0 0,4-25 0 0 0,2-22 0 0 0,2-19 0 0 0,0-14 0 0 0,1-9 0 0 0,10 6 0 0 0,3 1 0 0 0,-1 0 0 0 0,-2-2 0 0 0,-4-3 0 0 0,8 0 0 0 0,0-3 0 0 0,-1 0 0 0 0,-4 0 0 0 0,-3-1 0 0 0,-3 0 0 0 0,-3 0 0 0 0,10 10 0 0 0,2 4 0 0 0,-1-1 0 0 0,-3-2 0 0 0,-2-4 0 0 0,-3-2 0 0 0,8-2 0 0 0,2-1 0 0 0,-2-2 0 0 0,-2 0 0 0 0,-3 0 0 0 0,7 0 0 0 0,1 0 0 0 0,-2 1 0 0 0,-3-1 0 0 0,7 0 0 0 0,0 1 0 0 0,-3-1 0 0 0,-3 1 0 0 0,-4-1 0 0 0,7 1 0 0 0,1-1 0 0 0,-2 1 0 0 0,-3-1 0 0 0,-4 1 0 0 0,8 0 0 0 0,1-1 0 0 0,-2 1 0 0 0,-3-1 0 0 0,6 1 0 0 0,1-1 0 0 0,-2 1 0 0 0,-4-1 0 0 0,-5 1 0 0 0,-2 19 0 0 0,-2 27 0 0 0,-1 25 0 0 0,-12 20 0 0 0,-3 15 0 0 0,1 9 0 0 0,2 15 0 0 0,-7 4 0 0 0,0 1 0 0 0,-7-14 0 0 0,1-8 0 0 0,4-2 0 0 0,-4-2 0 0 0,2 2 0 0 0,4 1 0 0 0,-4-8 0 0 0,1-3 0 0 0,-5 2 0 0 0,1 4 0 0 0,-4-8 0 0 0,2 0 0 0 0,6 3 0 0 0,6 3 0 0 0,-4-5 0 0 0,1-1 0 0 0,-6 3 0 0 0,1 4 0 0 0,-6 4 0 0 0,3 3 0 0 0,5 2 0 0 0,-4-9 0 0 0,3-2 0 0 0,5 0 0 0 0,-5 3 0 0 0,1 3 0 0 0,5 3 0 0 0,5 1 0 0 0,-6-8 0 0 0,0-3 0 0 0,3-19 0 0 0,4-23 0 0 0,4-23 0 0 0,2-17 0 0 0,13-13 0 0 0,4-8 0 0 0,0-3 0 0 0,-2-3 0 0 0,6 1 0 0 0,2 1 0 0 0,-4 1 0 0 0,-3 1 0 0 0,5 0 0 0 0,0 2 0 0 0,-2-1 0 0 0,-5 1 0 0 0,-3-1 0 0 0,7 1 0 0 0,1 0 0 0 0,-2-1 0 0 0,-4 1 0 0 0,-2-1 0 0 0,6 1 0 0 0,2 0 0 0 0,-2-1 0 0 0,-3 1 0 0 0,-3-1 0 0 0,7 1 0 0 0,1-1 0 0 0,-2 1 0 0 0,-3-1 0 0 0,-4 1 0 0 0,-2-1 0 0 0,8 11 0 0 0,2 2 0 0 0,-2 20 0 0 0,-2 24 0 0 0,-4 23 0 0 0,-2 17 0 0 0,-2 12 0 0 0,-1 8 0 0 0,-11 3 0 0 0,-4 2 0 0 0,1 0 0 0 0,2 0 0 0 0,3-2 0 0 0,4-1 0 0 0,-9-1 0 0 0,-1 0 0 0 0,1 0 0 0 0,4-1 0 0 0,2 0 0 0 0,-7-9 0 0 0,-1-4 0 0 0,2 1 0 0 0,3 2 0 0 0,3 3 0 0 0,-7 3 0 0 0,-1 2 0 0 0,2 2 0 0 0,-7-10 0 0 0,0-2 0 0 0,4 0 0 0 0,4 3 0 0 0,4-17 0 0 0,4-24 0 0 0,2-23 0 0 0,2-19 0 0 0,0-14 0 0 0,1-9 0 0 0,0-4 0 0 0,0-2 0 0 0,-1 0 0 0 0,11 10 0 0 0,12 15 0 0 0,3 24 0 0 0,-3 23 0 0 0,-6 21 0 0 0,5 5 0 0 0,-2 7 0 0 0,-4 6 0 0 0,-5 4 0 0 0,6-6 0 0 0,-1-1 0 0 0,-2 2 0 0 0,-4 3 0 0 0,-3 2 0 0 0,6-7 0 0 0,2-21 0 0 0,-2-25 0 0 0,-3-22 0 0 0,-4-17 0 0 0,-2-12 0 0 0,-2-7 0 0 0,-2-3 0 0 0,0-1 0 0 0,9 0 0 0 0,4 1 0 0 0,-1 1 0 0 0,-2 1 0 0 0,-3 0 0 0 0,-3 2 0 0 0,-2-1 0 0 0,-1 1 0 0 0,-1-1 0 0 0,10 1 0 0 0,2 0 0 0 0,0 19 0 0 0,-2 27 0 0 0,7 15 0 0 0,1 18 0 0 0,-4 14 0 0 0,-2 12 0 0 0,-5 7 0 0 0,-3 5 0 0 0,-2 2 0 0 0,-2 1 0 0 0,0 0 0 0 0,-1-2 0 0 0,0 1 0 0 0,1-2 0 0 0,9-10 0 0 0,4-3 0 0 0,-1 0 0 0 0,-2-18 0 0 0,-2-23 0 0 0,-4-23 0 0 0,9-18 0 0 0,1-13 0 0 0,-2-8 0 0 0,8-4 0 0 0,0-2 0 0 0,-3 0 0 0 0,5 11 0 0 0,-1 4 0 0 0,-4 20 0 0 0,-5 25 0 0 0,5 13 0 0 0,0 14 0 0 0,-2 14 0 0 0,-5 10 0 0 0,-4 7 0 0 0,-2 3 0 0 0,7-7 0 0 0,3-3 0 0 0,-2 1 0 0 0,-3 1 0 0 0,-2 3 0 0 0,-3 2 0 0 0,-2 1 0 0 0,-2 2 0 0 0,0 1 0 0 0,0-1 0 0 0,-1-18 0 0 0,-9-18 0 0 0,-4-21 0 0 0,-9-22 0 0 0,-1-17 0 0 0,5-11 0 0 0,-6 2 0 0 0,2-1 0 0 0,5-2 0 0 0,5-3 0 0 0,-4 8 0 0 0,0 2 0 0 0,3-2 0 0 0,-6-4 0 0 0,0-2 0 0 0,4-4 0 0 0,4-1 0 0 0,-5-2 0 0 0,0-1 0 0 0,3 0 0 0 0,-7 0 0 0 0,1 20 0 0 0,4 26 0 0 0,4 26 0 0 0,5 20 0 0 0,3 15 0 0 0,2 9 0 0 0,2 4 0 0 0,1 3 0 0 0,-10 0 0 0 0,-4-2 0 0 0,1 0 0 0 0,-7-11 0 0 0,-1-5 0 0 0,3 0 0 0 0,-6 3 0 0 0,2 2 0 0 0,-6-7 0 0 0,-8-12 0 0 0,-9-10 0 0 0,4-20 0 0 0,9-19 0 0 0,9-18 0 0 0,8-12 0 0 0,7-8 0 0 0,-5 5 0 0 0,-1 1 0 0 0,2 0 0 0 0,3-3 0 0 0,2-2 0 0 0,13 8 0 0 0,15 12 0 0 0,3 22 0 0 0,-2 22 0 0 0,5 10 0 0 0,-2 12 0 0 0,-6 10 0 0 0,-7 7 0 0 0,6-3 0 0 0,-2-1 0 0 0,-3 2 0 0 0,-4 4 0 0 0,7-8 0 0 0,-1 0 0 0 0,-2 1 0 0 0,-4 5 0 0 0,-3 2 0 0 0,-3 4 0 0 0,-3 1 0 0 0,9-7 0 0 0,3-4 0 0 0,-1 2 0 0 0,-2-18 0 0 0,-4-24 0 0 0,-2-22 0 0 0,-2-18 0 0 0,-1-14 0 0 0,-1-8 0 0 0,10-4 0 0 0,2-2 0 0 0,0 0 0 0 0,-2 1 0 0 0,-3 0 0 0 0,-3 2 0 0 0,-1 0 0 0 0,-2 2 0 0 0,-1-1 0 0 0,9 11 0 0 0,4 2 0 0 0,-1 1 0 0 0,-2-3 0 0 0,-3-4 0 0 0,-3-1 0 0 0,8 6 0 0 0,2 3 0 0 0,-1-2 0 0 0,-3-2 0 0 0,-4-4 0 0 0,8 7 0 0 0,1 22 0 0 0,-1 24 0 0 0,-4 22 0 0 0,-4-3 0 0 0,-2-15 0 0 0,-2-17 0 0 0,-1-18 0 0 0,-2-13 0 0 0,1-10 0 0 0,-11 5 0 0 0,-3 20 0 0 0,1 25 0 0 0,3 23 0 0 0,2 18 0 0 0,4 12 0 0 0,1 8 0 0 0,3 4 0 0 0,-1 2 0 0 0,2-1 0 0 0,0-1 0 0 0,-11-11 0 0 0,-3-4 0 0 0,1 0 0 0 0,-8-8 0 0 0,0-1 0 0 0,3 3 0 0 0,-6-5 0 0 0,2 1 0 0 0,4 4 0 0 0,-5 5 0 0 0,1 5 0 0 0,4 3 0 0 0,-4-7 0 0 0,0-1 0 0 0,5 0 0 0 0,-6-6 0 0 0,2-1 0 0 0,-7-7 0 0 0,2-19 0 0 0,-4-21 0 0 0,1-20 0 0 0,7-14 0 0 0,6-11 0 0 0,7-6 0 0 0,3-3 0 0 0,3 0 0 0 0,3-1 0 0 0,0 2 0 0 0,0 0 0 0 0,0 1 0 0 0,0 1 0 0 0,0 0 0 0 0,-1 1 0 0 0,0-1 0 0 0,0 1 0 0 0,0 0 0 0 0,0-1 0 0 0,0 1 0 0 0,0 0 0 0 0,0-1 0 0 0,0 1 0 0 0,0-1 0 0 0,0 1 0 0 0,0-1 0 0 0,0 1 0 0 0,0-1 0 0 0,0 1 0 0 0,0-1 0 0 0,0 1 0 0 0,0-1 0 0 0,0 1 0 0 0,0-1 0 0 0,10 1 0 0 0,3-1 0 0 0,0 1 0 0 0,7 9 0 0 0,1 4 0 0 0,-4-1 0 0 0,-5-2 0 0 0,6 6 0 0 0,10 12 0 0 0,10 9 0 0 0,-2 20 0 0 0,4 9 0 0 0,-6 13 0 0 0,-8 13 0 0 0,1 11 0 0 0,-4 8 0 0 0,-6 4 0 0 0,5-7 0 0 0,-2-2 0 0 0,-5 0 0 0 0,-4 3 0 0 0,-4 2 0 0 0,6 2 0 0 0,1 2 0 0 0,-1 0 0 0 0,-4 2 0 0 0,-2 0 0 0 0,-4 0 0 0 0,-1 0 0 0 0,-2 0 0 0 0,0-1 0 0 0,0 1 0 0 0,-1-1 0 0 0,0 1 0 0 0,1-1 0 0 0,0 1 0 0 0,0-1 0 0 0,0 1 0 0 0,0-1 0 0 0,0 1 0 0 0,0-1 0 0 0,0 1 0 0 0,0-1 0 0 0,-10-9 0 0 0,-4-14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23T21:52:15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36367 12170 16383 0 0,'0'10'0'0'0,"0"13"0"0"0,10 13 0 0 0,3 10 0 0 0,0 7 0 0 0,-3 5 0 0 0,-3 2 0 0 0,-2 1 0 0 0,-3 0 0 0 0,-1-1 0 0 0,-1 0 0 0 0,0 0 0 0 0,-1-1 0 0 0,1 0 0 0 0,-1-1 0 0 0,1 1 0 0 0,-10-1 0 0 0,-4 0 0 0 0,2 1 0 0 0,2-1 0 0 0,-8 1 0 0 0,1-1 0 0 0,2 0 0 0 0,4 1 0 0 0,3-1 0 0 0,4 1 0 0 0,-7-1 0 0 0,-3 1 0 0 0,2-1 0 0 0,-8-9 0 0 0,1-4 0 0 0,2 1 0 0 0,5 2 0 0 0,4-16 0 0 0,4-25 0 0 0,2-22 0 0 0,2-19 0 0 0,0-14 0 0 0,1-9 0 0 0,10 6 0 0 0,3 1 0 0 0,-1 0 0 0 0,-2-2 0 0 0,-4-3 0 0 0,8 0 0 0 0,0-3 0 0 0,-1 0 0 0 0,-4 0 0 0 0,-3-1 0 0 0,-3 0 0 0 0,-3 0 0 0 0,10 10 0 0 0,2 4 0 0 0,-1-1 0 0 0,-3-2 0 0 0,-2-4 0 0 0,-3-2 0 0 0,8-2 0 0 0,2-1 0 0 0,-2-2 0 0 0,-2 0 0 0 0,-3 0 0 0 0,7 0 0 0 0,1 0 0 0 0,-2 1 0 0 0,-3-1 0 0 0,7 0 0 0 0,0 1 0 0 0,-3-1 0 0 0,-3 1 0 0 0,-4-1 0 0 0,7 1 0 0 0,1-1 0 0 0,-2 1 0 0 0,-3-1 0 0 0,-4 1 0 0 0,8 0 0 0 0,1-1 0 0 0,-2 1 0 0 0,-3-1 0 0 0,6 1 0 0 0,1-1 0 0 0,-2 1 0 0 0,-4-1 0 0 0,-5 1 0 0 0,-2 19 0 0 0,-2 27 0 0 0,-1 25 0 0 0,-12 20 0 0 0,-3 15 0 0 0,1 9 0 0 0,2 15 0 0 0,-7 4 0 0 0,0 1 0 0 0,-7-14 0 0 0,1-8 0 0 0,4-2 0 0 0,-4-2 0 0 0,2 2 0 0 0,4 1 0 0 0,-4-8 0 0 0,1-3 0 0 0,-5 2 0 0 0,1 4 0 0 0,-4-8 0 0 0,2 0 0 0 0,6 3 0 0 0,6 3 0 0 0,-4-5 0 0 0,1-1 0 0 0,-6 3 0 0 0,1 4 0 0 0,-6 4 0 0 0,3 3 0 0 0,5 2 0 0 0,-4-9 0 0 0,3-2 0 0 0,5 0 0 0 0,-5 3 0 0 0,1 3 0 0 0,5 3 0 0 0,5 1 0 0 0,-6-8 0 0 0,0-3 0 0 0,3-19 0 0 0,4-23 0 0 0,4-23 0 0 0,2-17 0 0 0,13-13 0 0 0,4-8 0 0 0,0-3 0 0 0,-2-3 0 0 0,6 1 0 0 0,2 1 0 0 0,-4 1 0 0 0,-3 1 0 0 0,5 0 0 0 0,0 2 0 0 0,-2-1 0 0 0,-5 1 0 0 0,-3-1 0 0 0,7 1 0 0 0,1 0 0 0 0,-2-1 0 0 0,-4 1 0 0 0,-2-1 0 0 0,6 1 0 0 0,2 0 0 0 0,-2-1 0 0 0,-3 1 0 0 0,-3-1 0 0 0,7 1 0 0 0,1-1 0 0 0,-2 1 0 0 0,-3-1 0 0 0,-4 1 0 0 0,-2-1 0 0 0,8 11 0 0 0,2 2 0 0 0,-2 20 0 0 0,-2 24 0 0 0,-4 23 0 0 0,-2 17 0 0 0,-2 12 0 0 0,-1 8 0 0 0,-11 3 0 0 0,-4 2 0 0 0,1 0 0 0 0,2 0 0 0 0,3-2 0 0 0,4-1 0 0 0,-9-1 0 0 0,-1 0 0 0 0,1 0 0 0 0,4-1 0 0 0,2 0 0 0 0,-7-9 0 0 0,-1-4 0 0 0,2 1 0 0 0,3 2 0 0 0,3 3 0 0 0,-7 3 0 0 0,-1 2 0 0 0,2 2 0 0 0,-7-10 0 0 0,0-2 0 0 0,4 0 0 0 0,4 3 0 0 0,4-17 0 0 0,4-24 0 0 0,2-23 0 0 0,2-19 0 0 0,0-14 0 0 0,1-9 0 0 0,0-4 0 0 0,0-2 0 0 0,-1 0 0 0 0,11 10 0 0 0,12 15 0 0 0,3 24 0 0 0,-3 23 0 0 0,-6 21 0 0 0,5 5 0 0 0,-2 7 0 0 0,-4 6 0 0 0,-5 4 0 0 0,6-6 0 0 0,-1-1 0 0 0,-2 2 0 0 0,-4 3 0 0 0,-3 2 0 0 0,6-7 0 0 0,2-21 0 0 0,-2-25 0 0 0,-3-22 0 0 0,-4-17 0 0 0,-2-12 0 0 0,-2-7 0 0 0,-2-3 0 0 0,0-1 0 0 0,9 0 0 0 0,4 1 0 0 0,-1 1 0 0 0,-2 1 0 0 0,-3 0 0 0 0,-3 2 0 0 0,-2-1 0 0 0,-1 1 0 0 0,-1-1 0 0 0,10 1 0 0 0,2 0 0 0 0,0 19 0 0 0,-2 27 0 0 0,7 15 0 0 0,1 18 0 0 0,-4 14 0 0 0,-2 12 0 0 0,-5 7 0 0 0,-3 5 0 0 0,-2 2 0 0 0,-2 1 0 0 0,0 0 0 0 0,-1-2 0 0 0,0 1 0 0 0,1-2 0 0 0,9-10 0 0 0,4-3 0 0 0,-1 0 0 0 0,-2-18 0 0 0,-2-23 0 0 0,-4-23 0 0 0,9-18 0 0 0,1-13 0 0 0,-2-8 0 0 0,8-4 0 0 0,0-2 0 0 0,-3 0 0 0 0,5 11 0 0 0,-1 4 0 0 0,-4 20 0 0 0,-5 25 0 0 0,5 13 0 0 0,0 14 0 0 0,-2 14 0 0 0,-5 10 0 0 0,-4 7 0 0 0,-2 3 0 0 0,7-7 0 0 0,3-3 0 0 0,-2 1 0 0 0,-3 1 0 0 0,-2 3 0 0 0,-3 2 0 0 0,-2 1 0 0 0,-2 2 0 0 0,0 1 0 0 0,0-1 0 0 0,-1-18 0 0 0,-9-18 0 0 0,-4-21 0 0 0,-9-22 0 0 0,-1-17 0 0 0,5-11 0 0 0,-6 2 0 0 0,2-1 0 0 0,5-2 0 0 0,5-3 0 0 0,-4 8 0 0 0,0 2 0 0 0,3-2 0 0 0,-6-4 0 0 0,0-2 0 0 0,4-4 0 0 0,4-1 0 0 0,-5-2 0 0 0,0-1 0 0 0,3 0 0 0 0,-7 0 0 0 0,1 20 0 0 0,4 26 0 0 0,4 26 0 0 0,5 20 0 0 0,3 15 0 0 0,2 9 0 0 0,2 4 0 0 0,1 3 0 0 0,-10 0 0 0 0,-4-2 0 0 0,1 0 0 0 0,-7-11 0 0 0,-1-5 0 0 0,3 0 0 0 0,-6 3 0 0 0,2 2 0 0 0,-6-7 0 0 0,-8-12 0 0 0,-9-10 0 0 0,4-20 0 0 0,9-19 0 0 0,9-18 0 0 0,8-12 0 0 0,7-8 0 0 0,-5 5 0 0 0,-1 1 0 0 0,2 0 0 0 0,3-3 0 0 0,2-2 0 0 0,13 8 0 0 0,15 12 0 0 0,3 22 0 0 0,-2 22 0 0 0,5 10 0 0 0,-2 12 0 0 0,-6 10 0 0 0,-7 7 0 0 0,6-3 0 0 0,-2-1 0 0 0,-3 2 0 0 0,-4 4 0 0 0,7-8 0 0 0,-1 0 0 0 0,-2 1 0 0 0,-4 5 0 0 0,-3 2 0 0 0,-3 4 0 0 0,-3 1 0 0 0,9-7 0 0 0,3-4 0 0 0,-1 2 0 0 0,-2-18 0 0 0,-4-24 0 0 0,-2-22 0 0 0,-2-18 0 0 0,-1-14 0 0 0,-1-8 0 0 0,10-4 0 0 0,2-2 0 0 0,0 0 0 0 0,-2 1 0 0 0,-3 0 0 0 0,-3 2 0 0 0,-1 0 0 0 0,-2 2 0 0 0,-1-1 0 0 0,9 11 0 0 0,4 2 0 0 0,-1 1 0 0 0,-2-3 0 0 0,-3-4 0 0 0,-3-1 0 0 0,8 6 0 0 0,2 3 0 0 0,-1-2 0 0 0,-3-2 0 0 0,-4-4 0 0 0,8 7 0 0 0,1 22 0 0 0,-1 24 0 0 0,-4 22 0 0 0,-4-3 0 0 0,-2-15 0 0 0,-2-17 0 0 0,-1-18 0 0 0,-2-13 0 0 0,1-10 0 0 0,-11 5 0 0 0,-3 20 0 0 0,1 25 0 0 0,3 23 0 0 0,2 18 0 0 0,4 12 0 0 0,1 8 0 0 0,3 4 0 0 0,-1 2 0 0 0,2-1 0 0 0,0-1 0 0 0,-11-11 0 0 0,-3-4 0 0 0,1 0 0 0 0,-8-8 0 0 0,0-1 0 0 0,3 3 0 0 0,-6-5 0 0 0,2 1 0 0 0,4 4 0 0 0,-5 5 0 0 0,1 5 0 0 0,4 3 0 0 0,-4-7 0 0 0,0-1 0 0 0,5 0 0 0 0,-6-6 0 0 0,2-1 0 0 0,-7-7 0 0 0,2-19 0 0 0,-4-21 0 0 0,1-20 0 0 0,7-14 0 0 0,6-11 0 0 0,7-6 0 0 0,3-3 0 0 0,3 0 0 0 0,3-1 0 0 0,0 2 0 0 0,0 0 0 0 0,0 1 0 0 0,0 1 0 0 0,0 0 0 0 0,-1 1 0 0 0,0-1 0 0 0,0 1 0 0 0,0 0 0 0 0,0-1 0 0 0,0 1 0 0 0,0 0 0 0 0,0-1 0 0 0,0 1 0 0 0,0-1 0 0 0,0 1 0 0 0,0-1 0 0 0,0 1 0 0 0,0-1 0 0 0,0 1 0 0 0,0-1 0 0 0,0 1 0 0 0,0-1 0 0 0,0 1 0 0 0,0-1 0 0 0,10 1 0 0 0,3-1 0 0 0,0 1 0 0 0,7 9 0 0 0,1 4 0 0 0,-4-1 0 0 0,-5-2 0 0 0,6 6 0 0 0,10 12 0 0 0,10 9 0 0 0,-2 20 0 0 0,4 9 0 0 0,-6 13 0 0 0,-8 13 0 0 0,1 11 0 0 0,-4 8 0 0 0,-6 4 0 0 0,5-7 0 0 0,-2-2 0 0 0,-5 0 0 0 0,-4 3 0 0 0,-4 2 0 0 0,6 2 0 0 0,1 2 0 0 0,-1 0 0 0 0,-4 2 0 0 0,-2 0 0 0 0,-4 0 0 0 0,-1 0 0 0 0,-2 0 0 0 0,0-1 0 0 0,0 1 0 0 0,-1-1 0 0 0,0 1 0 0 0,1-1 0 0 0,0 1 0 0 0,0-1 0 0 0,0 1 0 0 0,0-1 0 0 0,0 1 0 0 0,0-1 0 0 0,0 1 0 0 0,0-1 0 0 0,-10-9 0 0 0,-4-14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23T21:24:25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33238 10996 16383 0 0,'0'8'0'0'0,"0"13"0"0"0,0 10 0 0 0,0 10 0 0 0,0 5 0 0 0,0 5 0 0 0,0 2 0 0 0,0 0 0 0 0,0 1 0 0 0,0-1 0 0 0,0 0 0 0 0,0-1 0 0 0,0 0 0 0 0,0 0 0 0 0,0-1 0 0 0,0 1 0 0 0,0-1 0 0 0,-9-9 0 0 0,-2-2 0 0 0,0 0 0 0 0,-7-6 0 0 0,0-18 0 0 0,3-20 0 0 0,-5-19 0 0 0,2-14 0 0 0,2-9 0 0 0,-3 3 0 0 0,1 1 0 0 0,3-3 0 0 0,5-1 0 0 0,-5 7 0 0 0,0 1 0 0 0,2-1 0 0 0,5-4 0 0 0,2-2 0 0 0,3-3 0 0 0,-7-1 0 0 0,-2-2 0 0 0,1-1 0 0 0,3 0 0 0 0,2 0 0 0 0,3 0 0 0 0,1 0 0 0 0,-7 1 0 0 0,-3-1 0 0 0,2 1 0 0 0,1-1 0 0 0,3 1 0 0 0,3 0 0 0 0,1 17 0 0 0,1 23 0 0 0,1 23 0 0 0,1 17 0 0 0,-1 13 0 0 0,1 8 0 0 0,-1 4 0 0 0,0 2 0 0 0,0 0 0 0 0,-8-1 0 0 0,-4-1 0 0 0,1-1 0 0 0,2 0 0 0 0,3-2 0 0 0,-7 1 0 0 0,-1-1 0 0 0,2 0 0 0 0,3 1 0 0 0,3-1 0 0 0,3 0 0 0 0,-7 0 0 0 0,-2 1 0 0 0,1-1 0 0 0,2 0 0 0 0,-5-8 0 0 0,-1-3 0 0 0,2 0 0 0 0,-5 3 0 0 0,0 2 0 0 0,3 2 0 0 0,-4 2 0 0 0,1 2 0 0 0,3 0 0 0 0,5 1 0 0 0,-6-9 0 0 0,1-2 0 0 0,3-1 0 0 0,3 3 0 0 0,3-15 0 0 0,3-21 0 0 0,2-21 0 0 0,1-16 0 0 0,0-12 0 0 0,10 1 0 0 0,2-1 0 0 0,-1-3 0 0 0,-1-1 0 0 0,5 6 0 0 0,1 2 0 0 0,-3-2 0 0 0,-3-3 0 0 0,5-2 0 0 0,0-3 0 0 0,-2-2 0 0 0,-4-1 0 0 0,-3 0 0 0 0,6-1 0 0 0,1 0 0 0 0,-2 0 0 0 0,-2 0 0 0 0,-3 1 0 0 0,6-1 0 0 0,1 1 0 0 0,-2-1 0 0 0,7 10 0 0 0,-1 2 0 0 0,-2 0 0 0 0,-5 15 0 0 0,-3 20 0 0 0,-3 21 0 0 0,6 15 0 0 0,2 12 0 0 0,-1 7 0 0 0,-3 4 0 0 0,-3 1 0 0 0,-1 1 0 0 0,-3-2 0 0 0,0 0 0 0 0,-1-1 0 0 0,-10-1 0 0 0,-2 0 0 0 0,1 0 0 0 0,1-1 0 0 0,-5 0 0 0 0,-1 0 0 0 0,3 1 0 0 0,-5-1 0 0 0,0 0 0 0 0,-6 1 0 0 0,2-1 0 0 0,4 0 0 0 0,-3 1 0 0 0,2-1 0 0 0,4-17 0 0 0,4-23 0 0 0,5-23 0 0 0,11-17 0 0 0,6-13 0 0 0,0-8 0 0 0,-1-4 0 0 0,6-2 0 0 0,0 0 0 0 0,-2 1 0 0 0,5 1 0 0 0,-1 1 0 0 0,-3 0 0 0 0,-4 1 0 0 0,4 1 0 0 0,0 0 0 0 0,-2-1 0 0 0,-4 1 0 0 0,5 9 0 0 0,1 2 0 0 0,-3 0 0 0 0,6 6 0 0 0,0 1 0 0 0,5 5 0 0 0,-1 17 0 0 0,-4 19 0 0 0,-6 16 0 0 0,-4 13 0 0 0,-4 10 0 0 0,-2 4 0 0 0,-2 4 0 0 0,-1 0 0 0 0,0-1 0 0 0,0 1 0 0 0,0-2 0 0 0,1 0 0 0 0,-1-1 0 0 0,1-1 0 0 0,0 1 0 0 0,0-1 0 0 0,0 0 0 0 0,0 0 0 0 0,0 1 0 0 0,0-1 0 0 0,0 0 0 0 0,0-17 0 0 0,0-23 0 0 0,0-23 0 0 0,0-17 0 0 0,0-13 0 0 0,0-8 0 0 0,9-4 0 0 0,3-2 0 0 0,-1 0 0 0 0,-2 1 0 0 0,-3 1 0 0 0,7 1 0 0 0,0 0 0 0 0,-1 1 0 0 0,-3 1 0 0 0,6 0 0 0 0,0-1 0 0 0,-2 1 0 0 0,-4 0 0 0 0,-3 0 0 0 0,-2 0 0 0 0,-3-1 0 0 0,8 1 0 0 0,2-1 0 0 0,0 1 0 0 0,6 0 0 0 0,0-1 0 0 0,-2 1 0 0 0,4 8 0 0 0,0 3 0 0 0,-4 18 0 0 0,-4 20 0 0 0,4 20 0 0 0,0 15 0 0 0,-2 11 0 0 0,-4 7 0 0 0,-4 3 0 0 0,-1 2 0 0 0,-3-1 0 0 0,-1 0 0 0 0,-9-10 0 0 0,-3-4 0 0 0,0 0 0 0 0,-6 2 0 0 0,-1 2 0 0 0,4 2 0 0 0,4 2 0 0 0,-5-7 0 0 0,0-3 0 0 0,3 2 0 0 0,-5-7 0 0 0,1 0 0 0 0,3-15 0 0 0,-5-10 0 0 0,1-16 0 0 0,3-15 0 0 0,5-13 0 0 0,3-9 0 0 0,-5 3 0 0 0,-1 0 0 0 0,2-2 0 0 0,3-3 0 0 0,2-2 0 0 0,3-1 0 0 0,1-2 0 0 0,2 0 0 0 0,0-1 0 0 0,1 1 0 0 0,-1-1 0 0 0,1 0 0 0 0,-1 0 0 0 0,1 1 0 0 0,-1-1 0 0 0,0 1 0 0 0,0 0 0 0 0,0-1 0 0 0,0 1 0 0 0,0-1 0 0 0,0 1 0 0 0,0 17 0 0 0,0 24 0 0 0,8 21 0 0 0,4 18 0 0 0,-1 13 0 0 0,-2 8 0 0 0,-3 5 0 0 0,-2 0 0 0 0,7-8 0 0 0,2-3 0 0 0,-2-1 0 0 0,-3 1 0 0 0,-2 2 0 0 0,-2 2 0 0 0,-3 2 0 0 0,0 0 0 0 0,-1 1 0 0 0,-1 1 0 0 0,1-1 0 0 0,-10-8 0 0 0,-2-2 0 0 0,1-1 0 0 0,2 3 0 0 0,3 2 0 0 0,2 2 0 0 0,-7-6 0 0 0,-2-2 0 0 0,2 1 0 0 0,-6-6 0 0 0,0 0 0 0 0,2 3 0 0 0,4 4 0 0 0,-4-6 0 0 0,-1 1 0 0 0,-5 3 0 0 0,0 3 0 0 0,4-14 0 0 0,5-20 0 0 0,4-21 0 0 0,4-17 0 0 0,2-11 0 0 0,2-9 0 0 0,1-3 0 0 0,0-2 0 0 0,0-1 0 0 0,-1 1 0 0 0,1 1 0 0 0,-1 1 0 0 0,1 1 0 0 0,-1 0 0 0 0,0 0 0 0 0,0 1 0 0 0,8 0 0 0 0,4 0 0 0 0,-1 0 0 0 0,-2-1 0 0 0,-3 1 0 0 0,-2 0 0 0 0,-2-1 0 0 0,-1 1 0 0 0,8-1 0 0 0,2 1 0 0 0,0 0 0 0 0,-3-1 0 0 0,-2 1 0 0 0,6 8 0 0 0,11 12 0 0 0,0 20 0 0 0,-3 20 0 0 0,-5 18 0 0 0,-5 13 0 0 0,4-1 0 0 0,0 2 0 0 0,-2 3 0 0 0,-3 3 0 0 0,-4 2 0 0 0,-2 1 0 0 0,-2 1 0 0 0,-1 1 0 0 0,0-1 0 0 0,-1 1 0 0 0,1 0 0 0 0,-1 0 0 0 0,-8-1 0 0 0,-3 1 0 0 0,1-1 0 0 0,-7-8 0 0 0,0-3 0 0 0,3 0 0 0 0,4 3 0 0 0,4 2 0 0 0,-6-7 0 0 0,0 0 0 0 0,2 1 0 0 0,-7-5 0 0 0,1-18 0 0 0,-6-11 0 0 0,1-15 0 0 0,4-15 0 0 0,6-12 0 0 0,4-8 0 0 0,4-6 0 0 0,2-2 0 0 0,2-1 0 0 0,1 0 0 0 0,0 0 0 0 0,0 0 0 0 0,-1 2 0 0 0,1 0 0 0 0,-1 0 0 0 0,1 1 0 0 0,-1-1 0 0 0,0 1 0 0 0,0 0 0 0 0,0 17 0 0 0,0 24 0 0 0,8 21 0 0 0,4 18 0 0 0,-1 14 0 0 0,-2 6 0 0 0,-3 6 0 0 0,-2 0 0 0 0,-2 1 0 0 0,8-1 0 0 0,1 0 0 0 0,0-2 0 0 0,-2-1 0 0 0,-4 0 0 0 0,-1-1 0 0 0,-2 1 0 0 0,-10-1 0 0 0,-4 0 0 0 0,1 0 0 0 0,1 1 0 0 0,-5-10 0 0 0,-1-2 0 0 0,2 0 0 0 0,-4 3 0 0 0,-1 2 0 0 0,5 2 0 0 0,3 2 0 0 0,-4-7 0 0 0,0-2 0 0 0,2 1 0 0 0,-5-7 0 0 0,1-18 0 0 0,3-20 0 0 0,3-18 0 0 0,5-14 0 0 0,2-10 0 0 0,3-6 0 0 0,10-2 0 0 0,3-2 0 0 0,0 1 0 0 0,6 9 0 0 0,1 5 0 0 0,-4-1 0 0 0,5 8 0 0 0,-1 0 0 0 0,5 6 0 0 0,7 8 0 0 0,7 8 0 0 0,6 5 0 0 0,-5 13 0 0 0,0 5 0 0 0,2 1 0 0 0,-6 7 0 0 0,-9 10 0 0 0,0-1 0 0 0,-4 3 0 0 0,-7 6 0 0 0,-5 5 0 0 0,-4 5 0 0 0,-13-7 0 0 0,-13-9 0 0 0,-12-11 0 0 0,-9-8 0 0 0,2 3 0 0 0,-1-2 0 0 0,-3-3 0 0 0,7-11 0 0 0,9-15 0 0 0,9-14 0 0 0,16-1 0 0 0,9-4 0 0 0,12 4 0 0 0,11 7 0 0 0,1 16 0 0 0,3 19 0 0 0,-3 15 0 0 0,1 13 0 0 0,-5 8 0 0 0,-6 5 0 0 0,1-6 0 0 0,-3-3 0 0 0,-4 1 0 0 0,-5 1 0 0 0,-5 2 0 0 0,-2 1 0 0 0,-11-7 0 0 0,-4-19 0 0 0,-9-14 0 0 0,0-16 0 0 0,2-16 0 0 0,6-13 0 0 0,4-9 0 0 0,4-4 0 0 0,3-4 0 0 0,-8 8 0 0 0,-1 3 0 0 0,1 0 0 0 0,2-1 0 0 0,3-2 0 0 0,1-2 0 0 0,2-2 0 0 0,2 17 0 0 0,0 22 0 0 0,0 23 0 0 0,-8 8 0 0 0,-3 10 0 0 0,0 8 0 0 0,-6-1 0 0 0,-10 0 0 0 0,-8-5 0 0 0,1 1 0 0 0,-2-6 0 0 0,5 2 0 0 0,-1-5 0 0 0,6 3 0 0 0,6 6 0 0 0,-2-4 0 0 0,3 3 0 0 0,-4-4 0 0 0,2-16 0 0 0,4-19 0 0 0,5-16 0 0 0,5-14 0 0 0,12 0 0 0 0,6-3 0 0 0,0-3 0 0 0,8 6 0 0 0,-1 0 0 0 0,7-2 0 0 0,-1-3 0 0 0,-6-4 0 0 0,4 7 0 0 0,-2 1 0 0 0,4 6 0 0 0,-1 19 0 0 0,-6 19 0 0 0,-5 18 0 0 0,-5 13 0 0 0,-3 9 0 0 0,-2 6 0 0 0,-3 3 0 0 0,1 0 0 0 0,-2 0 0 0 0,2-1 0 0 0,-10-9 0 0 0,-2-4 0 0 0,0 0 0 0 0,-5-7 0 0 0,-1-1 0 0 0,3 3 0 0 0,4 5 0 0 0,-5-6 0 0 0,0 1 0 0 0,3-15 0 0 0,4-20 0 0 0,3-19 0 0 0,3-14 0 0 0,2-11 0 0 0,1-8 0 0 0,9 6 0 0 0,3 2 0 0 0,0-1 0 0 0,-3-2 0 0 0,7-1 0 0 0,0-2 0 0 0,-3-1 0 0 0,6 8 0 0 0,7 11 0 0 0,1 2 0 0 0,-6 14 0 0 0,3 11 0 0 0,-2 14 0 0 0,-6 14 0 0 0,-4 12 0 0 0,-6 8 0 0 0,-3 6 0 0 0,-2 3 0 0 0,-1 1 0 0 0,-1 0 0 0 0,-9-9 0 0 0,-11-12 0 0 0,-2-20 0 0 0,2-22 0 0 0,6-17 0 0 0,4-14 0 0 0,5-8 0 0 0,12 4 0 0 0,13 9 0 0 0,4 19 0 0 0,-2 22 0 0 0,-4 18 0 0 0,-6 14 0 0 0,-13 0 0 0 0,-6-15 0 0 0,-2-20 0 0 0,9-10 0 0 0,14 4 0 0 0,5-6 0 0 0,-1-10 0 0 0,-3 7 0 0 0,-4 14 0 0 0,-4 16 0 0 0,6 4 0 0 0,9-1 0 0 0,2-13 0 0 0,-12-8 0 0 0,-8-12 0 0 0,-5-14 0 0 0,-1-10 0 0 0,-1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23T21:52:15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36367 12170 16383 0 0,'0'10'0'0'0,"0"13"0"0"0,10 13 0 0 0,3 10 0 0 0,0 7 0 0 0,-3 5 0 0 0,-3 2 0 0 0,-2 1 0 0 0,-3 0 0 0 0,-1-1 0 0 0,-1 0 0 0 0,0 0 0 0 0,-1-1 0 0 0,1 0 0 0 0,-1-1 0 0 0,1 1 0 0 0,-10-1 0 0 0,-4 0 0 0 0,2 1 0 0 0,2-1 0 0 0,-8 1 0 0 0,1-1 0 0 0,2 0 0 0 0,4 1 0 0 0,3-1 0 0 0,4 1 0 0 0,-7-1 0 0 0,-3 1 0 0 0,2-1 0 0 0,-8-9 0 0 0,1-4 0 0 0,2 1 0 0 0,5 2 0 0 0,4-16 0 0 0,4-25 0 0 0,2-22 0 0 0,2-19 0 0 0,0-14 0 0 0,1-9 0 0 0,10 6 0 0 0,3 1 0 0 0,-1 0 0 0 0,-2-2 0 0 0,-4-3 0 0 0,8 0 0 0 0,0-3 0 0 0,-1 0 0 0 0,-4 0 0 0 0,-3-1 0 0 0,-3 0 0 0 0,-3 0 0 0 0,10 10 0 0 0,2 4 0 0 0,-1-1 0 0 0,-3-2 0 0 0,-2-4 0 0 0,-3-2 0 0 0,8-2 0 0 0,2-1 0 0 0,-2-2 0 0 0,-2 0 0 0 0,-3 0 0 0 0,7 0 0 0 0,1 0 0 0 0,-2 1 0 0 0,-3-1 0 0 0,7 0 0 0 0,0 1 0 0 0,-3-1 0 0 0,-3 1 0 0 0,-4-1 0 0 0,7 1 0 0 0,1-1 0 0 0,-2 1 0 0 0,-3-1 0 0 0,-4 1 0 0 0,8 0 0 0 0,1-1 0 0 0,-2 1 0 0 0,-3-1 0 0 0,6 1 0 0 0,1-1 0 0 0,-2 1 0 0 0,-4-1 0 0 0,-5 1 0 0 0,-2 19 0 0 0,-2 27 0 0 0,-1 25 0 0 0,-12 20 0 0 0,-3 15 0 0 0,1 9 0 0 0,2 15 0 0 0,-7 4 0 0 0,0 1 0 0 0,-7-14 0 0 0,1-8 0 0 0,4-2 0 0 0,-4-2 0 0 0,2 2 0 0 0,4 1 0 0 0,-4-8 0 0 0,1-3 0 0 0,-5 2 0 0 0,1 4 0 0 0,-4-8 0 0 0,2 0 0 0 0,6 3 0 0 0,6 3 0 0 0,-4-5 0 0 0,1-1 0 0 0,-6 3 0 0 0,1 4 0 0 0,-6 4 0 0 0,3 3 0 0 0,5 2 0 0 0,-4-9 0 0 0,3-2 0 0 0,5 0 0 0 0,-5 3 0 0 0,1 3 0 0 0,5 3 0 0 0,5 1 0 0 0,-6-8 0 0 0,0-3 0 0 0,3-19 0 0 0,4-23 0 0 0,4-23 0 0 0,2-17 0 0 0,13-13 0 0 0,4-8 0 0 0,0-3 0 0 0,-2-3 0 0 0,6 1 0 0 0,2 1 0 0 0,-4 1 0 0 0,-3 1 0 0 0,5 0 0 0 0,0 2 0 0 0,-2-1 0 0 0,-5 1 0 0 0,-3-1 0 0 0,7 1 0 0 0,1 0 0 0 0,-2-1 0 0 0,-4 1 0 0 0,-2-1 0 0 0,6 1 0 0 0,2 0 0 0 0,-2-1 0 0 0,-3 1 0 0 0,-3-1 0 0 0,7 1 0 0 0,1-1 0 0 0,-2 1 0 0 0,-3-1 0 0 0,-4 1 0 0 0,-2-1 0 0 0,8 11 0 0 0,2 2 0 0 0,-2 20 0 0 0,-2 24 0 0 0,-4 23 0 0 0,-2 17 0 0 0,-2 12 0 0 0,-1 8 0 0 0,-11 3 0 0 0,-4 2 0 0 0,1 0 0 0 0,2 0 0 0 0,3-2 0 0 0,4-1 0 0 0,-9-1 0 0 0,-1 0 0 0 0,1 0 0 0 0,4-1 0 0 0,2 0 0 0 0,-7-9 0 0 0,-1-4 0 0 0,2 1 0 0 0,3 2 0 0 0,3 3 0 0 0,-7 3 0 0 0,-1 2 0 0 0,2 2 0 0 0,-7-10 0 0 0,0-2 0 0 0,4 0 0 0 0,4 3 0 0 0,4-17 0 0 0,4-24 0 0 0,2-23 0 0 0,2-19 0 0 0,0-14 0 0 0,1-9 0 0 0,0-4 0 0 0,0-2 0 0 0,-1 0 0 0 0,11 10 0 0 0,12 15 0 0 0,3 24 0 0 0,-3 23 0 0 0,-6 21 0 0 0,5 5 0 0 0,-2 7 0 0 0,-4 6 0 0 0,-5 4 0 0 0,6-6 0 0 0,-1-1 0 0 0,-2 2 0 0 0,-4 3 0 0 0,-3 2 0 0 0,6-7 0 0 0,2-21 0 0 0,-2-25 0 0 0,-3-22 0 0 0,-4-17 0 0 0,-2-12 0 0 0,-2-7 0 0 0,-2-3 0 0 0,0-1 0 0 0,9 0 0 0 0,4 1 0 0 0,-1 1 0 0 0,-2 1 0 0 0,-3 0 0 0 0,-3 2 0 0 0,-2-1 0 0 0,-1 1 0 0 0,-1-1 0 0 0,10 1 0 0 0,2 0 0 0 0,0 19 0 0 0,-2 27 0 0 0,7 15 0 0 0,1 18 0 0 0,-4 14 0 0 0,-2 12 0 0 0,-5 7 0 0 0,-3 5 0 0 0,-2 2 0 0 0,-2 1 0 0 0,0 0 0 0 0,-1-2 0 0 0,0 1 0 0 0,1-2 0 0 0,9-10 0 0 0,4-3 0 0 0,-1 0 0 0 0,-2-18 0 0 0,-2-23 0 0 0,-4-23 0 0 0,9-18 0 0 0,1-13 0 0 0,-2-8 0 0 0,8-4 0 0 0,0-2 0 0 0,-3 0 0 0 0,5 11 0 0 0,-1 4 0 0 0,-4 20 0 0 0,-5 25 0 0 0,5 13 0 0 0,0 14 0 0 0,-2 14 0 0 0,-5 10 0 0 0,-4 7 0 0 0,-2 3 0 0 0,7-7 0 0 0,3-3 0 0 0,-2 1 0 0 0,-3 1 0 0 0,-2 3 0 0 0,-3 2 0 0 0,-2 1 0 0 0,-2 2 0 0 0,0 1 0 0 0,0-1 0 0 0,-1-18 0 0 0,-9-18 0 0 0,-4-21 0 0 0,-9-22 0 0 0,-1-17 0 0 0,5-11 0 0 0,-6 2 0 0 0,2-1 0 0 0,5-2 0 0 0,5-3 0 0 0,-4 8 0 0 0,0 2 0 0 0,3-2 0 0 0,-6-4 0 0 0,0-2 0 0 0,4-4 0 0 0,4-1 0 0 0,-5-2 0 0 0,0-1 0 0 0,3 0 0 0 0,-7 0 0 0 0,1 20 0 0 0,4 26 0 0 0,4 26 0 0 0,5 20 0 0 0,3 15 0 0 0,2 9 0 0 0,2 4 0 0 0,1 3 0 0 0,-10 0 0 0 0,-4-2 0 0 0,1 0 0 0 0,-7-11 0 0 0,-1-5 0 0 0,3 0 0 0 0,-6 3 0 0 0,2 2 0 0 0,-6-7 0 0 0,-8-12 0 0 0,-9-10 0 0 0,4-20 0 0 0,9-19 0 0 0,9-18 0 0 0,8-12 0 0 0,7-8 0 0 0,-5 5 0 0 0,-1 1 0 0 0,2 0 0 0 0,3-3 0 0 0,2-2 0 0 0,13 8 0 0 0,15 12 0 0 0,3 22 0 0 0,-2 22 0 0 0,5 10 0 0 0,-2 12 0 0 0,-6 10 0 0 0,-7 7 0 0 0,6-3 0 0 0,-2-1 0 0 0,-3 2 0 0 0,-4 4 0 0 0,7-8 0 0 0,-1 0 0 0 0,-2 1 0 0 0,-4 5 0 0 0,-3 2 0 0 0,-3 4 0 0 0,-3 1 0 0 0,9-7 0 0 0,3-4 0 0 0,-1 2 0 0 0,-2-18 0 0 0,-4-24 0 0 0,-2-22 0 0 0,-2-18 0 0 0,-1-14 0 0 0,-1-8 0 0 0,10-4 0 0 0,2-2 0 0 0,0 0 0 0 0,-2 1 0 0 0,-3 0 0 0 0,-3 2 0 0 0,-1 0 0 0 0,-2 2 0 0 0,-1-1 0 0 0,9 11 0 0 0,4 2 0 0 0,-1 1 0 0 0,-2-3 0 0 0,-3-4 0 0 0,-3-1 0 0 0,8 6 0 0 0,2 3 0 0 0,-1-2 0 0 0,-3-2 0 0 0,-4-4 0 0 0,8 7 0 0 0,1 22 0 0 0,-1 24 0 0 0,-4 22 0 0 0,-4-3 0 0 0,-2-15 0 0 0,-2-17 0 0 0,-1-18 0 0 0,-2-13 0 0 0,1-10 0 0 0,-11 5 0 0 0,-3 20 0 0 0,1 25 0 0 0,3 23 0 0 0,2 18 0 0 0,4 12 0 0 0,1 8 0 0 0,3 4 0 0 0,-1 2 0 0 0,2-1 0 0 0,0-1 0 0 0,-11-11 0 0 0,-3-4 0 0 0,1 0 0 0 0,-8-8 0 0 0,0-1 0 0 0,3 3 0 0 0,-6-5 0 0 0,2 1 0 0 0,4 4 0 0 0,-5 5 0 0 0,1 5 0 0 0,4 3 0 0 0,-4-7 0 0 0,0-1 0 0 0,5 0 0 0 0,-6-6 0 0 0,2-1 0 0 0,-7-7 0 0 0,2-19 0 0 0,-4-21 0 0 0,1-20 0 0 0,7-14 0 0 0,6-11 0 0 0,7-6 0 0 0,3-3 0 0 0,3 0 0 0 0,3-1 0 0 0,0 2 0 0 0,0 0 0 0 0,0 1 0 0 0,0 1 0 0 0,0 0 0 0 0,-1 1 0 0 0,0-1 0 0 0,0 1 0 0 0,0 0 0 0 0,0-1 0 0 0,0 1 0 0 0,0 0 0 0 0,0-1 0 0 0,0 1 0 0 0,0-1 0 0 0,0 1 0 0 0,0-1 0 0 0,0 1 0 0 0,0-1 0 0 0,0 1 0 0 0,0-1 0 0 0,0 1 0 0 0,0-1 0 0 0,0 1 0 0 0,0-1 0 0 0,10 1 0 0 0,3-1 0 0 0,0 1 0 0 0,7 9 0 0 0,1 4 0 0 0,-4-1 0 0 0,-5-2 0 0 0,6 6 0 0 0,10 12 0 0 0,10 9 0 0 0,-2 20 0 0 0,4 9 0 0 0,-6 13 0 0 0,-8 13 0 0 0,1 11 0 0 0,-4 8 0 0 0,-6 4 0 0 0,5-7 0 0 0,-2-2 0 0 0,-5 0 0 0 0,-4 3 0 0 0,-4 2 0 0 0,6 2 0 0 0,1 2 0 0 0,-1 0 0 0 0,-4 2 0 0 0,-2 0 0 0 0,-4 0 0 0 0,-1 0 0 0 0,-2 0 0 0 0,0-1 0 0 0,0 1 0 0 0,-1-1 0 0 0,0 1 0 0 0,1-1 0 0 0,0 1 0 0 0,0-1 0 0 0,0 1 0 0 0,0-1 0 0 0,0 1 0 0 0,0-1 0 0 0,0 1 0 0 0,0-1 0 0 0,-10-9 0 0 0,-4-14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23T21:24:25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33238 10996 16383 0 0,'0'8'0'0'0,"0"13"0"0"0,0 10 0 0 0,0 10 0 0 0,0 5 0 0 0,0 5 0 0 0,0 2 0 0 0,0 0 0 0 0,0 1 0 0 0,0-1 0 0 0,0 0 0 0 0,0-1 0 0 0,0 0 0 0 0,0 0 0 0 0,0-1 0 0 0,0 1 0 0 0,0-1 0 0 0,-9-9 0 0 0,-2-2 0 0 0,0 0 0 0 0,-7-6 0 0 0,0-18 0 0 0,3-20 0 0 0,-5-19 0 0 0,2-14 0 0 0,2-9 0 0 0,-3 3 0 0 0,1 1 0 0 0,3-3 0 0 0,5-1 0 0 0,-5 7 0 0 0,0 1 0 0 0,2-1 0 0 0,5-4 0 0 0,2-2 0 0 0,3-3 0 0 0,-7-1 0 0 0,-2-2 0 0 0,1-1 0 0 0,3 0 0 0 0,2 0 0 0 0,3 0 0 0 0,1 0 0 0 0,-7 1 0 0 0,-3-1 0 0 0,2 1 0 0 0,1-1 0 0 0,3 1 0 0 0,3 0 0 0 0,1 17 0 0 0,1 23 0 0 0,1 23 0 0 0,1 17 0 0 0,-1 13 0 0 0,1 8 0 0 0,-1 4 0 0 0,0 2 0 0 0,0 0 0 0 0,-8-1 0 0 0,-4-1 0 0 0,1-1 0 0 0,2 0 0 0 0,3-2 0 0 0,-7 1 0 0 0,-1-1 0 0 0,2 0 0 0 0,3 1 0 0 0,3-1 0 0 0,3 0 0 0 0,-7 0 0 0 0,-2 1 0 0 0,1-1 0 0 0,2 0 0 0 0,-5-8 0 0 0,-1-3 0 0 0,2 0 0 0 0,-5 3 0 0 0,0 2 0 0 0,3 2 0 0 0,-4 2 0 0 0,1 2 0 0 0,3 0 0 0 0,5 1 0 0 0,-6-9 0 0 0,1-2 0 0 0,3-1 0 0 0,3 3 0 0 0,3-15 0 0 0,3-21 0 0 0,2-21 0 0 0,1-16 0 0 0,0-12 0 0 0,10 1 0 0 0,2-1 0 0 0,-1-3 0 0 0,-1-1 0 0 0,5 6 0 0 0,1 2 0 0 0,-3-2 0 0 0,-3-3 0 0 0,5-2 0 0 0,0-3 0 0 0,-2-2 0 0 0,-4-1 0 0 0,-3 0 0 0 0,6-1 0 0 0,1 0 0 0 0,-2 0 0 0 0,-2 0 0 0 0,-3 1 0 0 0,6-1 0 0 0,1 1 0 0 0,-2-1 0 0 0,7 10 0 0 0,-1 2 0 0 0,-2 0 0 0 0,-5 15 0 0 0,-3 20 0 0 0,-3 21 0 0 0,6 15 0 0 0,2 12 0 0 0,-1 7 0 0 0,-3 4 0 0 0,-3 1 0 0 0,-1 1 0 0 0,-3-2 0 0 0,0 0 0 0 0,-1-1 0 0 0,-10-1 0 0 0,-2 0 0 0 0,1 0 0 0 0,1-1 0 0 0,-5 0 0 0 0,-1 0 0 0 0,3 1 0 0 0,-5-1 0 0 0,0 0 0 0 0,-6 1 0 0 0,2-1 0 0 0,4 0 0 0 0,-3 1 0 0 0,2-1 0 0 0,4-17 0 0 0,4-23 0 0 0,5-23 0 0 0,11-17 0 0 0,6-13 0 0 0,0-8 0 0 0,-1-4 0 0 0,6-2 0 0 0,0 0 0 0 0,-2 1 0 0 0,5 1 0 0 0,-1 1 0 0 0,-3 0 0 0 0,-4 1 0 0 0,4 1 0 0 0,0 0 0 0 0,-2-1 0 0 0,-4 1 0 0 0,5 9 0 0 0,1 2 0 0 0,-3 0 0 0 0,6 6 0 0 0,0 1 0 0 0,5 5 0 0 0,-1 17 0 0 0,-4 19 0 0 0,-6 16 0 0 0,-4 13 0 0 0,-4 10 0 0 0,-2 4 0 0 0,-2 4 0 0 0,-1 0 0 0 0,0-1 0 0 0,0 1 0 0 0,0-2 0 0 0,1 0 0 0 0,-1-1 0 0 0,1-1 0 0 0,0 1 0 0 0,0-1 0 0 0,0 0 0 0 0,0 0 0 0 0,0 1 0 0 0,0-1 0 0 0,0 0 0 0 0,0-17 0 0 0,0-23 0 0 0,0-23 0 0 0,0-17 0 0 0,0-13 0 0 0,0-8 0 0 0,9-4 0 0 0,3-2 0 0 0,-1 0 0 0 0,-2 1 0 0 0,-3 1 0 0 0,7 1 0 0 0,0 0 0 0 0,-1 1 0 0 0,-3 1 0 0 0,6 0 0 0 0,0-1 0 0 0,-2 1 0 0 0,-4 0 0 0 0,-3 0 0 0 0,-2 0 0 0 0,-3-1 0 0 0,8 1 0 0 0,2-1 0 0 0,0 1 0 0 0,6 0 0 0 0,0-1 0 0 0,-2 1 0 0 0,4 8 0 0 0,0 3 0 0 0,-4 18 0 0 0,-4 20 0 0 0,4 20 0 0 0,0 15 0 0 0,-2 11 0 0 0,-4 7 0 0 0,-4 3 0 0 0,-1 2 0 0 0,-3-1 0 0 0,-1 0 0 0 0,-9-10 0 0 0,-3-4 0 0 0,0 0 0 0 0,-6 2 0 0 0,-1 2 0 0 0,4 2 0 0 0,4 2 0 0 0,-5-7 0 0 0,0-3 0 0 0,3 2 0 0 0,-5-7 0 0 0,1 0 0 0 0,3-15 0 0 0,-5-10 0 0 0,1-16 0 0 0,3-15 0 0 0,5-13 0 0 0,3-9 0 0 0,-5 3 0 0 0,-1 0 0 0 0,2-2 0 0 0,3-3 0 0 0,2-2 0 0 0,3-1 0 0 0,1-2 0 0 0,2 0 0 0 0,0-1 0 0 0,1 1 0 0 0,-1-1 0 0 0,1 0 0 0 0,-1 0 0 0 0,1 1 0 0 0,-1-1 0 0 0,0 1 0 0 0,0 0 0 0 0,0-1 0 0 0,0 1 0 0 0,0-1 0 0 0,0 1 0 0 0,0 17 0 0 0,0 24 0 0 0,8 21 0 0 0,4 18 0 0 0,-1 13 0 0 0,-2 8 0 0 0,-3 5 0 0 0,-2 0 0 0 0,7-8 0 0 0,2-3 0 0 0,-2-1 0 0 0,-3 1 0 0 0,-2 2 0 0 0,-2 2 0 0 0,-3 2 0 0 0,0 0 0 0 0,-1 1 0 0 0,-1 1 0 0 0,1-1 0 0 0,-10-8 0 0 0,-2-2 0 0 0,1-1 0 0 0,2 3 0 0 0,3 2 0 0 0,2 2 0 0 0,-7-6 0 0 0,-2-2 0 0 0,2 1 0 0 0,-6-6 0 0 0,0 0 0 0 0,2 3 0 0 0,4 4 0 0 0,-4-6 0 0 0,-1 1 0 0 0,-5 3 0 0 0,0 3 0 0 0,4-14 0 0 0,5-20 0 0 0,4-21 0 0 0,4-17 0 0 0,2-11 0 0 0,2-9 0 0 0,1-3 0 0 0,0-2 0 0 0,0-1 0 0 0,-1 1 0 0 0,1 1 0 0 0,-1 1 0 0 0,1 1 0 0 0,-1 0 0 0 0,0 0 0 0 0,0 1 0 0 0,8 0 0 0 0,4 0 0 0 0,-1 0 0 0 0,-2-1 0 0 0,-3 1 0 0 0,-2 0 0 0 0,-2-1 0 0 0,-1 1 0 0 0,8-1 0 0 0,2 1 0 0 0,0 0 0 0 0,-3-1 0 0 0,-2 1 0 0 0,6 8 0 0 0,11 12 0 0 0,0 20 0 0 0,-3 20 0 0 0,-5 18 0 0 0,-5 13 0 0 0,4-1 0 0 0,0 2 0 0 0,-2 3 0 0 0,-3 3 0 0 0,-4 2 0 0 0,-2 1 0 0 0,-2 1 0 0 0,-1 1 0 0 0,0-1 0 0 0,-1 1 0 0 0,1 0 0 0 0,-1 0 0 0 0,-8-1 0 0 0,-3 1 0 0 0,1-1 0 0 0,-7-8 0 0 0,0-3 0 0 0,3 0 0 0 0,4 3 0 0 0,4 2 0 0 0,-6-7 0 0 0,0 0 0 0 0,2 1 0 0 0,-7-5 0 0 0,1-18 0 0 0,-6-11 0 0 0,1-15 0 0 0,4-15 0 0 0,6-12 0 0 0,4-8 0 0 0,4-6 0 0 0,2-2 0 0 0,2-1 0 0 0,1 0 0 0 0,0 0 0 0 0,0 0 0 0 0,-1 2 0 0 0,1 0 0 0 0,-1 0 0 0 0,1 1 0 0 0,-1-1 0 0 0,0 1 0 0 0,0 0 0 0 0,0 17 0 0 0,0 24 0 0 0,8 21 0 0 0,4 18 0 0 0,-1 14 0 0 0,-2 6 0 0 0,-3 6 0 0 0,-2 0 0 0 0,-2 1 0 0 0,8-1 0 0 0,1 0 0 0 0,0-2 0 0 0,-2-1 0 0 0,-4 0 0 0 0,-1-1 0 0 0,-2 1 0 0 0,-10-1 0 0 0,-4 0 0 0 0,1 0 0 0 0,1 1 0 0 0,-5-10 0 0 0,-1-2 0 0 0,2 0 0 0 0,-4 3 0 0 0,-1 2 0 0 0,5 2 0 0 0,3 2 0 0 0,-4-7 0 0 0,0-2 0 0 0,2 1 0 0 0,-5-7 0 0 0,1-18 0 0 0,3-20 0 0 0,3-18 0 0 0,5-14 0 0 0,2-10 0 0 0,3-6 0 0 0,10-2 0 0 0,3-2 0 0 0,0 1 0 0 0,6 9 0 0 0,1 5 0 0 0,-4-1 0 0 0,5 8 0 0 0,-1 0 0 0 0,5 6 0 0 0,7 8 0 0 0,7 8 0 0 0,6 5 0 0 0,-5 13 0 0 0,0 5 0 0 0,2 1 0 0 0,-6 7 0 0 0,-9 10 0 0 0,0-1 0 0 0,-4 3 0 0 0,-7 6 0 0 0,-5 5 0 0 0,-4 5 0 0 0,-13-7 0 0 0,-13-9 0 0 0,-12-11 0 0 0,-9-8 0 0 0,2 3 0 0 0,-1-2 0 0 0,-3-3 0 0 0,7-11 0 0 0,9-15 0 0 0,9-14 0 0 0,16-1 0 0 0,9-4 0 0 0,12 4 0 0 0,11 7 0 0 0,1 16 0 0 0,3 19 0 0 0,-3 15 0 0 0,1 13 0 0 0,-5 8 0 0 0,-6 5 0 0 0,1-6 0 0 0,-3-3 0 0 0,-4 1 0 0 0,-5 1 0 0 0,-5 2 0 0 0,-2 1 0 0 0,-11-7 0 0 0,-4-19 0 0 0,-9-14 0 0 0,0-16 0 0 0,2-16 0 0 0,6-13 0 0 0,4-9 0 0 0,4-4 0 0 0,3-4 0 0 0,-8 8 0 0 0,-1 3 0 0 0,1 0 0 0 0,2-1 0 0 0,3-2 0 0 0,1-2 0 0 0,2-2 0 0 0,2 17 0 0 0,0 22 0 0 0,0 23 0 0 0,-8 8 0 0 0,-3 10 0 0 0,0 8 0 0 0,-6-1 0 0 0,-10 0 0 0 0,-8-5 0 0 0,1 1 0 0 0,-2-6 0 0 0,5 2 0 0 0,-1-5 0 0 0,6 3 0 0 0,6 6 0 0 0,-2-4 0 0 0,3 3 0 0 0,-4-4 0 0 0,2-16 0 0 0,4-19 0 0 0,5-16 0 0 0,5-14 0 0 0,12 0 0 0 0,6-3 0 0 0,0-3 0 0 0,8 6 0 0 0,-1 0 0 0 0,7-2 0 0 0,-1-3 0 0 0,-6-4 0 0 0,4 7 0 0 0,-2 1 0 0 0,4 6 0 0 0,-1 19 0 0 0,-6 19 0 0 0,-5 18 0 0 0,-5 13 0 0 0,-3 9 0 0 0,-2 6 0 0 0,-3 3 0 0 0,1 0 0 0 0,-2 0 0 0 0,2-1 0 0 0,-10-9 0 0 0,-2-4 0 0 0,0 0 0 0 0,-5-7 0 0 0,-1-1 0 0 0,3 3 0 0 0,4 5 0 0 0,-5-6 0 0 0,0 1 0 0 0,3-15 0 0 0,4-20 0 0 0,3-19 0 0 0,3-14 0 0 0,2-11 0 0 0,1-8 0 0 0,9 6 0 0 0,3 2 0 0 0,0-1 0 0 0,-3-2 0 0 0,7-1 0 0 0,0-2 0 0 0,-3-1 0 0 0,6 8 0 0 0,7 11 0 0 0,1 2 0 0 0,-6 14 0 0 0,3 11 0 0 0,-2 14 0 0 0,-6 14 0 0 0,-4 12 0 0 0,-6 8 0 0 0,-3 6 0 0 0,-2 3 0 0 0,-1 1 0 0 0,-1 0 0 0 0,-9-9 0 0 0,-11-12 0 0 0,-2-20 0 0 0,2-22 0 0 0,6-17 0 0 0,4-14 0 0 0,5-8 0 0 0,12 4 0 0 0,13 9 0 0 0,4 19 0 0 0,-2 22 0 0 0,-4 18 0 0 0,-6 14 0 0 0,-13 0 0 0 0,-6-15 0 0 0,-2-20 0 0 0,9-10 0 0 0,14 4 0 0 0,5-6 0 0 0,-1-10 0 0 0,-3 7 0 0 0,-4 14 0 0 0,-4 16 0 0 0,6 4 0 0 0,9-1 0 0 0,2-13 0 0 0,-12-8 0 0 0,-8-12 0 0 0,-5-14 0 0 0,-1-10 0 0 0,-1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23T21:52:15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36367 12170 16383 0 0,'0'10'0'0'0,"0"13"0"0"0,10 13 0 0 0,3 10 0 0 0,0 7 0 0 0,-3 5 0 0 0,-3 2 0 0 0,-2 1 0 0 0,-3 0 0 0 0,-1-1 0 0 0,-1 0 0 0 0,0 0 0 0 0,-1-1 0 0 0,1 0 0 0 0,-1-1 0 0 0,1 1 0 0 0,-10-1 0 0 0,-4 0 0 0 0,2 1 0 0 0,2-1 0 0 0,-8 1 0 0 0,1-1 0 0 0,2 0 0 0 0,4 1 0 0 0,3-1 0 0 0,4 1 0 0 0,-7-1 0 0 0,-3 1 0 0 0,2-1 0 0 0,-8-9 0 0 0,1-4 0 0 0,2 1 0 0 0,5 2 0 0 0,4-16 0 0 0,4-25 0 0 0,2-22 0 0 0,2-19 0 0 0,0-14 0 0 0,1-9 0 0 0,10 6 0 0 0,3 1 0 0 0,-1 0 0 0 0,-2-2 0 0 0,-4-3 0 0 0,8 0 0 0 0,0-3 0 0 0,-1 0 0 0 0,-4 0 0 0 0,-3-1 0 0 0,-3 0 0 0 0,-3 0 0 0 0,10 10 0 0 0,2 4 0 0 0,-1-1 0 0 0,-3-2 0 0 0,-2-4 0 0 0,-3-2 0 0 0,8-2 0 0 0,2-1 0 0 0,-2-2 0 0 0,-2 0 0 0 0,-3 0 0 0 0,7 0 0 0 0,1 0 0 0 0,-2 1 0 0 0,-3-1 0 0 0,7 0 0 0 0,0 1 0 0 0,-3-1 0 0 0,-3 1 0 0 0,-4-1 0 0 0,7 1 0 0 0,1-1 0 0 0,-2 1 0 0 0,-3-1 0 0 0,-4 1 0 0 0,8 0 0 0 0,1-1 0 0 0,-2 1 0 0 0,-3-1 0 0 0,6 1 0 0 0,1-1 0 0 0,-2 1 0 0 0,-4-1 0 0 0,-5 1 0 0 0,-2 19 0 0 0,-2 27 0 0 0,-1 25 0 0 0,-12 20 0 0 0,-3 15 0 0 0,1 9 0 0 0,2 15 0 0 0,-7 4 0 0 0,0 1 0 0 0,-7-14 0 0 0,1-8 0 0 0,4-2 0 0 0,-4-2 0 0 0,2 2 0 0 0,4 1 0 0 0,-4-8 0 0 0,1-3 0 0 0,-5 2 0 0 0,1 4 0 0 0,-4-8 0 0 0,2 0 0 0 0,6 3 0 0 0,6 3 0 0 0,-4-5 0 0 0,1-1 0 0 0,-6 3 0 0 0,1 4 0 0 0,-6 4 0 0 0,3 3 0 0 0,5 2 0 0 0,-4-9 0 0 0,3-2 0 0 0,5 0 0 0 0,-5 3 0 0 0,1 3 0 0 0,5 3 0 0 0,5 1 0 0 0,-6-8 0 0 0,0-3 0 0 0,3-19 0 0 0,4-23 0 0 0,4-23 0 0 0,2-17 0 0 0,13-13 0 0 0,4-8 0 0 0,0-3 0 0 0,-2-3 0 0 0,6 1 0 0 0,2 1 0 0 0,-4 1 0 0 0,-3 1 0 0 0,5 0 0 0 0,0 2 0 0 0,-2-1 0 0 0,-5 1 0 0 0,-3-1 0 0 0,7 1 0 0 0,1 0 0 0 0,-2-1 0 0 0,-4 1 0 0 0,-2-1 0 0 0,6 1 0 0 0,2 0 0 0 0,-2-1 0 0 0,-3 1 0 0 0,-3-1 0 0 0,7 1 0 0 0,1-1 0 0 0,-2 1 0 0 0,-3-1 0 0 0,-4 1 0 0 0,-2-1 0 0 0,8 11 0 0 0,2 2 0 0 0,-2 20 0 0 0,-2 24 0 0 0,-4 23 0 0 0,-2 17 0 0 0,-2 12 0 0 0,-1 8 0 0 0,-11 3 0 0 0,-4 2 0 0 0,1 0 0 0 0,2 0 0 0 0,3-2 0 0 0,4-1 0 0 0,-9-1 0 0 0,-1 0 0 0 0,1 0 0 0 0,4-1 0 0 0,2 0 0 0 0,-7-9 0 0 0,-1-4 0 0 0,2 1 0 0 0,3 2 0 0 0,3 3 0 0 0,-7 3 0 0 0,-1 2 0 0 0,2 2 0 0 0,-7-10 0 0 0,0-2 0 0 0,4 0 0 0 0,4 3 0 0 0,4-17 0 0 0,4-24 0 0 0,2-23 0 0 0,2-19 0 0 0,0-14 0 0 0,1-9 0 0 0,0-4 0 0 0,0-2 0 0 0,-1 0 0 0 0,11 10 0 0 0,12 15 0 0 0,3 24 0 0 0,-3 23 0 0 0,-6 21 0 0 0,5 5 0 0 0,-2 7 0 0 0,-4 6 0 0 0,-5 4 0 0 0,6-6 0 0 0,-1-1 0 0 0,-2 2 0 0 0,-4 3 0 0 0,-3 2 0 0 0,6-7 0 0 0,2-21 0 0 0,-2-25 0 0 0,-3-22 0 0 0,-4-17 0 0 0,-2-12 0 0 0,-2-7 0 0 0,-2-3 0 0 0,0-1 0 0 0,9 0 0 0 0,4 1 0 0 0,-1 1 0 0 0,-2 1 0 0 0,-3 0 0 0 0,-3 2 0 0 0,-2-1 0 0 0,-1 1 0 0 0,-1-1 0 0 0,10 1 0 0 0,2 0 0 0 0,0 19 0 0 0,-2 27 0 0 0,7 15 0 0 0,1 18 0 0 0,-4 14 0 0 0,-2 12 0 0 0,-5 7 0 0 0,-3 5 0 0 0,-2 2 0 0 0,-2 1 0 0 0,0 0 0 0 0,-1-2 0 0 0,0 1 0 0 0,1-2 0 0 0,9-10 0 0 0,4-3 0 0 0,-1 0 0 0 0,-2-18 0 0 0,-2-23 0 0 0,-4-23 0 0 0,9-18 0 0 0,1-13 0 0 0,-2-8 0 0 0,8-4 0 0 0,0-2 0 0 0,-3 0 0 0 0,5 11 0 0 0,-1 4 0 0 0,-4 20 0 0 0,-5 25 0 0 0,5 13 0 0 0,0 14 0 0 0,-2 14 0 0 0,-5 10 0 0 0,-4 7 0 0 0,-2 3 0 0 0,7-7 0 0 0,3-3 0 0 0,-2 1 0 0 0,-3 1 0 0 0,-2 3 0 0 0,-3 2 0 0 0,-2 1 0 0 0,-2 2 0 0 0,0 1 0 0 0,0-1 0 0 0,-1-18 0 0 0,-9-18 0 0 0,-4-21 0 0 0,-9-22 0 0 0,-1-17 0 0 0,5-11 0 0 0,-6 2 0 0 0,2-1 0 0 0,5-2 0 0 0,5-3 0 0 0,-4 8 0 0 0,0 2 0 0 0,3-2 0 0 0,-6-4 0 0 0,0-2 0 0 0,4-4 0 0 0,4-1 0 0 0,-5-2 0 0 0,0-1 0 0 0,3 0 0 0 0,-7 0 0 0 0,1 20 0 0 0,4 26 0 0 0,4 26 0 0 0,5 20 0 0 0,3 15 0 0 0,2 9 0 0 0,2 4 0 0 0,1 3 0 0 0,-10 0 0 0 0,-4-2 0 0 0,1 0 0 0 0,-7-11 0 0 0,-1-5 0 0 0,3 0 0 0 0,-6 3 0 0 0,2 2 0 0 0,-6-7 0 0 0,-8-12 0 0 0,-9-10 0 0 0,4-20 0 0 0,9-19 0 0 0,9-18 0 0 0,8-12 0 0 0,7-8 0 0 0,-5 5 0 0 0,-1 1 0 0 0,2 0 0 0 0,3-3 0 0 0,2-2 0 0 0,13 8 0 0 0,15 12 0 0 0,3 22 0 0 0,-2 22 0 0 0,5 10 0 0 0,-2 12 0 0 0,-6 10 0 0 0,-7 7 0 0 0,6-3 0 0 0,-2-1 0 0 0,-3 2 0 0 0,-4 4 0 0 0,7-8 0 0 0,-1 0 0 0 0,-2 1 0 0 0,-4 5 0 0 0,-3 2 0 0 0,-3 4 0 0 0,-3 1 0 0 0,9-7 0 0 0,3-4 0 0 0,-1 2 0 0 0,-2-18 0 0 0,-4-24 0 0 0,-2-22 0 0 0,-2-18 0 0 0,-1-14 0 0 0,-1-8 0 0 0,10-4 0 0 0,2-2 0 0 0,0 0 0 0 0,-2 1 0 0 0,-3 0 0 0 0,-3 2 0 0 0,-1 0 0 0 0,-2 2 0 0 0,-1-1 0 0 0,9 11 0 0 0,4 2 0 0 0,-1 1 0 0 0,-2-3 0 0 0,-3-4 0 0 0,-3-1 0 0 0,8 6 0 0 0,2 3 0 0 0,-1-2 0 0 0,-3-2 0 0 0,-4-4 0 0 0,8 7 0 0 0,1 22 0 0 0,-1 24 0 0 0,-4 22 0 0 0,-4-3 0 0 0,-2-15 0 0 0,-2-17 0 0 0,-1-18 0 0 0,-2-13 0 0 0,1-10 0 0 0,-11 5 0 0 0,-3 20 0 0 0,1 25 0 0 0,3 23 0 0 0,2 18 0 0 0,4 12 0 0 0,1 8 0 0 0,3 4 0 0 0,-1 2 0 0 0,2-1 0 0 0,0-1 0 0 0,-11-11 0 0 0,-3-4 0 0 0,1 0 0 0 0,-8-8 0 0 0,0-1 0 0 0,3 3 0 0 0,-6-5 0 0 0,2 1 0 0 0,4 4 0 0 0,-5 5 0 0 0,1 5 0 0 0,4 3 0 0 0,-4-7 0 0 0,0-1 0 0 0,5 0 0 0 0,-6-6 0 0 0,2-1 0 0 0,-7-7 0 0 0,2-19 0 0 0,-4-21 0 0 0,1-20 0 0 0,7-14 0 0 0,6-11 0 0 0,7-6 0 0 0,3-3 0 0 0,3 0 0 0 0,3-1 0 0 0,0 2 0 0 0,0 0 0 0 0,0 1 0 0 0,0 1 0 0 0,0 0 0 0 0,-1 1 0 0 0,0-1 0 0 0,0 1 0 0 0,0 0 0 0 0,0-1 0 0 0,0 1 0 0 0,0 0 0 0 0,0-1 0 0 0,0 1 0 0 0,0-1 0 0 0,0 1 0 0 0,0-1 0 0 0,0 1 0 0 0,0-1 0 0 0,0 1 0 0 0,0-1 0 0 0,0 1 0 0 0,0-1 0 0 0,0 1 0 0 0,0-1 0 0 0,10 1 0 0 0,3-1 0 0 0,0 1 0 0 0,7 9 0 0 0,1 4 0 0 0,-4-1 0 0 0,-5-2 0 0 0,6 6 0 0 0,10 12 0 0 0,10 9 0 0 0,-2 20 0 0 0,4 9 0 0 0,-6 13 0 0 0,-8 13 0 0 0,1 11 0 0 0,-4 8 0 0 0,-6 4 0 0 0,5-7 0 0 0,-2-2 0 0 0,-5 0 0 0 0,-4 3 0 0 0,-4 2 0 0 0,6 2 0 0 0,1 2 0 0 0,-1 0 0 0 0,-4 2 0 0 0,-2 0 0 0 0,-4 0 0 0 0,-1 0 0 0 0,-2 0 0 0 0,0-1 0 0 0,0 1 0 0 0,-1-1 0 0 0,0 1 0 0 0,1-1 0 0 0,0 1 0 0 0,0-1 0 0 0,0 1 0 0 0,0-1 0 0 0,0 1 0 0 0,0-1 0 0 0,0 1 0 0 0,0-1 0 0 0,-10-9 0 0 0,-4-14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23T21:24:25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33238 10996 16383 0 0,'0'8'0'0'0,"0"13"0"0"0,0 10 0 0 0,0 10 0 0 0,0 5 0 0 0,0 5 0 0 0,0 2 0 0 0,0 0 0 0 0,0 1 0 0 0,0-1 0 0 0,0 0 0 0 0,0-1 0 0 0,0 0 0 0 0,0 0 0 0 0,0-1 0 0 0,0 1 0 0 0,0-1 0 0 0,-9-9 0 0 0,-2-2 0 0 0,0 0 0 0 0,-7-6 0 0 0,0-18 0 0 0,3-20 0 0 0,-5-19 0 0 0,2-14 0 0 0,2-9 0 0 0,-3 3 0 0 0,1 1 0 0 0,3-3 0 0 0,5-1 0 0 0,-5 7 0 0 0,0 1 0 0 0,2-1 0 0 0,5-4 0 0 0,2-2 0 0 0,3-3 0 0 0,-7-1 0 0 0,-2-2 0 0 0,1-1 0 0 0,3 0 0 0 0,2 0 0 0 0,3 0 0 0 0,1 0 0 0 0,-7 1 0 0 0,-3-1 0 0 0,2 1 0 0 0,1-1 0 0 0,3 1 0 0 0,3 0 0 0 0,1 17 0 0 0,1 23 0 0 0,1 23 0 0 0,1 17 0 0 0,-1 13 0 0 0,1 8 0 0 0,-1 4 0 0 0,0 2 0 0 0,0 0 0 0 0,-8-1 0 0 0,-4-1 0 0 0,1-1 0 0 0,2 0 0 0 0,3-2 0 0 0,-7 1 0 0 0,-1-1 0 0 0,2 0 0 0 0,3 1 0 0 0,3-1 0 0 0,3 0 0 0 0,-7 0 0 0 0,-2 1 0 0 0,1-1 0 0 0,2 0 0 0 0,-5-8 0 0 0,-1-3 0 0 0,2 0 0 0 0,-5 3 0 0 0,0 2 0 0 0,3 2 0 0 0,-4 2 0 0 0,1 2 0 0 0,3 0 0 0 0,5 1 0 0 0,-6-9 0 0 0,1-2 0 0 0,3-1 0 0 0,3 3 0 0 0,3-15 0 0 0,3-21 0 0 0,2-21 0 0 0,1-16 0 0 0,0-12 0 0 0,10 1 0 0 0,2-1 0 0 0,-1-3 0 0 0,-1-1 0 0 0,5 6 0 0 0,1 2 0 0 0,-3-2 0 0 0,-3-3 0 0 0,5-2 0 0 0,0-3 0 0 0,-2-2 0 0 0,-4-1 0 0 0,-3 0 0 0 0,6-1 0 0 0,1 0 0 0 0,-2 0 0 0 0,-2 0 0 0 0,-3 1 0 0 0,6-1 0 0 0,1 1 0 0 0,-2-1 0 0 0,7 10 0 0 0,-1 2 0 0 0,-2 0 0 0 0,-5 15 0 0 0,-3 20 0 0 0,-3 21 0 0 0,6 15 0 0 0,2 12 0 0 0,-1 7 0 0 0,-3 4 0 0 0,-3 1 0 0 0,-1 1 0 0 0,-3-2 0 0 0,0 0 0 0 0,-1-1 0 0 0,-10-1 0 0 0,-2 0 0 0 0,1 0 0 0 0,1-1 0 0 0,-5 0 0 0 0,-1 0 0 0 0,3 1 0 0 0,-5-1 0 0 0,0 0 0 0 0,-6 1 0 0 0,2-1 0 0 0,4 0 0 0 0,-3 1 0 0 0,2-1 0 0 0,4-17 0 0 0,4-23 0 0 0,5-23 0 0 0,11-17 0 0 0,6-13 0 0 0,0-8 0 0 0,-1-4 0 0 0,6-2 0 0 0,0 0 0 0 0,-2 1 0 0 0,5 1 0 0 0,-1 1 0 0 0,-3 0 0 0 0,-4 1 0 0 0,4 1 0 0 0,0 0 0 0 0,-2-1 0 0 0,-4 1 0 0 0,5 9 0 0 0,1 2 0 0 0,-3 0 0 0 0,6 6 0 0 0,0 1 0 0 0,5 5 0 0 0,-1 17 0 0 0,-4 19 0 0 0,-6 16 0 0 0,-4 13 0 0 0,-4 10 0 0 0,-2 4 0 0 0,-2 4 0 0 0,-1 0 0 0 0,0-1 0 0 0,0 1 0 0 0,0-2 0 0 0,1 0 0 0 0,-1-1 0 0 0,1-1 0 0 0,0 1 0 0 0,0-1 0 0 0,0 0 0 0 0,0 0 0 0 0,0 1 0 0 0,0-1 0 0 0,0 0 0 0 0,0-17 0 0 0,0-23 0 0 0,0-23 0 0 0,0-17 0 0 0,0-13 0 0 0,0-8 0 0 0,9-4 0 0 0,3-2 0 0 0,-1 0 0 0 0,-2 1 0 0 0,-3 1 0 0 0,7 1 0 0 0,0 0 0 0 0,-1 1 0 0 0,-3 1 0 0 0,6 0 0 0 0,0-1 0 0 0,-2 1 0 0 0,-4 0 0 0 0,-3 0 0 0 0,-2 0 0 0 0,-3-1 0 0 0,8 1 0 0 0,2-1 0 0 0,0 1 0 0 0,6 0 0 0 0,0-1 0 0 0,-2 1 0 0 0,4 8 0 0 0,0 3 0 0 0,-4 18 0 0 0,-4 20 0 0 0,4 20 0 0 0,0 15 0 0 0,-2 11 0 0 0,-4 7 0 0 0,-4 3 0 0 0,-1 2 0 0 0,-3-1 0 0 0,-1 0 0 0 0,-9-10 0 0 0,-3-4 0 0 0,0 0 0 0 0,-6 2 0 0 0,-1 2 0 0 0,4 2 0 0 0,4 2 0 0 0,-5-7 0 0 0,0-3 0 0 0,3 2 0 0 0,-5-7 0 0 0,1 0 0 0 0,3-15 0 0 0,-5-10 0 0 0,1-16 0 0 0,3-15 0 0 0,5-13 0 0 0,3-9 0 0 0,-5 3 0 0 0,-1 0 0 0 0,2-2 0 0 0,3-3 0 0 0,2-2 0 0 0,3-1 0 0 0,1-2 0 0 0,2 0 0 0 0,0-1 0 0 0,1 1 0 0 0,-1-1 0 0 0,1 0 0 0 0,-1 0 0 0 0,1 1 0 0 0,-1-1 0 0 0,0 1 0 0 0,0 0 0 0 0,0-1 0 0 0,0 1 0 0 0,0-1 0 0 0,0 1 0 0 0,0 17 0 0 0,0 24 0 0 0,8 21 0 0 0,4 18 0 0 0,-1 13 0 0 0,-2 8 0 0 0,-3 5 0 0 0,-2 0 0 0 0,7-8 0 0 0,2-3 0 0 0,-2-1 0 0 0,-3 1 0 0 0,-2 2 0 0 0,-2 2 0 0 0,-3 2 0 0 0,0 0 0 0 0,-1 1 0 0 0,-1 1 0 0 0,1-1 0 0 0,-10-8 0 0 0,-2-2 0 0 0,1-1 0 0 0,2 3 0 0 0,3 2 0 0 0,2 2 0 0 0,-7-6 0 0 0,-2-2 0 0 0,2 1 0 0 0,-6-6 0 0 0,0 0 0 0 0,2 3 0 0 0,4 4 0 0 0,-4-6 0 0 0,-1 1 0 0 0,-5 3 0 0 0,0 3 0 0 0,4-14 0 0 0,5-20 0 0 0,4-21 0 0 0,4-17 0 0 0,2-11 0 0 0,2-9 0 0 0,1-3 0 0 0,0-2 0 0 0,0-1 0 0 0,-1 1 0 0 0,1 1 0 0 0,-1 1 0 0 0,1 1 0 0 0,-1 0 0 0 0,0 0 0 0 0,0 1 0 0 0,8 0 0 0 0,4 0 0 0 0,-1 0 0 0 0,-2-1 0 0 0,-3 1 0 0 0,-2 0 0 0 0,-2-1 0 0 0,-1 1 0 0 0,8-1 0 0 0,2 1 0 0 0,0 0 0 0 0,-3-1 0 0 0,-2 1 0 0 0,6 8 0 0 0,11 12 0 0 0,0 20 0 0 0,-3 20 0 0 0,-5 18 0 0 0,-5 13 0 0 0,4-1 0 0 0,0 2 0 0 0,-2 3 0 0 0,-3 3 0 0 0,-4 2 0 0 0,-2 1 0 0 0,-2 1 0 0 0,-1 1 0 0 0,0-1 0 0 0,-1 1 0 0 0,1 0 0 0 0,-1 0 0 0 0,-8-1 0 0 0,-3 1 0 0 0,1-1 0 0 0,-7-8 0 0 0,0-3 0 0 0,3 0 0 0 0,4 3 0 0 0,4 2 0 0 0,-6-7 0 0 0,0 0 0 0 0,2 1 0 0 0,-7-5 0 0 0,1-18 0 0 0,-6-11 0 0 0,1-15 0 0 0,4-15 0 0 0,6-12 0 0 0,4-8 0 0 0,4-6 0 0 0,2-2 0 0 0,2-1 0 0 0,1 0 0 0 0,0 0 0 0 0,0 0 0 0 0,-1 2 0 0 0,1 0 0 0 0,-1 0 0 0 0,1 1 0 0 0,-1-1 0 0 0,0 1 0 0 0,0 0 0 0 0,0 17 0 0 0,0 24 0 0 0,8 21 0 0 0,4 18 0 0 0,-1 14 0 0 0,-2 6 0 0 0,-3 6 0 0 0,-2 0 0 0 0,-2 1 0 0 0,8-1 0 0 0,1 0 0 0 0,0-2 0 0 0,-2-1 0 0 0,-4 0 0 0 0,-1-1 0 0 0,-2 1 0 0 0,-10-1 0 0 0,-4 0 0 0 0,1 0 0 0 0,1 1 0 0 0,-5-10 0 0 0,-1-2 0 0 0,2 0 0 0 0,-4 3 0 0 0,-1 2 0 0 0,5 2 0 0 0,3 2 0 0 0,-4-7 0 0 0,0-2 0 0 0,2 1 0 0 0,-5-7 0 0 0,1-18 0 0 0,3-20 0 0 0,3-18 0 0 0,5-14 0 0 0,2-10 0 0 0,3-6 0 0 0,10-2 0 0 0,3-2 0 0 0,0 1 0 0 0,6 9 0 0 0,1 5 0 0 0,-4-1 0 0 0,5 8 0 0 0,-1 0 0 0 0,5 6 0 0 0,7 8 0 0 0,7 8 0 0 0,6 5 0 0 0,-5 13 0 0 0,0 5 0 0 0,2 1 0 0 0,-6 7 0 0 0,-9 10 0 0 0,0-1 0 0 0,-4 3 0 0 0,-7 6 0 0 0,-5 5 0 0 0,-4 5 0 0 0,-13-7 0 0 0,-13-9 0 0 0,-12-11 0 0 0,-9-8 0 0 0,2 3 0 0 0,-1-2 0 0 0,-3-3 0 0 0,7-11 0 0 0,9-15 0 0 0,9-14 0 0 0,16-1 0 0 0,9-4 0 0 0,12 4 0 0 0,11 7 0 0 0,1 16 0 0 0,3 19 0 0 0,-3 15 0 0 0,1 13 0 0 0,-5 8 0 0 0,-6 5 0 0 0,1-6 0 0 0,-3-3 0 0 0,-4 1 0 0 0,-5 1 0 0 0,-5 2 0 0 0,-2 1 0 0 0,-11-7 0 0 0,-4-19 0 0 0,-9-14 0 0 0,0-16 0 0 0,2-16 0 0 0,6-13 0 0 0,4-9 0 0 0,4-4 0 0 0,3-4 0 0 0,-8 8 0 0 0,-1 3 0 0 0,1 0 0 0 0,2-1 0 0 0,3-2 0 0 0,1-2 0 0 0,2-2 0 0 0,2 17 0 0 0,0 22 0 0 0,0 23 0 0 0,-8 8 0 0 0,-3 10 0 0 0,0 8 0 0 0,-6-1 0 0 0,-10 0 0 0 0,-8-5 0 0 0,1 1 0 0 0,-2-6 0 0 0,5 2 0 0 0,-1-5 0 0 0,6 3 0 0 0,6 6 0 0 0,-2-4 0 0 0,3 3 0 0 0,-4-4 0 0 0,2-16 0 0 0,4-19 0 0 0,5-16 0 0 0,5-14 0 0 0,12 0 0 0 0,6-3 0 0 0,0-3 0 0 0,8 6 0 0 0,-1 0 0 0 0,7-2 0 0 0,-1-3 0 0 0,-6-4 0 0 0,4 7 0 0 0,-2 1 0 0 0,4 6 0 0 0,-1 19 0 0 0,-6 19 0 0 0,-5 18 0 0 0,-5 13 0 0 0,-3 9 0 0 0,-2 6 0 0 0,-3 3 0 0 0,1 0 0 0 0,-2 0 0 0 0,2-1 0 0 0,-10-9 0 0 0,-2-4 0 0 0,0 0 0 0 0,-5-7 0 0 0,-1-1 0 0 0,3 3 0 0 0,4 5 0 0 0,-5-6 0 0 0,0 1 0 0 0,3-15 0 0 0,4-20 0 0 0,3-19 0 0 0,3-14 0 0 0,2-11 0 0 0,1-8 0 0 0,9 6 0 0 0,3 2 0 0 0,0-1 0 0 0,-3-2 0 0 0,7-1 0 0 0,0-2 0 0 0,-3-1 0 0 0,6 8 0 0 0,7 11 0 0 0,1 2 0 0 0,-6 14 0 0 0,3 11 0 0 0,-2 14 0 0 0,-6 14 0 0 0,-4 12 0 0 0,-6 8 0 0 0,-3 6 0 0 0,-2 3 0 0 0,-1 1 0 0 0,-1 0 0 0 0,-9-9 0 0 0,-11-12 0 0 0,-2-20 0 0 0,2-22 0 0 0,6-17 0 0 0,4-14 0 0 0,5-8 0 0 0,12 4 0 0 0,13 9 0 0 0,4 19 0 0 0,-2 22 0 0 0,-4 18 0 0 0,-6 14 0 0 0,-13 0 0 0 0,-6-15 0 0 0,-2-20 0 0 0,9-10 0 0 0,14 4 0 0 0,5-6 0 0 0,-1-10 0 0 0,-3 7 0 0 0,-4 14 0 0 0,-4 16 0 0 0,6 4 0 0 0,9-1 0 0 0,2-13 0 0 0,-12-8 0 0 0,-8-12 0 0 0,-5-14 0 0 0,-1-10 0 0 0,-1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23T21:52:15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36367 12170 16383 0 0,'0'10'0'0'0,"0"13"0"0"0,10 13 0 0 0,3 10 0 0 0,0 7 0 0 0,-3 5 0 0 0,-3 2 0 0 0,-2 1 0 0 0,-3 0 0 0 0,-1-1 0 0 0,-1 0 0 0 0,0 0 0 0 0,-1-1 0 0 0,1 0 0 0 0,-1-1 0 0 0,1 1 0 0 0,-10-1 0 0 0,-4 0 0 0 0,2 1 0 0 0,2-1 0 0 0,-8 1 0 0 0,1-1 0 0 0,2 0 0 0 0,4 1 0 0 0,3-1 0 0 0,4 1 0 0 0,-7-1 0 0 0,-3 1 0 0 0,2-1 0 0 0,-8-9 0 0 0,1-4 0 0 0,2 1 0 0 0,5 2 0 0 0,4-16 0 0 0,4-25 0 0 0,2-22 0 0 0,2-19 0 0 0,0-14 0 0 0,1-9 0 0 0,10 6 0 0 0,3 1 0 0 0,-1 0 0 0 0,-2-2 0 0 0,-4-3 0 0 0,8 0 0 0 0,0-3 0 0 0,-1 0 0 0 0,-4 0 0 0 0,-3-1 0 0 0,-3 0 0 0 0,-3 0 0 0 0,10 10 0 0 0,2 4 0 0 0,-1-1 0 0 0,-3-2 0 0 0,-2-4 0 0 0,-3-2 0 0 0,8-2 0 0 0,2-1 0 0 0,-2-2 0 0 0,-2 0 0 0 0,-3 0 0 0 0,7 0 0 0 0,1 0 0 0 0,-2 1 0 0 0,-3-1 0 0 0,7 0 0 0 0,0 1 0 0 0,-3-1 0 0 0,-3 1 0 0 0,-4-1 0 0 0,7 1 0 0 0,1-1 0 0 0,-2 1 0 0 0,-3-1 0 0 0,-4 1 0 0 0,8 0 0 0 0,1-1 0 0 0,-2 1 0 0 0,-3-1 0 0 0,6 1 0 0 0,1-1 0 0 0,-2 1 0 0 0,-4-1 0 0 0,-5 1 0 0 0,-2 19 0 0 0,-2 27 0 0 0,-1 25 0 0 0,-12 20 0 0 0,-3 15 0 0 0,1 9 0 0 0,2 15 0 0 0,-7 4 0 0 0,0 1 0 0 0,-7-14 0 0 0,1-8 0 0 0,4-2 0 0 0,-4-2 0 0 0,2 2 0 0 0,4 1 0 0 0,-4-8 0 0 0,1-3 0 0 0,-5 2 0 0 0,1 4 0 0 0,-4-8 0 0 0,2 0 0 0 0,6 3 0 0 0,6 3 0 0 0,-4-5 0 0 0,1-1 0 0 0,-6 3 0 0 0,1 4 0 0 0,-6 4 0 0 0,3 3 0 0 0,5 2 0 0 0,-4-9 0 0 0,3-2 0 0 0,5 0 0 0 0,-5 3 0 0 0,1 3 0 0 0,5 3 0 0 0,5 1 0 0 0,-6-8 0 0 0,0-3 0 0 0,3-19 0 0 0,4-23 0 0 0,4-23 0 0 0,2-17 0 0 0,13-13 0 0 0,4-8 0 0 0,0-3 0 0 0,-2-3 0 0 0,6 1 0 0 0,2 1 0 0 0,-4 1 0 0 0,-3 1 0 0 0,5 0 0 0 0,0 2 0 0 0,-2-1 0 0 0,-5 1 0 0 0,-3-1 0 0 0,7 1 0 0 0,1 0 0 0 0,-2-1 0 0 0,-4 1 0 0 0,-2-1 0 0 0,6 1 0 0 0,2 0 0 0 0,-2-1 0 0 0,-3 1 0 0 0,-3-1 0 0 0,7 1 0 0 0,1-1 0 0 0,-2 1 0 0 0,-3-1 0 0 0,-4 1 0 0 0,-2-1 0 0 0,8 11 0 0 0,2 2 0 0 0,-2 20 0 0 0,-2 24 0 0 0,-4 23 0 0 0,-2 17 0 0 0,-2 12 0 0 0,-1 8 0 0 0,-11 3 0 0 0,-4 2 0 0 0,1 0 0 0 0,2 0 0 0 0,3-2 0 0 0,4-1 0 0 0,-9-1 0 0 0,-1 0 0 0 0,1 0 0 0 0,4-1 0 0 0,2 0 0 0 0,-7-9 0 0 0,-1-4 0 0 0,2 1 0 0 0,3 2 0 0 0,3 3 0 0 0,-7 3 0 0 0,-1 2 0 0 0,2 2 0 0 0,-7-10 0 0 0,0-2 0 0 0,4 0 0 0 0,4 3 0 0 0,4-17 0 0 0,4-24 0 0 0,2-23 0 0 0,2-19 0 0 0,0-14 0 0 0,1-9 0 0 0,0-4 0 0 0,0-2 0 0 0,-1 0 0 0 0,11 10 0 0 0,12 15 0 0 0,3 24 0 0 0,-3 23 0 0 0,-6 21 0 0 0,5 5 0 0 0,-2 7 0 0 0,-4 6 0 0 0,-5 4 0 0 0,6-6 0 0 0,-1-1 0 0 0,-2 2 0 0 0,-4 3 0 0 0,-3 2 0 0 0,6-7 0 0 0,2-21 0 0 0,-2-25 0 0 0,-3-22 0 0 0,-4-17 0 0 0,-2-12 0 0 0,-2-7 0 0 0,-2-3 0 0 0,0-1 0 0 0,9 0 0 0 0,4 1 0 0 0,-1 1 0 0 0,-2 1 0 0 0,-3 0 0 0 0,-3 2 0 0 0,-2-1 0 0 0,-1 1 0 0 0,-1-1 0 0 0,10 1 0 0 0,2 0 0 0 0,0 19 0 0 0,-2 27 0 0 0,7 15 0 0 0,1 18 0 0 0,-4 14 0 0 0,-2 12 0 0 0,-5 7 0 0 0,-3 5 0 0 0,-2 2 0 0 0,-2 1 0 0 0,0 0 0 0 0,-1-2 0 0 0,0 1 0 0 0,1-2 0 0 0,9-10 0 0 0,4-3 0 0 0,-1 0 0 0 0,-2-18 0 0 0,-2-23 0 0 0,-4-23 0 0 0,9-18 0 0 0,1-13 0 0 0,-2-8 0 0 0,8-4 0 0 0,0-2 0 0 0,-3 0 0 0 0,5 11 0 0 0,-1 4 0 0 0,-4 20 0 0 0,-5 25 0 0 0,5 13 0 0 0,0 14 0 0 0,-2 14 0 0 0,-5 10 0 0 0,-4 7 0 0 0,-2 3 0 0 0,7-7 0 0 0,3-3 0 0 0,-2 1 0 0 0,-3 1 0 0 0,-2 3 0 0 0,-3 2 0 0 0,-2 1 0 0 0,-2 2 0 0 0,0 1 0 0 0,0-1 0 0 0,-1-18 0 0 0,-9-18 0 0 0,-4-21 0 0 0,-9-22 0 0 0,-1-17 0 0 0,5-11 0 0 0,-6 2 0 0 0,2-1 0 0 0,5-2 0 0 0,5-3 0 0 0,-4 8 0 0 0,0 2 0 0 0,3-2 0 0 0,-6-4 0 0 0,0-2 0 0 0,4-4 0 0 0,4-1 0 0 0,-5-2 0 0 0,0-1 0 0 0,3 0 0 0 0,-7 0 0 0 0,1 20 0 0 0,4 26 0 0 0,4 26 0 0 0,5 20 0 0 0,3 15 0 0 0,2 9 0 0 0,2 4 0 0 0,1 3 0 0 0,-10 0 0 0 0,-4-2 0 0 0,1 0 0 0 0,-7-11 0 0 0,-1-5 0 0 0,3 0 0 0 0,-6 3 0 0 0,2 2 0 0 0,-6-7 0 0 0,-8-12 0 0 0,-9-10 0 0 0,4-20 0 0 0,9-19 0 0 0,9-18 0 0 0,8-12 0 0 0,7-8 0 0 0,-5 5 0 0 0,-1 1 0 0 0,2 0 0 0 0,3-3 0 0 0,2-2 0 0 0,13 8 0 0 0,15 12 0 0 0,3 22 0 0 0,-2 22 0 0 0,5 10 0 0 0,-2 12 0 0 0,-6 10 0 0 0,-7 7 0 0 0,6-3 0 0 0,-2-1 0 0 0,-3 2 0 0 0,-4 4 0 0 0,7-8 0 0 0,-1 0 0 0 0,-2 1 0 0 0,-4 5 0 0 0,-3 2 0 0 0,-3 4 0 0 0,-3 1 0 0 0,9-7 0 0 0,3-4 0 0 0,-1 2 0 0 0,-2-18 0 0 0,-4-24 0 0 0,-2-22 0 0 0,-2-18 0 0 0,-1-14 0 0 0,-1-8 0 0 0,10-4 0 0 0,2-2 0 0 0,0 0 0 0 0,-2 1 0 0 0,-3 0 0 0 0,-3 2 0 0 0,-1 0 0 0 0,-2 2 0 0 0,-1-1 0 0 0,9 11 0 0 0,4 2 0 0 0,-1 1 0 0 0,-2-3 0 0 0,-3-4 0 0 0,-3-1 0 0 0,8 6 0 0 0,2 3 0 0 0,-1-2 0 0 0,-3-2 0 0 0,-4-4 0 0 0,8 7 0 0 0,1 22 0 0 0,-1 24 0 0 0,-4 22 0 0 0,-4-3 0 0 0,-2-15 0 0 0,-2-17 0 0 0,-1-18 0 0 0,-2-13 0 0 0,1-10 0 0 0,-11 5 0 0 0,-3 20 0 0 0,1 25 0 0 0,3 23 0 0 0,2 18 0 0 0,4 12 0 0 0,1 8 0 0 0,3 4 0 0 0,-1 2 0 0 0,2-1 0 0 0,0-1 0 0 0,-11-11 0 0 0,-3-4 0 0 0,1 0 0 0 0,-8-8 0 0 0,0-1 0 0 0,3 3 0 0 0,-6-5 0 0 0,2 1 0 0 0,4 4 0 0 0,-5 5 0 0 0,1 5 0 0 0,4 3 0 0 0,-4-7 0 0 0,0-1 0 0 0,5 0 0 0 0,-6-6 0 0 0,2-1 0 0 0,-7-7 0 0 0,2-19 0 0 0,-4-21 0 0 0,1-20 0 0 0,7-14 0 0 0,6-11 0 0 0,7-6 0 0 0,3-3 0 0 0,3 0 0 0 0,3-1 0 0 0,0 2 0 0 0,0 0 0 0 0,0 1 0 0 0,0 1 0 0 0,0 0 0 0 0,-1 1 0 0 0,0-1 0 0 0,0 1 0 0 0,0 0 0 0 0,0-1 0 0 0,0 1 0 0 0,0 0 0 0 0,0-1 0 0 0,0 1 0 0 0,0-1 0 0 0,0 1 0 0 0,0-1 0 0 0,0 1 0 0 0,0-1 0 0 0,0 1 0 0 0,0-1 0 0 0,0 1 0 0 0,0-1 0 0 0,0 1 0 0 0,0-1 0 0 0,10 1 0 0 0,3-1 0 0 0,0 1 0 0 0,7 9 0 0 0,1 4 0 0 0,-4-1 0 0 0,-5-2 0 0 0,6 6 0 0 0,10 12 0 0 0,10 9 0 0 0,-2 20 0 0 0,4 9 0 0 0,-6 13 0 0 0,-8 13 0 0 0,1 11 0 0 0,-4 8 0 0 0,-6 4 0 0 0,5-7 0 0 0,-2-2 0 0 0,-5 0 0 0 0,-4 3 0 0 0,-4 2 0 0 0,6 2 0 0 0,1 2 0 0 0,-1 0 0 0 0,-4 2 0 0 0,-2 0 0 0 0,-4 0 0 0 0,-1 0 0 0 0,-2 0 0 0 0,0-1 0 0 0,0 1 0 0 0,-1-1 0 0 0,0 1 0 0 0,1-1 0 0 0,0 1 0 0 0,0-1 0 0 0,0 1 0 0 0,0-1 0 0 0,0 1 0 0 0,0-1 0 0 0,0 1 0 0 0,0-1 0 0 0,-10-9 0 0 0,-4-14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23T21:24:25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33238 10996 16383 0 0,'0'8'0'0'0,"0"13"0"0"0,0 10 0 0 0,0 10 0 0 0,0 5 0 0 0,0 5 0 0 0,0 2 0 0 0,0 0 0 0 0,0 1 0 0 0,0-1 0 0 0,0 0 0 0 0,0-1 0 0 0,0 0 0 0 0,0 0 0 0 0,0-1 0 0 0,0 1 0 0 0,0-1 0 0 0,-9-9 0 0 0,-2-2 0 0 0,0 0 0 0 0,-7-6 0 0 0,0-18 0 0 0,3-20 0 0 0,-5-19 0 0 0,2-14 0 0 0,2-9 0 0 0,-3 3 0 0 0,1 1 0 0 0,3-3 0 0 0,5-1 0 0 0,-5 7 0 0 0,0 1 0 0 0,2-1 0 0 0,5-4 0 0 0,2-2 0 0 0,3-3 0 0 0,-7-1 0 0 0,-2-2 0 0 0,1-1 0 0 0,3 0 0 0 0,2 0 0 0 0,3 0 0 0 0,1 0 0 0 0,-7 1 0 0 0,-3-1 0 0 0,2 1 0 0 0,1-1 0 0 0,3 1 0 0 0,3 0 0 0 0,1 17 0 0 0,1 23 0 0 0,1 23 0 0 0,1 17 0 0 0,-1 13 0 0 0,1 8 0 0 0,-1 4 0 0 0,0 2 0 0 0,0 0 0 0 0,-8-1 0 0 0,-4-1 0 0 0,1-1 0 0 0,2 0 0 0 0,3-2 0 0 0,-7 1 0 0 0,-1-1 0 0 0,2 0 0 0 0,3 1 0 0 0,3-1 0 0 0,3 0 0 0 0,-7 0 0 0 0,-2 1 0 0 0,1-1 0 0 0,2 0 0 0 0,-5-8 0 0 0,-1-3 0 0 0,2 0 0 0 0,-5 3 0 0 0,0 2 0 0 0,3 2 0 0 0,-4 2 0 0 0,1 2 0 0 0,3 0 0 0 0,5 1 0 0 0,-6-9 0 0 0,1-2 0 0 0,3-1 0 0 0,3 3 0 0 0,3-15 0 0 0,3-21 0 0 0,2-21 0 0 0,1-16 0 0 0,0-12 0 0 0,10 1 0 0 0,2-1 0 0 0,-1-3 0 0 0,-1-1 0 0 0,5 6 0 0 0,1 2 0 0 0,-3-2 0 0 0,-3-3 0 0 0,5-2 0 0 0,0-3 0 0 0,-2-2 0 0 0,-4-1 0 0 0,-3 0 0 0 0,6-1 0 0 0,1 0 0 0 0,-2 0 0 0 0,-2 0 0 0 0,-3 1 0 0 0,6-1 0 0 0,1 1 0 0 0,-2-1 0 0 0,7 10 0 0 0,-1 2 0 0 0,-2 0 0 0 0,-5 15 0 0 0,-3 20 0 0 0,-3 21 0 0 0,6 15 0 0 0,2 12 0 0 0,-1 7 0 0 0,-3 4 0 0 0,-3 1 0 0 0,-1 1 0 0 0,-3-2 0 0 0,0 0 0 0 0,-1-1 0 0 0,-10-1 0 0 0,-2 0 0 0 0,1 0 0 0 0,1-1 0 0 0,-5 0 0 0 0,-1 0 0 0 0,3 1 0 0 0,-5-1 0 0 0,0 0 0 0 0,-6 1 0 0 0,2-1 0 0 0,4 0 0 0 0,-3 1 0 0 0,2-1 0 0 0,4-17 0 0 0,4-23 0 0 0,5-23 0 0 0,11-17 0 0 0,6-13 0 0 0,0-8 0 0 0,-1-4 0 0 0,6-2 0 0 0,0 0 0 0 0,-2 1 0 0 0,5 1 0 0 0,-1 1 0 0 0,-3 0 0 0 0,-4 1 0 0 0,4 1 0 0 0,0 0 0 0 0,-2-1 0 0 0,-4 1 0 0 0,5 9 0 0 0,1 2 0 0 0,-3 0 0 0 0,6 6 0 0 0,0 1 0 0 0,5 5 0 0 0,-1 17 0 0 0,-4 19 0 0 0,-6 16 0 0 0,-4 13 0 0 0,-4 10 0 0 0,-2 4 0 0 0,-2 4 0 0 0,-1 0 0 0 0,0-1 0 0 0,0 1 0 0 0,0-2 0 0 0,1 0 0 0 0,-1-1 0 0 0,1-1 0 0 0,0 1 0 0 0,0-1 0 0 0,0 0 0 0 0,0 0 0 0 0,0 1 0 0 0,0-1 0 0 0,0 0 0 0 0,0-17 0 0 0,0-23 0 0 0,0-23 0 0 0,0-17 0 0 0,0-13 0 0 0,0-8 0 0 0,9-4 0 0 0,3-2 0 0 0,-1 0 0 0 0,-2 1 0 0 0,-3 1 0 0 0,7 1 0 0 0,0 0 0 0 0,-1 1 0 0 0,-3 1 0 0 0,6 0 0 0 0,0-1 0 0 0,-2 1 0 0 0,-4 0 0 0 0,-3 0 0 0 0,-2 0 0 0 0,-3-1 0 0 0,8 1 0 0 0,2-1 0 0 0,0 1 0 0 0,6 0 0 0 0,0-1 0 0 0,-2 1 0 0 0,4 8 0 0 0,0 3 0 0 0,-4 18 0 0 0,-4 20 0 0 0,4 20 0 0 0,0 15 0 0 0,-2 11 0 0 0,-4 7 0 0 0,-4 3 0 0 0,-1 2 0 0 0,-3-1 0 0 0,-1 0 0 0 0,-9-10 0 0 0,-3-4 0 0 0,0 0 0 0 0,-6 2 0 0 0,-1 2 0 0 0,4 2 0 0 0,4 2 0 0 0,-5-7 0 0 0,0-3 0 0 0,3 2 0 0 0,-5-7 0 0 0,1 0 0 0 0,3-15 0 0 0,-5-10 0 0 0,1-16 0 0 0,3-15 0 0 0,5-13 0 0 0,3-9 0 0 0,-5 3 0 0 0,-1 0 0 0 0,2-2 0 0 0,3-3 0 0 0,2-2 0 0 0,3-1 0 0 0,1-2 0 0 0,2 0 0 0 0,0-1 0 0 0,1 1 0 0 0,-1-1 0 0 0,1 0 0 0 0,-1 0 0 0 0,1 1 0 0 0,-1-1 0 0 0,0 1 0 0 0,0 0 0 0 0,0-1 0 0 0,0 1 0 0 0,0-1 0 0 0,0 1 0 0 0,0 17 0 0 0,0 24 0 0 0,8 21 0 0 0,4 18 0 0 0,-1 13 0 0 0,-2 8 0 0 0,-3 5 0 0 0,-2 0 0 0 0,7-8 0 0 0,2-3 0 0 0,-2-1 0 0 0,-3 1 0 0 0,-2 2 0 0 0,-2 2 0 0 0,-3 2 0 0 0,0 0 0 0 0,-1 1 0 0 0,-1 1 0 0 0,1-1 0 0 0,-10-8 0 0 0,-2-2 0 0 0,1-1 0 0 0,2 3 0 0 0,3 2 0 0 0,2 2 0 0 0,-7-6 0 0 0,-2-2 0 0 0,2 1 0 0 0,-6-6 0 0 0,0 0 0 0 0,2 3 0 0 0,4 4 0 0 0,-4-6 0 0 0,-1 1 0 0 0,-5 3 0 0 0,0 3 0 0 0,4-14 0 0 0,5-20 0 0 0,4-21 0 0 0,4-17 0 0 0,2-11 0 0 0,2-9 0 0 0,1-3 0 0 0,0-2 0 0 0,0-1 0 0 0,-1 1 0 0 0,1 1 0 0 0,-1 1 0 0 0,1 1 0 0 0,-1 0 0 0 0,0 0 0 0 0,0 1 0 0 0,8 0 0 0 0,4 0 0 0 0,-1 0 0 0 0,-2-1 0 0 0,-3 1 0 0 0,-2 0 0 0 0,-2-1 0 0 0,-1 1 0 0 0,8-1 0 0 0,2 1 0 0 0,0 0 0 0 0,-3-1 0 0 0,-2 1 0 0 0,6 8 0 0 0,11 12 0 0 0,0 20 0 0 0,-3 20 0 0 0,-5 18 0 0 0,-5 13 0 0 0,4-1 0 0 0,0 2 0 0 0,-2 3 0 0 0,-3 3 0 0 0,-4 2 0 0 0,-2 1 0 0 0,-2 1 0 0 0,-1 1 0 0 0,0-1 0 0 0,-1 1 0 0 0,1 0 0 0 0,-1 0 0 0 0,-8-1 0 0 0,-3 1 0 0 0,1-1 0 0 0,-7-8 0 0 0,0-3 0 0 0,3 0 0 0 0,4 3 0 0 0,4 2 0 0 0,-6-7 0 0 0,0 0 0 0 0,2 1 0 0 0,-7-5 0 0 0,1-18 0 0 0,-6-11 0 0 0,1-15 0 0 0,4-15 0 0 0,6-12 0 0 0,4-8 0 0 0,4-6 0 0 0,2-2 0 0 0,2-1 0 0 0,1 0 0 0 0,0 0 0 0 0,0 0 0 0 0,-1 2 0 0 0,1 0 0 0 0,-1 0 0 0 0,1 1 0 0 0,-1-1 0 0 0,0 1 0 0 0,0 0 0 0 0,0 17 0 0 0,0 24 0 0 0,8 21 0 0 0,4 18 0 0 0,-1 14 0 0 0,-2 6 0 0 0,-3 6 0 0 0,-2 0 0 0 0,-2 1 0 0 0,8-1 0 0 0,1 0 0 0 0,0-2 0 0 0,-2-1 0 0 0,-4 0 0 0 0,-1-1 0 0 0,-2 1 0 0 0,-10-1 0 0 0,-4 0 0 0 0,1 0 0 0 0,1 1 0 0 0,-5-10 0 0 0,-1-2 0 0 0,2 0 0 0 0,-4 3 0 0 0,-1 2 0 0 0,5 2 0 0 0,3 2 0 0 0,-4-7 0 0 0,0-2 0 0 0,2 1 0 0 0,-5-7 0 0 0,1-18 0 0 0,3-20 0 0 0,3-18 0 0 0,5-14 0 0 0,2-10 0 0 0,3-6 0 0 0,10-2 0 0 0,3-2 0 0 0,0 1 0 0 0,6 9 0 0 0,1 5 0 0 0,-4-1 0 0 0,5 8 0 0 0,-1 0 0 0 0,5 6 0 0 0,7 8 0 0 0,7 8 0 0 0,6 5 0 0 0,-5 13 0 0 0,0 5 0 0 0,2 1 0 0 0,-6 7 0 0 0,-9 10 0 0 0,0-1 0 0 0,-4 3 0 0 0,-7 6 0 0 0,-5 5 0 0 0,-4 5 0 0 0,-13-7 0 0 0,-13-9 0 0 0,-12-11 0 0 0,-9-8 0 0 0,2 3 0 0 0,-1-2 0 0 0,-3-3 0 0 0,7-11 0 0 0,9-15 0 0 0,9-14 0 0 0,16-1 0 0 0,9-4 0 0 0,12 4 0 0 0,11 7 0 0 0,1 16 0 0 0,3 19 0 0 0,-3 15 0 0 0,1 13 0 0 0,-5 8 0 0 0,-6 5 0 0 0,1-6 0 0 0,-3-3 0 0 0,-4 1 0 0 0,-5 1 0 0 0,-5 2 0 0 0,-2 1 0 0 0,-11-7 0 0 0,-4-19 0 0 0,-9-14 0 0 0,0-16 0 0 0,2-16 0 0 0,6-13 0 0 0,4-9 0 0 0,4-4 0 0 0,3-4 0 0 0,-8 8 0 0 0,-1 3 0 0 0,1 0 0 0 0,2-1 0 0 0,3-2 0 0 0,1-2 0 0 0,2-2 0 0 0,2 17 0 0 0,0 22 0 0 0,0 23 0 0 0,-8 8 0 0 0,-3 10 0 0 0,0 8 0 0 0,-6-1 0 0 0,-10 0 0 0 0,-8-5 0 0 0,1 1 0 0 0,-2-6 0 0 0,5 2 0 0 0,-1-5 0 0 0,6 3 0 0 0,6 6 0 0 0,-2-4 0 0 0,3 3 0 0 0,-4-4 0 0 0,2-16 0 0 0,4-19 0 0 0,5-16 0 0 0,5-14 0 0 0,12 0 0 0 0,6-3 0 0 0,0-3 0 0 0,8 6 0 0 0,-1 0 0 0 0,7-2 0 0 0,-1-3 0 0 0,-6-4 0 0 0,4 7 0 0 0,-2 1 0 0 0,4 6 0 0 0,-1 19 0 0 0,-6 19 0 0 0,-5 18 0 0 0,-5 13 0 0 0,-3 9 0 0 0,-2 6 0 0 0,-3 3 0 0 0,1 0 0 0 0,-2 0 0 0 0,2-1 0 0 0,-10-9 0 0 0,-2-4 0 0 0,0 0 0 0 0,-5-7 0 0 0,-1-1 0 0 0,3 3 0 0 0,4 5 0 0 0,-5-6 0 0 0,0 1 0 0 0,3-15 0 0 0,4-20 0 0 0,3-19 0 0 0,3-14 0 0 0,2-11 0 0 0,1-8 0 0 0,9 6 0 0 0,3 2 0 0 0,0-1 0 0 0,-3-2 0 0 0,7-1 0 0 0,0-2 0 0 0,-3-1 0 0 0,6 8 0 0 0,7 11 0 0 0,1 2 0 0 0,-6 14 0 0 0,3 11 0 0 0,-2 14 0 0 0,-6 14 0 0 0,-4 12 0 0 0,-6 8 0 0 0,-3 6 0 0 0,-2 3 0 0 0,-1 1 0 0 0,-1 0 0 0 0,-9-9 0 0 0,-11-12 0 0 0,-2-20 0 0 0,2-22 0 0 0,6-17 0 0 0,4-14 0 0 0,5-8 0 0 0,12 4 0 0 0,13 9 0 0 0,4 19 0 0 0,-2 22 0 0 0,-4 18 0 0 0,-6 14 0 0 0,-13 0 0 0 0,-6-15 0 0 0,-2-20 0 0 0,9-10 0 0 0,14 4 0 0 0,5-6 0 0 0,-1-10 0 0 0,-3 7 0 0 0,-4 14 0 0 0,-4 16 0 0 0,6 4 0 0 0,9-1 0 0 0,2-13 0 0 0,-12-8 0 0 0,-8-12 0 0 0,-5-14 0 0 0,-1-10 0 0 0,-1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819" y="1892771"/>
            <a:ext cx="6075081" cy="6086519"/>
          </a:xfrm>
        </p:spPr>
        <p:txBody>
          <a:bodyPr anchor="b"/>
          <a:lstStyle>
            <a:lvl1pPr algn="l">
              <a:defRPr sz="21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819" y="9050467"/>
            <a:ext cx="6075081" cy="2026918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200150" y="8533478"/>
            <a:ext cx="7647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51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25783" y="4162587"/>
            <a:ext cx="7275267" cy="7216614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10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00900" y="2739706"/>
            <a:ext cx="1384788" cy="863949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31071" y="2739706"/>
            <a:ext cx="6173511" cy="863949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1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783" y="1951498"/>
            <a:ext cx="7275267" cy="1600777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783" y="4267200"/>
            <a:ext cx="7275267" cy="711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5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25" y="2403434"/>
            <a:ext cx="6524408" cy="5811053"/>
          </a:xfrm>
        </p:spPr>
        <p:txBody>
          <a:bodyPr anchor="t"/>
          <a:lstStyle>
            <a:lvl1pPr>
              <a:defRPr sz="3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623" y="8623454"/>
            <a:ext cx="6081277" cy="2755747"/>
          </a:xfrm>
        </p:spPr>
        <p:txBody>
          <a:bodyPr anchor="b">
            <a:normAutofit/>
          </a:bodyPr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9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783" y="1891700"/>
            <a:ext cx="7275267" cy="16605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5783" y="3986389"/>
            <a:ext cx="3540443" cy="73928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0607" y="3986389"/>
            <a:ext cx="3540443" cy="73928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6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783" y="2014413"/>
            <a:ext cx="7275267" cy="153796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784" y="3758005"/>
            <a:ext cx="3540442" cy="131456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350" b="0" cap="all" spc="225" baseline="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5784" y="5689600"/>
            <a:ext cx="3540443" cy="5689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0607" y="3758002"/>
            <a:ext cx="3540443" cy="131456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350" b="0" cap="all" spc="225" baseline="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0607" y="5689600"/>
            <a:ext cx="3540443" cy="5689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4938198" y="5369769"/>
            <a:ext cx="7647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922822" y="8572492"/>
            <a:ext cx="636506" cy="727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200150" y="5369769"/>
            <a:ext cx="7647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32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2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0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946" y="2910029"/>
            <a:ext cx="2582755" cy="3479833"/>
          </a:xfrm>
        </p:spPr>
        <p:txBody>
          <a:bodyPr anchor="b"/>
          <a:lstStyle>
            <a:lvl1pPr algn="r">
              <a:defRPr sz="2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526" y="1422400"/>
            <a:ext cx="4200524" cy="9956800"/>
          </a:xfrm>
        </p:spPr>
        <p:txBody>
          <a:bodyPr anchor="ctr">
            <a:normAutofit/>
          </a:bodyPr>
          <a:lstStyle>
            <a:lvl1pPr>
              <a:defRPr sz="21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500">
                <a:solidFill>
                  <a:schemeClr val="tx1"/>
                </a:solidFill>
              </a:defRPr>
            </a:lvl3pPr>
            <a:lvl4pPr>
              <a:defRPr sz="1350">
                <a:solidFill>
                  <a:schemeClr val="tx1"/>
                </a:solidFill>
              </a:defRPr>
            </a:lvl4pPr>
            <a:lvl5pPr>
              <a:defRPr sz="135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6946" y="6812741"/>
            <a:ext cx="2546063" cy="3609396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2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915" y="2581835"/>
            <a:ext cx="2590785" cy="3818965"/>
          </a:xfrm>
        </p:spPr>
        <p:txBody>
          <a:bodyPr anchor="b"/>
          <a:lstStyle>
            <a:lvl1pPr algn="r">
              <a:defRPr sz="2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200526" y="1422400"/>
            <a:ext cx="4200524" cy="9956800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8916" y="6812741"/>
            <a:ext cx="2554092" cy="3144058"/>
          </a:xfr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7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783" y="1944360"/>
            <a:ext cx="7275267" cy="16079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783" y="4267199"/>
            <a:ext cx="7275267" cy="7112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6803516" y="9327477"/>
            <a:ext cx="499015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 b="1" cap="all" spc="225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807126" y="3202150"/>
            <a:ext cx="498293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 b="1" cap="all" spc="225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0665" y="6010392"/>
            <a:ext cx="495852" cy="802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99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6" userDrawn="1">
          <p15:clr>
            <a:srgbClr val="F26B43"/>
          </p15:clr>
        </p15:guide>
        <p15:guide id="2" pos="3024" userDrawn="1">
          <p15:clr>
            <a:srgbClr val="F26B43"/>
          </p15:clr>
        </p15:guide>
        <p15:guide id="3" pos="5670" userDrawn="1">
          <p15:clr>
            <a:srgbClr val="F26B43"/>
          </p15:clr>
        </p15:guide>
        <p15:guide id="4" pos="5292" userDrawn="1">
          <p15:clr>
            <a:srgbClr val="F26B43"/>
          </p15:clr>
        </p15:guide>
        <p15:guide id="16" pos="378" userDrawn="1">
          <p15:clr>
            <a:srgbClr val="F26B43"/>
          </p15:clr>
        </p15:guide>
        <p15:guide id="23" orient="horz" pos="7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rhuan@email.co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61D64-D0F5-507F-C267-B3A42A22C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036000B-1D05-52A4-D602-475B257F31AE}"/>
              </a:ext>
            </a:extLst>
          </p:cNvPr>
          <p:cNvSpPr/>
          <p:nvPr/>
        </p:nvSpPr>
        <p:spPr>
          <a:xfrm>
            <a:off x="-1" y="0"/>
            <a:ext cx="9601200" cy="12801600"/>
          </a:xfrm>
          <a:prstGeom prst="rect">
            <a:avLst/>
          </a:prstGeom>
          <a:solidFill>
            <a:srgbClr val="0003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2761B2-8DDC-F0CA-6F0F-86A1EA509FC9}"/>
              </a:ext>
            </a:extLst>
          </p:cNvPr>
          <p:cNvSpPr txBox="1"/>
          <p:nvPr/>
        </p:nvSpPr>
        <p:spPr>
          <a:xfrm>
            <a:off x="1" y="210553"/>
            <a:ext cx="960119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7200" dirty="0">
                <a:latin typeface="Impact"/>
              </a:rPr>
              <a:t>PLAYWRIGHT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108A3B-0AE8-E5B8-0989-E8774F420091}"/>
              </a:ext>
            </a:extLst>
          </p:cNvPr>
          <p:cNvSpPr txBox="1"/>
          <p:nvPr/>
        </p:nvSpPr>
        <p:spPr>
          <a:xfrm>
            <a:off x="231607" y="11411952"/>
            <a:ext cx="888532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000" dirty="0"/>
              <a:t>RHUAN QUADROS</a:t>
            </a:r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1E92C25-0740-86D7-76EB-5165A327A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605" y="2105526"/>
            <a:ext cx="6091990" cy="91440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8A400A2-B0FA-A3C5-3B05-D0B773EBD3E4}"/>
              </a:ext>
            </a:extLst>
          </p:cNvPr>
          <p:cNvSpPr txBox="1"/>
          <p:nvPr/>
        </p:nvSpPr>
        <p:spPr>
          <a:xfrm>
            <a:off x="0" y="1579144"/>
            <a:ext cx="960119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400" dirty="0">
                <a:latin typeface="Rockwell"/>
                <a:ea typeface="+mn-lt"/>
                <a:cs typeface="+mn-lt"/>
              </a:rPr>
              <a:t>Sintetize.</a:t>
            </a:r>
            <a:r>
              <a:rPr lang="pt-BR" sz="4400" dirty="0">
                <a:solidFill>
                  <a:srgbClr val="EB4646"/>
                </a:solidFill>
                <a:latin typeface="Rockwell"/>
                <a:ea typeface="+mn-lt"/>
                <a:cs typeface="+mn-lt"/>
              </a:rPr>
              <a:t> Teste. </a:t>
            </a:r>
            <a:r>
              <a:rPr lang="pt-BR" sz="4400" dirty="0">
                <a:solidFill>
                  <a:srgbClr val="00B050"/>
                </a:solidFill>
                <a:latin typeface="Rockwell"/>
                <a:ea typeface="+mn-lt"/>
                <a:cs typeface="+mn-lt"/>
              </a:rPr>
              <a:t>Domine.</a:t>
            </a:r>
            <a:endParaRPr lang="pt-BR" sz="4400">
              <a:solidFill>
                <a:srgbClr val="00B050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62624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94C5E-2162-A9AD-8FC4-7DE8B6637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C935-0ADF-748A-BAB9-61D86A46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A765-E2FB-4CEF-B89E-F2238C8BF6F6}" type="datetime1">
              <a:t>23/06/2025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2AA9943-0574-8C61-9D6B-7357008186FD}"/>
              </a:ext>
            </a:extLst>
          </p:cNvPr>
          <p:cNvSpPr txBox="1"/>
          <p:nvPr/>
        </p:nvSpPr>
        <p:spPr>
          <a:xfrm>
            <a:off x="1842439" y="3514067"/>
            <a:ext cx="5929166" cy="1569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 dirty="0">
                <a:latin typeface="Impact"/>
              </a:rPr>
              <a:t>05</a:t>
            </a:r>
            <a:endParaRPr lang="pt-BR" dirty="0">
              <a:latin typeface="Impac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451DB9-0625-B1A5-28BD-4D3D3A6D63B6}"/>
              </a:ext>
            </a:extLst>
          </p:cNvPr>
          <p:cNvSpPr txBox="1"/>
          <p:nvPr/>
        </p:nvSpPr>
        <p:spPr>
          <a:xfrm>
            <a:off x="833398" y="5218008"/>
            <a:ext cx="795475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7200" dirty="0"/>
              <a:t>BUSCANDO ELEMENTOS</a:t>
            </a:r>
            <a:endParaRPr lang="pt-BR" dirty="0"/>
          </a:p>
          <a:p>
            <a:pPr algn="ctr"/>
            <a:r>
              <a:rPr lang="pt-BR" sz="7200" dirty="0"/>
              <a:t>E</a:t>
            </a:r>
          </a:p>
          <a:p>
            <a:pPr algn="ctr"/>
            <a:r>
              <a:rPr lang="pt-BR" sz="7200" dirty="0"/>
              <a:t>DOCUMENTANDO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31814816-3F50-13E5-4530-03CC69B9C028}"/>
                  </a:ext>
                </a:extLst>
              </p14:cNvPr>
              <p14:cNvContentPartPr/>
              <p14:nvPr/>
            </p14:nvContentPartPr>
            <p14:xfrm>
              <a:off x="9119128" y="6957126"/>
              <a:ext cx="298172" cy="758453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31814816-3F50-13E5-4530-03CC69B9C0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1144" y="6939136"/>
                <a:ext cx="333780" cy="794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8A32423-7197-3A16-069C-0E35CCDD6A42}"/>
                  </a:ext>
                </a:extLst>
              </p14:cNvPr>
              <p14:cNvContentPartPr/>
              <p14:nvPr/>
            </p14:nvContentPartPr>
            <p14:xfrm>
              <a:off x="9074223" y="6992825"/>
              <a:ext cx="338415" cy="1259584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8A32423-7197-3A16-069C-0E35CCDD6A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6241" y="6974826"/>
                <a:ext cx="374019" cy="12952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614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DE34B-C29D-E03B-D0DA-A78C3E7D3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9ACB-14D5-4A04-D32B-EE53D020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22" y="1041972"/>
            <a:ext cx="8614235" cy="1002712"/>
          </a:xfrm>
        </p:spPr>
        <p:txBody>
          <a:bodyPr/>
          <a:lstStyle/>
          <a:p>
            <a:r>
              <a:rPr lang="pt-BR" sz="3600" b="0" dirty="0">
                <a:ea typeface="+mj-lt"/>
                <a:cs typeface="+mj-lt"/>
              </a:rPr>
              <a:t>🔍 </a:t>
            </a:r>
            <a:r>
              <a:rPr lang="pt-BR" sz="3600" dirty="0">
                <a:ea typeface="+mj-lt"/>
                <a:cs typeface="+mj-lt"/>
              </a:rPr>
              <a:t>BUSCANDO E DOCUMENTANDO ELEMENTOS</a:t>
            </a:r>
            <a:endParaRPr lang="pt-B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E60B9-DBD6-EE35-9601-42E7A292B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892" y="2734169"/>
            <a:ext cx="7985443" cy="6305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800" dirty="0">
                <a:ea typeface="+mn-lt"/>
                <a:cs typeface="+mn-lt"/>
              </a:rPr>
              <a:t>Quer pegar vários itens de uma lista?</a:t>
            </a:r>
            <a:endParaRPr lang="pt-BR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64AF42-6576-DA25-FFE7-483FA42D2406}"/>
              </a:ext>
            </a:extLst>
          </p:cNvPr>
          <p:cNvSpPr txBox="1">
            <a:spLocks/>
          </p:cNvSpPr>
          <p:nvPr/>
        </p:nvSpPr>
        <p:spPr>
          <a:xfrm>
            <a:off x="808892" y="6960336"/>
            <a:ext cx="7985443" cy="630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ea typeface="+mn-lt"/>
                <a:cs typeface="+mn-lt"/>
              </a:rPr>
              <a:t>Para depurar testes: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2865097-24A9-794F-4FF8-780F2F6FDC6B}"/>
              </a:ext>
            </a:extLst>
          </p:cNvPr>
          <p:cNvSpPr txBox="1"/>
          <p:nvPr/>
        </p:nvSpPr>
        <p:spPr>
          <a:xfrm>
            <a:off x="884553" y="8122704"/>
            <a:ext cx="7830474" cy="214526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latin typeface="Aharoni"/>
                <a:ea typeface="+mn-lt"/>
                <a:cs typeface="+mn-lt"/>
              </a:rPr>
              <a:t>pagina.</a:t>
            </a:r>
            <a:r>
              <a:rPr lang="pt-BR" sz="2400" b="1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screenshot</a:t>
            </a:r>
            <a:r>
              <a:rPr lang="pt-BR" sz="2400" b="1">
                <a:latin typeface="Aharoni"/>
                <a:ea typeface="+mn-lt"/>
                <a:cs typeface="+mn-lt"/>
              </a:rPr>
              <a:t>({ </a:t>
            </a:r>
            <a:r>
              <a:rPr lang="pt-BR" sz="2400" b="1">
                <a:solidFill>
                  <a:srgbClr val="E388A5"/>
                </a:solidFill>
                <a:latin typeface="Aharoni"/>
                <a:ea typeface="+mn-lt"/>
                <a:cs typeface="+mn-lt"/>
              </a:rPr>
              <a:t>path</a:t>
            </a:r>
            <a:r>
              <a:rPr lang="pt-BR" sz="2400" b="1">
                <a:latin typeface="Aharoni"/>
                <a:ea typeface="+mn-lt"/>
                <a:cs typeface="+mn-lt"/>
              </a:rPr>
              <a:t>: </a:t>
            </a:r>
            <a:r>
              <a:rPr lang="pt-BR" sz="2400" b="1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'tela.png'</a:t>
            </a:r>
            <a:r>
              <a:rPr lang="pt-BR" sz="2400" b="1">
                <a:latin typeface="Aharoni"/>
                <a:ea typeface="+mn-lt"/>
                <a:cs typeface="+mn-lt"/>
              </a:rPr>
              <a:t> });</a:t>
            </a:r>
            <a:endParaRPr lang="pt-BR" sz="2400" b="1" dirty="0">
              <a:latin typeface="Aharoni"/>
              <a:ea typeface="+mn-lt"/>
              <a:cs typeface="+mn-lt"/>
            </a:endParaRPr>
          </a:p>
          <a:p>
            <a:r>
              <a:rPr lang="pt-BR" sz="2400" b="1">
                <a:solidFill>
                  <a:schemeClr val="tx1">
                    <a:lumMod val="76000"/>
                  </a:schemeClr>
                </a:solidFill>
                <a:latin typeface="Aharoni"/>
                <a:ea typeface="+mn-lt"/>
                <a:cs typeface="+mn-lt"/>
              </a:rPr>
              <a:t>// Ou ative vídeos:</a:t>
            </a:r>
            <a:endParaRPr lang="pt-BR" sz="2400" b="1">
              <a:solidFill>
                <a:schemeClr val="tx1">
                  <a:lumMod val="76000"/>
                </a:schemeClr>
              </a:solidFill>
              <a:latin typeface="Aharoni"/>
              <a:cs typeface="Aharoni"/>
            </a:endParaRPr>
          </a:p>
          <a:p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const</a:t>
            </a:r>
            <a:r>
              <a:rPr lang="pt-BR" sz="2400" b="1">
                <a:latin typeface="Aharoni"/>
                <a:ea typeface="+mn-lt"/>
                <a:cs typeface="+mn-lt"/>
              </a:rPr>
              <a:t> navegador = </a:t>
            </a:r>
            <a:r>
              <a:rPr lang="pt-BR" sz="2400" b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>
                <a:latin typeface="Aharoni"/>
                <a:ea typeface="+mn-lt"/>
                <a:cs typeface="+mn-lt"/>
              </a:rPr>
              <a:t> chromium.</a:t>
            </a:r>
            <a:r>
              <a:rPr lang="pt-BR" sz="2400" b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launch</a:t>
            </a:r>
            <a:r>
              <a:rPr lang="pt-BR" sz="2400" b="1">
                <a:latin typeface="Aharoni"/>
                <a:ea typeface="+mn-lt"/>
                <a:cs typeface="+mn-lt"/>
              </a:rPr>
              <a:t>({</a:t>
            </a:r>
            <a:endParaRPr lang="pt-BR" sz="2400" b="1">
              <a:latin typeface="Aharoni"/>
              <a:cs typeface="Aharoni"/>
            </a:endParaRPr>
          </a:p>
          <a:p>
            <a:r>
              <a:rPr lang="pt-BR" sz="2400" b="1" dirty="0">
                <a:latin typeface="Aharoni"/>
                <a:ea typeface="+mn-lt"/>
                <a:cs typeface="+mn-lt"/>
              </a:rPr>
              <a:t>  </a:t>
            </a:r>
            <a:r>
              <a:rPr lang="pt-BR" sz="2400" b="1" err="1">
                <a:solidFill>
                  <a:srgbClr val="E388A5"/>
                </a:solidFill>
                <a:latin typeface="Aharoni"/>
                <a:ea typeface="+mn-lt"/>
                <a:cs typeface="+mn-lt"/>
              </a:rPr>
              <a:t>args</a:t>
            </a:r>
            <a:r>
              <a:rPr lang="pt-BR" sz="2400" b="1">
                <a:latin typeface="Aharoni"/>
                <a:ea typeface="+mn-lt"/>
                <a:cs typeface="+mn-lt"/>
              </a:rPr>
              <a:t>: [</a:t>
            </a:r>
            <a:r>
              <a:rPr lang="pt-BR" sz="2400" b="1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'--use-fake-ui-for-media-</a:t>
            </a:r>
            <a:r>
              <a:rPr lang="pt-BR" sz="2400" b="1" err="1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stream</a:t>
            </a:r>
            <a:r>
              <a:rPr lang="pt-BR" sz="2400" b="1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</a:t>
            </a:r>
            <a:r>
              <a:rPr lang="pt-BR" sz="2400" b="1">
                <a:latin typeface="Aharoni"/>
                <a:ea typeface="+mn-lt"/>
                <a:cs typeface="+mn-lt"/>
              </a:rPr>
              <a:t>]</a:t>
            </a:r>
            <a:endParaRPr lang="pt-BR" sz="2400" b="1">
              <a:latin typeface="Aharoni"/>
              <a:cs typeface="Aharoni"/>
            </a:endParaRPr>
          </a:p>
          <a:p>
            <a:r>
              <a:rPr lang="pt-BR" sz="2400" b="1" dirty="0">
                <a:latin typeface="Aharoni"/>
                <a:ea typeface="+mn-lt"/>
                <a:cs typeface="+mn-lt"/>
              </a:rPr>
              <a:t>});</a:t>
            </a:r>
            <a:endParaRPr lang="pt-BR" b="1" dirty="0">
              <a:latin typeface="Aharon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43DCE35-A40D-0324-132B-E1DB05F95D52}"/>
              </a:ext>
            </a:extLst>
          </p:cNvPr>
          <p:cNvSpPr/>
          <p:nvPr/>
        </p:nvSpPr>
        <p:spPr>
          <a:xfrm>
            <a:off x="505326" y="-1"/>
            <a:ext cx="463216" cy="1010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D43B4F-60A3-5157-F235-772928F95420}"/>
              </a:ext>
            </a:extLst>
          </p:cNvPr>
          <p:cNvSpPr txBox="1"/>
          <p:nvPr/>
        </p:nvSpPr>
        <p:spPr>
          <a:xfrm>
            <a:off x="884552" y="3832056"/>
            <a:ext cx="7830474" cy="214526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const</a:t>
            </a:r>
            <a:r>
              <a:rPr lang="pt-BR" sz="2400" b="1" dirty="0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 </a:t>
            </a:r>
            <a:r>
              <a:rPr lang="pt-BR" sz="2400" b="1" dirty="0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itens =</a:t>
            </a:r>
            <a:r>
              <a:rPr lang="pt-BR" sz="2400" b="1" dirty="0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 pagina.$$(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'.item-lista'</a:t>
            </a:r>
            <a:r>
              <a:rPr lang="pt-BR" sz="2400" b="1" dirty="0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);</a:t>
            </a:r>
          </a:p>
          <a:p>
            <a:r>
              <a:rPr lang="pt-BR" sz="2400" b="1" dirty="0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for </a:t>
            </a:r>
            <a:r>
              <a:rPr lang="pt-BR" sz="2400" b="1" dirty="0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(</a:t>
            </a:r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const</a:t>
            </a:r>
            <a:r>
              <a:rPr lang="pt-BR" sz="2400" b="1" dirty="0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 </a:t>
            </a:r>
            <a:r>
              <a:rPr lang="pt-BR" sz="2400" b="1" dirty="0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item </a:t>
            </a:r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of</a:t>
            </a:r>
            <a:r>
              <a:rPr lang="pt-BR" sz="2400" b="1" dirty="0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 </a:t>
            </a:r>
            <a:r>
              <a:rPr lang="pt-BR" sz="2400" b="1" dirty="0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itens) {</a:t>
            </a:r>
          </a:p>
          <a:p>
            <a:r>
              <a:rPr lang="pt-BR" sz="2400" b="1" dirty="0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  </a:t>
            </a:r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const</a:t>
            </a:r>
            <a:r>
              <a:rPr lang="pt-BR" sz="2400" b="1" dirty="0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 </a:t>
            </a:r>
            <a:r>
              <a:rPr lang="pt-BR" sz="2400" b="1" dirty="0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texto =</a:t>
            </a:r>
            <a:r>
              <a:rPr lang="pt-BR" sz="2400" b="1" dirty="0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item.</a:t>
            </a:r>
            <a:r>
              <a:rPr lang="pt-BR" sz="2400" b="1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textContent</a:t>
            </a:r>
            <a:r>
              <a:rPr lang="pt-BR" sz="2400" b="1" dirty="0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();</a:t>
            </a:r>
          </a:p>
          <a:p>
            <a:r>
              <a:rPr lang="pt-BR" sz="2400" b="1" dirty="0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  </a:t>
            </a:r>
            <a:r>
              <a:rPr lang="pt-BR" sz="2400" b="1" dirty="0">
                <a:solidFill>
                  <a:srgbClr val="E388A5"/>
                </a:solidFill>
                <a:latin typeface="Aharoni"/>
                <a:ea typeface="+mn-lt"/>
                <a:cs typeface="+mn-lt"/>
              </a:rPr>
              <a:t>console</a:t>
            </a:r>
            <a:r>
              <a:rPr lang="pt-BR" sz="2400" b="1" dirty="0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.</a:t>
            </a:r>
            <a:r>
              <a:rPr lang="pt-BR" sz="2400" b="1" dirty="0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log</a:t>
            </a:r>
            <a:r>
              <a:rPr lang="pt-BR" sz="2400" b="1" dirty="0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(texto);</a:t>
            </a:r>
            <a:endParaRPr lang="pt-BR" sz="2400" b="1">
              <a:solidFill>
                <a:srgbClr val="FFFFFF"/>
              </a:solidFill>
              <a:latin typeface="Aharoni"/>
              <a:cs typeface="Aharoni"/>
            </a:endParaRPr>
          </a:p>
          <a:p>
            <a:r>
              <a:rPr lang="pt-BR" sz="2400" b="1" dirty="0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}</a:t>
            </a:r>
            <a:endParaRPr lang="pt-BR" b="1" dirty="0">
              <a:solidFill>
                <a:srgbClr val="FFFFFF"/>
              </a:solidFill>
              <a:latin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314576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4543D-009B-DFBF-32A9-DC57CC33D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EA196-5FE8-C622-DD6C-BA7516C8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A765-E2FB-4CEF-B89E-F2238C8BF6F6}" type="datetime1">
              <a:t>23/06/2025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7F9166C-755B-1FCA-67C3-501B82875558}"/>
              </a:ext>
            </a:extLst>
          </p:cNvPr>
          <p:cNvSpPr txBox="1"/>
          <p:nvPr/>
        </p:nvSpPr>
        <p:spPr>
          <a:xfrm>
            <a:off x="1842439" y="3514067"/>
            <a:ext cx="5929166" cy="1569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 dirty="0">
                <a:latin typeface="Impact"/>
              </a:rPr>
              <a:t>06</a:t>
            </a:r>
            <a:endParaRPr lang="pt-BR" dirty="0">
              <a:latin typeface="Impac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5D89A6-85C0-9C41-B4CB-241999357918}"/>
              </a:ext>
            </a:extLst>
          </p:cNvPr>
          <p:cNvSpPr txBox="1"/>
          <p:nvPr/>
        </p:nvSpPr>
        <p:spPr>
          <a:xfrm>
            <a:off x="833398" y="5805837"/>
            <a:ext cx="795475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7200" dirty="0"/>
              <a:t>RODANDO O TESTE</a:t>
            </a:r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48E65974-0F67-35AD-09D3-AC19EF79D670}"/>
                  </a:ext>
                </a:extLst>
              </p14:cNvPr>
              <p14:cNvContentPartPr/>
              <p14:nvPr/>
            </p14:nvContentPartPr>
            <p14:xfrm>
              <a:off x="9119128" y="6957126"/>
              <a:ext cx="298172" cy="758453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48E65974-0F67-35AD-09D3-AC19EF79D6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1144" y="6939136"/>
                <a:ext cx="333780" cy="794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E7952AA-94A7-E72F-1EBF-562406E33DAE}"/>
                  </a:ext>
                </a:extLst>
              </p14:cNvPr>
              <p14:cNvContentPartPr/>
              <p14:nvPr/>
            </p14:nvContentPartPr>
            <p14:xfrm>
              <a:off x="9074223" y="6992825"/>
              <a:ext cx="338415" cy="1259584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E7952AA-94A7-E72F-1EBF-562406E33D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6241" y="6974826"/>
                <a:ext cx="374019" cy="12952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043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1CD20-7AA2-AD12-80FE-65D6D26C9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2246-5F13-0347-3E03-37437C7CA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22" y="1041972"/>
            <a:ext cx="8614235" cy="1002712"/>
          </a:xfrm>
        </p:spPr>
        <p:txBody>
          <a:bodyPr/>
          <a:lstStyle/>
          <a:p>
            <a:r>
              <a:rPr lang="pt-BR" sz="3600" dirty="0">
                <a:ea typeface="+mj-lt"/>
                <a:cs typeface="+mj-lt"/>
              </a:rPr>
              <a:t>✅ Rodando com </a:t>
            </a:r>
            <a:r>
              <a:rPr lang="pt-BR" sz="3600" dirty="0" err="1">
                <a:ea typeface="+mj-lt"/>
                <a:cs typeface="+mj-lt"/>
              </a:rPr>
              <a:t>Playwright</a:t>
            </a:r>
            <a:r>
              <a:rPr lang="pt-BR" sz="3600" dirty="0">
                <a:ea typeface="+mj-lt"/>
                <a:cs typeface="+mj-lt"/>
              </a:rPr>
              <a:t> Test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17880-B5AA-39A4-1F81-DD349B162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892" y="2734169"/>
            <a:ext cx="7985443" cy="6305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800" dirty="0">
                <a:ea typeface="+mn-lt"/>
                <a:cs typeface="+mn-lt"/>
              </a:rPr>
              <a:t>Você pode usar o </a:t>
            </a:r>
            <a:r>
              <a:rPr lang="pt-BR" sz="2800" dirty="0" err="1">
                <a:ea typeface="+mn-lt"/>
                <a:cs typeface="+mn-lt"/>
              </a:rPr>
              <a:t>Playwright</a:t>
            </a:r>
            <a:r>
              <a:rPr lang="pt-BR" sz="2800" dirty="0">
                <a:ea typeface="+mn-lt"/>
                <a:cs typeface="+mn-lt"/>
              </a:rPr>
              <a:t> Test </a:t>
            </a:r>
            <a:r>
              <a:rPr lang="pt-BR" sz="2800" dirty="0" err="1">
                <a:ea typeface="+mn-lt"/>
                <a:cs typeface="+mn-lt"/>
              </a:rPr>
              <a:t>Runner</a:t>
            </a:r>
            <a:r>
              <a:rPr lang="pt-BR" sz="2800" dirty="0">
                <a:ea typeface="+mn-lt"/>
                <a:cs typeface="+mn-lt"/>
              </a:rPr>
              <a:t>:</a:t>
            </a:r>
            <a:endParaRPr lang="pt-BR" sz="28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F06660-01C4-AFB9-5056-7FB91E5311AE}"/>
              </a:ext>
            </a:extLst>
          </p:cNvPr>
          <p:cNvSpPr txBox="1">
            <a:spLocks/>
          </p:cNvSpPr>
          <p:nvPr/>
        </p:nvSpPr>
        <p:spPr>
          <a:xfrm>
            <a:off x="808892" y="5149121"/>
            <a:ext cx="7985443" cy="630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ea typeface="+mn-lt"/>
                <a:cs typeface="+mn-lt"/>
              </a:rPr>
              <a:t>Exemplo de teste com </a:t>
            </a:r>
            <a:r>
              <a:rPr lang="pt-BR" sz="2800" dirty="0" err="1">
                <a:ea typeface="+mn-lt"/>
                <a:cs typeface="+mn-lt"/>
              </a:rPr>
              <a:t>test</a:t>
            </a:r>
            <a:r>
              <a:rPr lang="pt-BR" sz="2800" dirty="0">
                <a:ea typeface="+mn-lt"/>
                <a:cs typeface="+mn-lt"/>
              </a:rPr>
              <a:t>():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E8FD49C-1E48-9050-145D-82118A91E6BA}"/>
              </a:ext>
            </a:extLst>
          </p:cNvPr>
          <p:cNvSpPr txBox="1"/>
          <p:nvPr/>
        </p:nvSpPr>
        <p:spPr>
          <a:xfrm>
            <a:off x="884553" y="6399412"/>
            <a:ext cx="7830474" cy="3371136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const</a:t>
            </a:r>
            <a:r>
              <a:rPr lang="pt-BR" sz="2400" b="1" dirty="0">
                <a:latin typeface="Aharoni"/>
                <a:ea typeface="+mn-lt"/>
                <a:cs typeface="+mn-lt"/>
              </a:rPr>
              <a:t> { </a:t>
            </a:r>
            <a:r>
              <a:rPr lang="pt-BR" sz="2400" b="1" err="1">
                <a:latin typeface="Aharoni"/>
                <a:ea typeface="+mn-lt"/>
                <a:cs typeface="+mn-lt"/>
              </a:rPr>
              <a:t>test</a:t>
            </a:r>
            <a:r>
              <a:rPr lang="pt-BR" sz="2400" b="1" dirty="0">
                <a:latin typeface="Aharoni"/>
                <a:ea typeface="+mn-lt"/>
                <a:cs typeface="+mn-lt"/>
              </a:rPr>
              <a:t>, </a:t>
            </a:r>
            <a:r>
              <a:rPr lang="pt-BR" sz="2400" b="1" err="1">
                <a:latin typeface="Aharoni"/>
                <a:ea typeface="+mn-lt"/>
                <a:cs typeface="+mn-lt"/>
              </a:rPr>
              <a:t>expect</a:t>
            </a:r>
            <a:r>
              <a:rPr lang="pt-BR" sz="2400" b="1" dirty="0">
                <a:latin typeface="Aharoni"/>
                <a:ea typeface="+mn-lt"/>
                <a:cs typeface="+mn-lt"/>
              </a:rPr>
              <a:t> } = </a:t>
            </a:r>
            <a:r>
              <a:rPr lang="pt-BR" sz="2400" b="1" dirty="0">
                <a:solidFill>
                  <a:srgbClr val="FFC000"/>
                </a:solidFill>
                <a:latin typeface="Aharoni"/>
                <a:ea typeface="+mn-lt"/>
                <a:cs typeface="+mn-lt"/>
              </a:rPr>
              <a:t>require</a:t>
            </a:r>
            <a:r>
              <a:rPr lang="pt-BR" sz="2400" b="1" dirty="0">
                <a:latin typeface="Aharoni"/>
                <a:ea typeface="+mn-lt"/>
                <a:cs typeface="+mn-lt"/>
              </a:rPr>
              <a:t>(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'@</a:t>
            </a:r>
            <a:r>
              <a:rPr lang="pt-BR" sz="2400" b="1" err="1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playwright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/</a:t>
            </a:r>
            <a:r>
              <a:rPr lang="pt-BR" sz="2400" b="1" err="1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test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</a:t>
            </a:r>
            <a:r>
              <a:rPr lang="pt-BR" sz="2400" b="1" dirty="0">
                <a:latin typeface="Aharoni"/>
                <a:ea typeface="+mn-lt"/>
                <a:cs typeface="+mn-lt"/>
              </a:rPr>
              <a:t>);</a:t>
            </a:r>
            <a:endParaRPr lang="pt-BR" sz="2400" b="1" dirty="0">
              <a:latin typeface="Aharoni"/>
              <a:cs typeface="Aharoni"/>
            </a:endParaRPr>
          </a:p>
          <a:p>
            <a:endParaRPr lang="pt-BR" sz="2400" b="1" dirty="0">
              <a:latin typeface="Aharoni"/>
              <a:cs typeface="Aharoni"/>
            </a:endParaRPr>
          </a:p>
          <a:p>
            <a:r>
              <a:rPr lang="pt-BR" sz="2400" b="1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test</a:t>
            </a:r>
            <a:r>
              <a:rPr lang="pt-BR" sz="2400" b="1" dirty="0">
                <a:latin typeface="Aharoni"/>
                <a:ea typeface="+mn-lt"/>
                <a:cs typeface="+mn-lt"/>
              </a:rPr>
              <a:t>(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'deve exibir título correto'</a:t>
            </a:r>
            <a:r>
              <a:rPr lang="pt-BR" sz="2400" b="1" dirty="0">
                <a:latin typeface="Aharoni"/>
                <a:ea typeface="+mn-lt"/>
                <a:cs typeface="+mn-lt"/>
              </a:rPr>
              <a:t>, </a:t>
            </a:r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async</a:t>
            </a:r>
            <a:r>
              <a:rPr lang="pt-BR" sz="2400" b="1" dirty="0">
                <a:latin typeface="Aharoni"/>
                <a:ea typeface="+mn-lt"/>
                <a:cs typeface="+mn-lt"/>
              </a:rPr>
              <a:t> ({ </a:t>
            </a:r>
            <a:r>
              <a:rPr lang="pt-BR" sz="2400" b="1" err="1">
                <a:latin typeface="Aharoni"/>
                <a:ea typeface="+mn-lt"/>
                <a:cs typeface="+mn-lt"/>
              </a:rPr>
              <a:t>page</a:t>
            </a:r>
            <a:r>
              <a:rPr lang="pt-BR" sz="2400" b="1" dirty="0">
                <a:latin typeface="Aharoni"/>
                <a:ea typeface="+mn-lt"/>
                <a:cs typeface="+mn-lt"/>
              </a:rPr>
              <a:t> }) =&gt; {</a:t>
            </a:r>
            <a:endParaRPr lang="pt-BR" sz="2400" b="1" dirty="0">
              <a:latin typeface="Aharoni"/>
              <a:cs typeface="Aharoni"/>
            </a:endParaRPr>
          </a:p>
          <a:p>
            <a:r>
              <a:rPr lang="pt-BR" sz="2400" b="1" dirty="0">
                <a:latin typeface="Aharoni"/>
                <a:ea typeface="+mn-lt"/>
                <a:cs typeface="+mn-lt"/>
              </a:rPr>
              <a:t>  </a:t>
            </a:r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latin typeface="Aharoni"/>
                <a:ea typeface="+mn-lt"/>
                <a:cs typeface="+mn-lt"/>
              </a:rPr>
              <a:t>page.</a:t>
            </a:r>
            <a:r>
              <a:rPr lang="pt-BR" sz="2400" b="1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goto</a:t>
            </a:r>
            <a:r>
              <a:rPr lang="pt-BR" sz="2400" b="1" dirty="0">
                <a:latin typeface="Aharoni"/>
                <a:ea typeface="+mn-lt"/>
                <a:cs typeface="+mn-lt"/>
              </a:rPr>
              <a:t>(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'https://example.com'</a:t>
            </a:r>
            <a:r>
              <a:rPr lang="pt-BR" sz="2400" b="1" dirty="0">
                <a:latin typeface="Aharoni"/>
                <a:ea typeface="+mn-lt"/>
                <a:cs typeface="+mn-lt"/>
              </a:rPr>
              <a:t>);</a:t>
            </a:r>
            <a:endParaRPr lang="pt-BR" sz="2400" b="1" dirty="0">
              <a:latin typeface="Aharoni"/>
              <a:cs typeface="Aharoni"/>
            </a:endParaRPr>
          </a:p>
          <a:p>
            <a:r>
              <a:rPr lang="pt-BR" sz="2400" b="1" dirty="0">
                <a:latin typeface="Aharoni"/>
                <a:ea typeface="+mn-lt"/>
                <a:cs typeface="+mn-lt"/>
              </a:rPr>
              <a:t>  </a:t>
            </a:r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expect</a:t>
            </a:r>
            <a:r>
              <a:rPr lang="pt-BR" sz="2400" b="1" dirty="0">
                <a:latin typeface="Aharoni"/>
                <a:ea typeface="+mn-lt"/>
                <a:cs typeface="+mn-lt"/>
              </a:rPr>
              <a:t>(</a:t>
            </a:r>
            <a:r>
              <a:rPr lang="pt-BR" sz="2400" b="1" err="1">
                <a:latin typeface="Aharoni"/>
                <a:ea typeface="+mn-lt"/>
                <a:cs typeface="+mn-lt"/>
              </a:rPr>
              <a:t>page</a:t>
            </a:r>
            <a:r>
              <a:rPr lang="pt-BR" sz="2400" b="1" dirty="0">
                <a:latin typeface="Aharoni"/>
                <a:ea typeface="+mn-lt"/>
                <a:cs typeface="+mn-lt"/>
              </a:rPr>
              <a:t>).</a:t>
            </a:r>
            <a:r>
              <a:rPr lang="pt-BR" sz="2400" b="1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toHaveTitle</a:t>
            </a:r>
            <a:r>
              <a:rPr lang="pt-BR" sz="2400" b="1" dirty="0">
                <a:latin typeface="Aharoni"/>
                <a:ea typeface="+mn-lt"/>
                <a:cs typeface="+mn-lt"/>
              </a:rPr>
              <a:t>(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</a:t>
            </a:r>
            <a:r>
              <a:rPr lang="pt-BR" sz="2400" b="1" err="1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Example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 Domain'</a:t>
            </a:r>
            <a:r>
              <a:rPr lang="pt-BR" sz="2400" b="1" dirty="0">
                <a:latin typeface="Aharoni"/>
                <a:ea typeface="+mn-lt"/>
                <a:cs typeface="+mn-lt"/>
              </a:rPr>
              <a:t>);</a:t>
            </a:r>
            <a:endParaRPr lang="pt-BR" sz="2400" b="1" dirty="0">
              <a:latin typeface="Aharoni"/>
              <a:cs typeface="Aharoni"/>
            </a:endParaRPr>
          </a:p>
          <a:p>
            <a:r>
              <a:rPr lang="pt-BR" sz="2400" b="1" dirty="0">
                <a:latin typeface="Aharoni"/>
                <a:ea typeface="+mn-lt"/>
                <a:cs typeface="+mn-lt"/>
              </a:rPr>
              <a:t>});</a:t>
            </a:r>
            <a:endParaRPr lang="pt-BR" b="1" dirty="0">
              <a:latin typeface="Aharoni"/>
              <a:ea typeface="+mn-lt"/>
              <a:cs typeface="+mn-l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7A6108D-75E0-8941-DC2D-7A0A067746A9}"/>
              </a:ext>
            </a:extLst>
          </p:cNvPr>
          <p:cNvSpPr/>
          <p:nvPr/>
        </p:nvSpPr>
        <p:spPr>
          <a:xfrm>
            <a:off x="505326" y="-1"/>
            <a:ext cx="463216" cy="1010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368981-175A-D1F4-8706-067F390963B6}"/>
              </a:ext>
            </a:extLst>
          </p:cNvPr>
          <p:cNvSpPr txBox="1"/>
          <p:nvPr/>
        </p:nvSpPr>
        <p:spPr>
          <a:xfrm>
            <a:off x="884552" y="3832056"/>
            <a:ext cx="7830474" cy="51077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npm</a:t>
            </a:r>
            <a:r>
              <a:rPr lang="pt-BR" sz="2400" b="1" dirty="0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init</a:t>
            </a:r>
            <a:r>
              <a:rPr lang="pt-BR" sz="2400" b="1" dirty="0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playwright@latest</a:t>
            </a:r>
            <a:endParaRPr lang="pt-BR" b="1" err="1">
              <a:solidFill>
                <a:srgbClr val="FFFFFF"/>
              </a:solidFill>
              <a:latin typeface="Aharon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176DA5-80AC-46E0-71AA-01F054F6DD76}"/>
              </a:ext>
            </a:extLst>
          </p:cNvPr>
          <p:cNvSpPr txBox="1">
            <a:spLocks/>
          </p:cNvSpPr>
          <p:nvPr/>
        </p:nvSpPr>
        <p:spPr>
          <a:xfrm>
            <a:off x="738553" y="10459674"/>
            <a:ext cx="8003028" cy="12987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Trade Gothic Next Light"/>
                <a:ea typeface="+mn-lt"/>
                <a:cs typeface="+mn-lt"/>
              </a:rPr>
              <a:t>🧠Com o </a:t>
            </a:r>
            <a:r>
              <a:rPr lang="pt-BR" sz="2800" err="1">
                <a:latin typeface="Trade Gothic Next Light"/>
                <a:ea typeface="+mn-lt"/>
                <a:cs typeface="+mn-lt"/>
              </a:rPr>
              <a:t>runner</a:t>
            </a:r>
            <a:r>
              <a:rPr lang="pt-BR" sz="2800" dirty="0">
                <a:latin typeface="Trade Gothic Next Light"/>
                <a:ea typeface="+mn-lt"/>
                <a:cs typeface="+mn-lt"/>
              </a:rPr>
              <a:t>, você organiza testes com </a:t>
            </a:r>
            <a:r>
              <a:rPr lang="pt-BR" sz="2800" err="1">
                <a:latin typeface="Trade Gothic Next Light"/>
                <a:ea typeface="+mn-lt"/>
                <a:cs typeface="+mn-lt"/>
              </a:rPr>
              <a:t>describe</a:t>
            </a:r>
            <a:r>
              <a:rPr lang="pt-BR" sz="2800" dirty="0">
                <a:latin typeface="Trade Gothic Next Light"/>
                <a:ea typeface="+mn-lt"/>
                <a:cs typeface="+mn-lt"/>
              </a:rPr>
              <a:t>, </a:t>
            </a:r>
            <a:r>
              <a:rPr lang="pt-BR" sz="2800" err="1">
                <a:latin typeface="Trade Gothic Next Light"/>
                <a:ea typeface="+mn-lt"/>
                <a:cs typeface="+mn-lt"/>
              </a:rPr>
              <a:t>test</a:t>
            </a:r>
            <a:r>
              <a:rPr lang="pt-BR" sz="2800" dirty="0">
                <a:latin typeface="Trade Gothic Next Light"/>
                <a:ea typeface="+mn-lt"/>
                <a:cs typeface="+mn-lt"/>
              </a:rPr>
              <a:t> e </a:t>
            </a:r>
            <a:r>
              <a:rPr lang="pt-BR" sz="2800" err="1">
                <a:latin typeface="Trade Gothic Next Light"/>
                <a:ea typeface="+mn-lt"/>
                <a:cs typeface="+mn-lt"/>
              </a:rPr>
              <a:t>expect</a:t>
            </a:r>
            <a:r>
              <a:rPr lang="pt-BR" sz="2800" dirty="0">
                <a:latin typeface="Trade Gothic Next Light"/>
                <a:ea typeface="+mn-lt"/>
                <a:cs typeface="+mn-lt"/>
              </a:rPr>
              <a:t>.</a:t>
            </a:r>
            <a:endParaRPr lang="pt-BR" dirty="0">
              <a:latin typeface="Trade Gothic N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805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5BB97-3951-4C5E-0742-8E0C3F0F4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5BDF8-16C4-C02A-78B7-B928AD25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A765-E2FB-4CEF-B89E-F2238C8BF6F6}" type="datetime1">
              <a:t>23/06/2025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B454CF7-3BAB-A814-2855-64EC0979831F}"/>
              </a:ext>
            </a:extLst>
          </p:cNvPr>
          <p:cNvSpPr txBox="1"/>
          <p:nvPr/>
        </p:nvSpPr>
        <p:spPr>
          <a:xfrm>
            <a:off x="576" y="5421244"/>
            <a:ext cx="9599828" cy="1569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 dirty="0">
                <a:latin typeface="Impact"/>
              </a:rPr>
              <a:t>AGRADECIMENTOS</a:t>
            </a:r>
            <a:endParaRPr lang="pt-BR" dirty="0">
              <a:latin typeface="Impac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40028607-91A1-39FF-EB96-EC29DEDF1615}"/>
                  </a:ext>
                </a:extLst>
              </p14:cNvPr>
              <p14:cNvContentPartPr/>
              <p14:nvPr/>
            </p14:nvContentPartPr>
            <p14:xfrm>
              <a:off x="9119128" y="6957126"/>
              <a:ext cx="298172" cy="758453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40028607-91A1-39FF-EB96-EC29DEDF1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1144" y="6939136"/>
                <a:ext cx="333780" cy="794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A33093D-7E04-19BA-E3E1-02867C4477EB}"/>
                  </a:ext>
                </a:extLst>
              </p14:cNvPr>
              <p14:cNvContentPartPr/>
              <p14:nvPr/>
            </p14:nvContentPartPr>
            <p14:xfrm>
              <a:off x="9074223" y="6992825"/>
              <a:ext cx="338415" cy="1259584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A33093D-7E04-19BA-E3E1-02867C4477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6241" y="6974826"/>
                <a:ext cx="374019" cy="12952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830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FE324-8BD1-BA4E-420F-32743CA61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F6D7-BA47-DABB-8804-684E9811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22" y="1041972"/>
            <a:ext cx="8614235" cy="1002712"/>
          </a:xfrm>
        </p:spPr>
        <p:txBody>
          <a:bodyPr/>
          <a:lstStyle/>
          <a:p>
            <a:r>
              <a:rPr lang="pt-BR" sz="3600" dirty="0">
                <a:ea typeface="+mj-lt"/>
                <a:cs typeface="+mj-lt"/>
              </a:rPr>
              <a:t>✅ OBRIGADO POR LER ATÉ AQUI</a:t>
            </a:r>
            <a:endParaRPr lang="pt-BR" sz="3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88DE430-D69A-C42E-A382-A1FF254939C9}"/>
              </a:ext>
            </a:extLst>
          </p:cNvPr>
          <p:cNvSpPr txBox="1"/>
          <p:nvPr/>
        </p:nvSpPr>
        <p:spPr>
          <a:xfrm>
            <a:off x="972476" y="3410028"/>
            <a:ext cx="7830474" cy="6640116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solidFill>
                  <a:srgbClr val="E388A5"/>
                </a:solidFill>
                <a:latin typeface="Aharoni"/>
                <a:ea typeface="+mn-lt"/>
                <a:cs typeface="+mn-lt"/>
              </a:rPr>
              <a:t>console</a:t>
            </a:r>
            <a:r>
              <a:rPr lang="pt-BR" sz="2400" b="1" dirty="0">
                <a:solidFill>
                  <a:schemeClr val="tx1"/>
                </a:solidFill>
                <a:latin typeface="Aharoni"/>
                <a:ea typeface="+mn-lt"/>
                <a:cs typeface="+mn-lt"/>
              </a:rPr>
              <a:t>.</a:t>
            </a:r>
            <a:r>
              <a:rPr lang="pt-BR" sz="2400" b="1" dirty="0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log</a:t>
            </a:r>
            <a:r>
              <a:rPr lang="pt-BR" sz="2400" b="1" dirty="0">
                <a:solidFill>
                  <a:schemeClr val="tx1"/>
                </a:solidFill>
                <a:latin typeface="Aharoni"/>
                <a:ea typeface="+mn-lt"/>
                <a:cs typeface="+mn-lt"/>
              </a:rPr>
              <a:t>(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rgbClr val="00B050"/>
                </a:solidFill>
                <a:ea typeface="+mn-lt"/>
                <a:cs typeface="+mn-lt"/>
              </a:rPr>
              <a:t>`📘 Agradecimento</a:t>
            </a:r>
            <a:endParaRPr lang="pt-BR" dirty="0"/>
          </a:p>
          <a:p>
            <a:endParaRPr lang="pt-BR"/>
          </a:p>
          <a:p>
            <a:r>
              <a:rPr lang="pt-BR" sz="2400" dirty="0">
                <a:solidFill>
                  <a:srgbClr val="00B050"/>
                </a:solidFill>
                <a:ea typeface="+mn-lt"/>
                <a:cs typeface="+mn-lt"/>
              </a:rPr>
              <a:t>Muito obrigado por acompanhar este material!</a:t>
            </a:r>
            <a:endParaRPr lang="pt-BR" dirty="0"/>
          </a:p>
          <a:p>
            <a:endParaRPr lang="pt-BR"/>
          </a:p>
          <a:p>
            <a:r>
              <a:rPr lang="pt-BR" sz="2400" dirty="0">
                <a:solidFill>
                  <a:srgbClr val="00B050"/>
                </a:solidFill>
                <a:ea typeface="+mn-lt"/>
                <a:cs typeface="+mn-lt"/>
              </a:rPr>
              <a:t>Este conteúdo foi gerado com o auxílio de Inteligência Artificial, com curadoria e diagramação realizada por um ser humano. O objetivo é exclusivamente educacional, para compartilhar conhecimento sobre automação com </a:t>
            </a:r>
            <a:r>
              <a:rPr lang="pt-BR" sz="2400" dirty="0" err="1">
                <a:solidFill>
                  <a:srgbClr val="00B050"/>
                </a:solidFill>
                <a:ea typeface="+mn-lt"/>
                <a:cs typeface="+mn-lt"/>
              </a:rPr>
              <a:t>Playwright</a:t>
            </a:r>
            <a:r>
              <a:rPr lang="pt-BR" sz="2400" dirty="0">
                <a:solidFill>
                  <a:srgbClr val="00B050"/>
                </a:solidFill>
                <a:ea typeface="+mn-lt"/>
                <a:cs typeface="+mn-lt"/>
              </a:rPr>
              <a:t> de forma acessível e prática.</a:t>
            </a:r>
            <a:endParaRPr lang="pt-BR" dirty="0">
              <a:ea typeface="+mn-lt"/>
              <a:cs typeface="+mn-lt"/>
            </a:endParaRPr>
          </a:p>
          <a:p>
            <a:endParaRPr lang="pt-BR"/>
          </a:p>
          <a:p>
            <a:r>
              <a:rPr lang="pt-BR" sz="2400" dirty="0">
                <a:solidFill>
                  <a:srgbClr val="00B050"/>
                </a:solidFill>
                <a:ea typeface="+mn-lt"/>
                <a:cs typeface="+mn-lt"/>
              </a:rPr>
              <a:t>Sinta-se à vontade para reutilizar, adaptar e aprimorar este conteúdo em seus estudos e projetos.</a:t>
            </a:r>
            <a:endParaRPr lang="pt-BR" dirty="0">
              <a:ea typeface="+mn-lt"/>
              <a:cs typeface="+mn-lt"/>
            </a:endParaRPr>
          </a:p>
          <a:p>
            <a:endParaRPr lang="pt-BR"/>
          </a:p>
          <a:p>
            <a:r>
              <a:rPr lang="pt-BR" sz="2400" dirty="0">
                <a:solidFill>
                  <a:srgbClr val="00B050"/>
                </a:solidFill>
                <a:ea typeface="+mn-lt"/>
                <a:cs typeface="+mn-lt"/>
              </a:rPr>
              <a:t>— Rhuan Quadros 🤖💡`</a:t>
            </a:r>
            <a:endParaRPr lang="pt-BR" dirty="0"/>
          </a:p>
          <a:p>
            <a:r>
              <a:rPr lang="pt-BR" sz="2400" b="1" dirty="0">
                <a:solidFill>
                  <a:schemeClr val="tx1"/>
                </a:solidFill>
                <a:latin typeface="Aharoni"/>
                <a:ea typeface="+mn-lt"/>
                <a:cs typeface="+mn-lt"/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EE161D1-B49D-CADE-96A7-9EE4A264C6A6}"/>
              </a:ext>
            </a:extLst>
          </p:cNvPr>
          <p:cNvSpPr/>
          <p:nvPr/>
        </p:nvSpPr>
        <p:spPr>
          <a:xfrm>
            <a:off x="505326" y="-1"/>
            <a:ext cx="463216" cy="1010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E9FAB-4F94-874A-7AF7-07223E47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A765-E2FB-4CEF-B89E-F2238C8BF6F6}" type="datetime1">
              <a:t>23/06/2025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C88532-A8C1-8132-F54C-0D76876325C5}"/>
              </a:ext>
            </a:extLst>
          </p:cNvPr>
          <p:cNvSpPr txBox="1"/>
          <p:nvPr/>
        </p:nvSpPr>
        <p:spPr>
          <a:xfrm>
            <a:off x="1842439" y="3514067"/>
            <a:ext cx="5929166" cy="1569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 dirty="0">
                <a:latin typeface="Impact"/>
              </a:rPr>
              <a:t>01</a:t>
            </a:r>
            <a:endParaRPr lang="pt-BR">
              <a:latin typeface="Impac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9327B1E-8ED2-36A2-CC51-F70AE3BA5EB4}"/>
              </a:ext>
            </a:extLst>
          </p:cNvPr>
          <p:cNvSpPr txBox="1"/>
          <p:nvPr/>
        </p:nvSpPr>
        <p:spPr>
          <a:xfrm>
            <a:off x="833398" y="5805837"/>
            <a:ext cx="795475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7200" dirty="0"/>
              <a:t>INTRODUÇÃO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A6C3E014-3B04-07A3-B95F-54C890F1BAFD}"/>
                  </a:ext>
                </a:extLst>
              </p14:cNvPr>
              <p14:cNvContentPartPr/>
              <p14:nvPr/>
            </p14:nvContentPartPr>
            <p14:xfrm>
              <a:off x="9119128" y="6957126"/>
              <a:ext cx="298172" cy="758453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A6C3E014-3B04-07A3-B95F-54C890F1BA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1504" y="6939136"/>
                <a:ext cx="333780" cy="794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7D033FD-6840-6E02-9C9B-DEB5C9C0D790}"/>
                  </a:ext>
                </a:extLst>
              </p14:cNvPr>
              <p14:cNvContentPartPr/>
              <p14:nvPr/>
            </p14:nvContentPartPr>
            <p14:xfrm>
              <a:off x="9074223" y="6992825"/>
              <a:ext cx="338415" cy="1259584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7D033FD-6840-6E02-9C9B-DEB5C9C0D7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6241" y="6975191"/>
                <a:ext cx="374019" cy="12952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529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F6DC-CA71-D43C-76B3-FC2867E4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22" y="760618"/>
            <a:ext cx="8614236" cy="1002712"/>
          </a:xfrm>
        </p:spPr>
        <p:txBody>
          <a:bodyPr/>
          <a:lstStyle/>
          <a:p>
            <a:r>
              <a:rPr lang="pt-BR" sz="3600" dirty="0">
                <a:ea typeface="+mj-lt"/>
                <a:cs typeface="+mj-lt"/>
              </a:rPr>
              <a:t>🚀 O Que é o </a:t>
            </a:r>
            <a:r>
              <a:rPr lang="pt-BR" sz="3600" dirty="0" err="1">
                <a:ea typeface="+mj-lt"/>
                <a:cs typeface="+mj-lt"/>
              </a:rPr>
              <a:t>Playwright</a:t>
            </a:r>
            <a:r>
              <a:rPr lang="pt-BR" sz="3600" dirty="0">
                <a:ea typeface="+mj-lt"/>
                <a:cs typeface="+mj-lt"/>
              </a:rPr>
              <a:t>?</a:t>
            </a:r>
            <a:endParaRPr lang="pt-BR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6C6B-BD41-D38D-889B-7635CC36A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5783" y="2751753"/>
            <a:ext cx="7985443" cy="33034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800" err="1">
                <a:ea typeface="+mn-lt"/>
                <a:cs typeface="+mn-lt"/>
              </a:rPr>
              <a:t>Playwright</a:t>
            </a:r>
            <a:r>
              <a:rPr lang="pt-BR" sz="2800" dirty="0">
                <a:ea typeface="+mn-lt"/>
                <a:cs typeface="+mn-lt"/>
              </a:rPr>
              <a:t> é uma ferramenta da Microsoft para automatizar testes e interações em sites, simulando ações reais em diferentes navegadores, com alta performance e estabilidade.</a:t>
            </a:r>
            <a:endParaRPr lang="pt-BR" sz="2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9D617-33A3-F23C-B93A-ADEEB2DAC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6808" y="8977488"/>
            <a:ext cx="7487602" cy="20410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b="1" dirty="0">
                <a:solidFill>
                  <a:srgbClr val="EB4646"/>
                </a:solidFill>
                <a:ea typeface="+mn-lt"/>
                <a:cs typeface="+mn-lt"/>
              </a:rPr>
              <a:t>Suporta:</a:t>
            </a:r>
            <a:r>
              <a:rPr lang="pt-BR" sz="2800" dirty="0">
                <a:ea typeface="+mn-lt"/>
                <a:cs typeface="+mn-lt"/>
              </a:rPr>
              <a:t> </a:t>
            </a:r>
            <a:r>
              <a:rPr lang="pt-BR" sz="2800" err="1">
                <a:ea typeface="+mn-lt"/>
                <a:cs typeface="+mn-lt"/>
              </a:rPr>
              <a:t>Chromium</a:t>
            </a:r>
            <a:r>
              <a:rPr lang="pt-BR" sz="2800" dirty="0">
                <a:ea typeface="+mn-lt"/>
                <a:cs typeface="+mn-lt"/>
              </a:rPr>
              <a:t>, Firefox e </a:t>
            </a:r>
            <a:r>
              <a:rPr lang="pt-BR" sz="2800" err="1">
                <a:ea typeface="+mn-lt"/>
                <a:cs typeface="+mn-lt"/>
              </a:rPr>
              <a:t>WebKit</a:t>
            </a:r>
            <a:endParaRPr lang="pt-BR" sz="2800">
              <a:ea typeface="+mn-lt"/>
              <a:cs typeface="+mn-lt"/>
            </a:endParaRPr>
          </a:p>
          <a:p>
            <a:r>
              <a:rPr lang="pt-BR" sz="2800" b="1" dirty="0">
                <a:solidFill>
                  <a:srgbClr val="00B050"/>
                </a:solidFill>
                <a:ea typeface="+mn-lt"/>
                <a:cs typeface="+mn-lt"/>
              </a:rPr>
              <a:t>Linguagens:</a:t>
            </a:r>
            <a:r>
              <a:rPr lang="pt-BR" sz="2800" dirty="0">
                <a:ea typeface="+mn-lt"/>
                <a:cs typeface="+mn-lt"/>
              </a:rPr>
              <a:t> </a:t>
            </a:r>
            <a:r>
              <a:rPr lang="pt-BR" sz="2800" dirty="0" err="1">
                <a:ea typeface="+mn-lt"/>
                <a:cs typeface="+mn-lt"/>
              </a:rPr>
              <a:t>JavaScript</a:t>
            </a:r>
            <a:r>
              <a:rPr lang="pt-BR" sz="2800" dirty="0">
                <a:ea typeface="+mn-lt"/>
                <a:cs typeface="+mn-lt"/>
              </a:rPr>
              <a:t>, </a:t>
            </a:r>
            <a:r>
              <a:rPr lang="pt-BR" sz="2800" dirty="0" err="1">
                <a:ea typeface="+mn-lt"/>
                <a:cs typeface="+mn-lt"/>
              </a:rPr>
              <a:t>TypeScript</a:t>
            </a:r>
            <a:r>
              <a:rPr lang="pt-BR" sz="2800" dirty="0">
                <a:ea typeface="+mn-lt"/>
                <a:cs typeface="+mn-lt"/>
              </a:rPr>
              <a:t>, Python, Java, .NET</a:t>
            </a:r>
            <a:endParaRPr lang="pt-BR" sz="3200" dirty="0"/>
          </a:p>
        </p:txBody>
      </p:sp>
      <p:pic>
        <p:nvPicPr>
          <p:cNvPr id="5" name="Imagem 4" descr="Uma imagem contendo Logotipo&#10;&#10;O conteúdo gerado por IA pode estar incorreto.">
            <a:extLst>
              <a:ext uri="{FF2B5EF4-FFF2-40B4-BE49-F238E27FC236}">
                <a16:creationId xmlns:a16="http://schemas.microsoft.com/office/drawing/2014/main" id="{03FBBAC1-F4CA-8B01-70AB-5448EF8B3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6049107"/>
            <a:ext cx="2286000" cy="2286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8773F88-EE70-8E28-4EF4-77345B93B84C}"/>
              </a:ext>
            </a:extLst>
          </p:cNvPr>
          <p:cNvSpPr/>
          <p:nvPr/>
        </p:nvSpPr>
        <p:spPr>
          <a:xfrm>
            <a:off x="505326" y="-1"/>
            <a:ext cx="463216" cy="1010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95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E3375-4C44-9148-22ED-C5F48100B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E9DC-89D2-2548-AA19-2A3ECC45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A765-E2FB-4CEF-B89E-F2238C8BF6F6}" type="datetime1">
              <a:t>23/06/2025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2522BE-38E6-10E4-93D5-3A1A1AB1C370}"/>
              </a:ext>
            </a:extLst>
          </p:cNvPr>
          <p:cNvSpPr txBox="1"/>
          <p:nvPr/>
        </p:nvSpPr>
        <p:spPr>
          <a:xfrm>
            <a:off x="1842439" y="3514067"/>
            <a:ext cx="5929166" cy="1569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>
                <a:latin typeface="Impact"/>
              </a:rPr>
              <a:t>02</a:t>
            </a:r>
            <a:endParaRPr lang="pt-BR">
              <a:latin typeface="Impac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E9FD99A-BD6F-2A3E-8454-B8CA676C4F94}"/>
              </a:ext>
            </a:extLst>
          </p:cNvPr>
          <p:cNvSpPr txBox="1"/>
          <p:nvPr/>
        </p:nvSpPr>
        <p:spPr>
          <a:xfrm>
            <a:off x="833398" y="5805837"/>
            <a:ext cx="795475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7200" dirty="0"/>
              <a:t>TESTE SIMPLES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8313D11C-AE02-77BD-6545-9945B6248A94}"/>
                  </a:ext>
                </a:extLst>
              </p14:cNvPr>
              <p14:cNvContentPartPr/>
              <p14:nvPr/>
            </p14:nvContentPartPr>
            <p14:xfrm>
              <a:off x="9119128" y="6957126"/>
              <a:ext cx="298172" cy="758453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8313D11C-AE02-77BD-6545-9945B6248A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1144" y="6939136"/>
                <a:ext cx="333780" cy="794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94F9AF5-2623-421C-4683-5712529663C6}"/>
                  </a:ext>
                </a:extLst>
              </p14:cNvPr>
              <p14:cNvContentPartPr/>
              <p14:nvPr/>
            </p14:nvContentPartPr>
            <p14:xfrm>
              <a:off x="9074223" y="6992825"/>
              <a:ext cx="338415" cy="1259584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94F9AF5-2623-421C-4683-5712529663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6241" y="6974826"/>
                <a:ext cx="374019" cy="12952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910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CAC13-C03A-851E-B337-8765EFEB2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B3C3-A3FB-7B06-50FF-497F07B3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22" y="725449"/>
            <a:ext cx="8614236" cy="1002712"/>
          </a:xfrm>
        </p:spPr>
        <p:txBody>
          <a:bodyPr/>
          <a:lstStyle/>
          <a:p>
            <a:r>
              <a:rPr lang="pt-BR" sz="3600" dirty="0">
                <a:ea typeface="+mj-lt"/>
                <a:cs typeface="+mj-lt"/>
              </a:rPr>
              <a:t>🚀 COMO FAZER UM TESTE</a:t>
            </a:r>
            <a:endParaRPr lang="pt-BR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0DB4-4156-1580-EBAC-85804B601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892" y="2400062"/>
            <a:ext cx="7985443" cy="6305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800" dirty="0">
                <a:ea typeface="+mn-lt"/>
                <a:cs typeface="+mn-lt"/>
              </a:rPr>
              <a:t>Primeiramente instale o </a:t>
            </a:r>
            <a:r>
              <a:rPr lang="pt-BR" sz="2800" dirty="0" err="1">
                <a:ea typeface="+mn-lt"/>
                <a:cs typeface="+mn-lt"/>
              </a:rPr>
              <a:t>playwright</a:t>
            </a:r>
            <a:r>
              <a:rPr lang="pt-BR" sz="2800" dirty="0">
                <a:ea typeface="+mn-lt"/>
                <a:cs typeface="+mn-lt"/>
              </a:rPr>
              <a:t> usando:</a:t>
            </a: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5EFC46-D1FB-88D4-1387-7F079B5F6049}"/>
              </a:ext>
            </a:extLst>
          </p:cNvPr>
          <p:cNvSpPr txBox="1"/>
          <p:nvPr/>
        </p:nvSpPr>
        <p:spPr>
          <a:xfrm>
            <a:off x="3063656" y="3433164"/>
            <a:ext cx="3486380" cy="1328023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err="1">
                <a:latin typeface="Aharoni"/>
                <a:ea typeface="+mn-lt"/>
                <a:cs typeface="+mn-lt"/>
              </a:rPr>
              <a:t>npm</a:t>
            </a:r>
            <a:r>
              <a:rPr lang="pt-BR" sz="2400" b="1" dirty="0"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latin typeface="Aharoni"/>
                <a:ea typeface="+mn-lt"/>
                <a:cs typeface="+mn-lt"/>
              </a:rPr>
              <a:t>init</a:t>
            </a:r>
            <a:r>
              <a:rPr lang="pt-BR" sz="2400" b="1" dirty="0">
                <a:latin typeface="Aharoni"/>
                <a:ea typeface="+mn-lt"/>
                <a:cs typeface="+mn-lt"/>
              </a:rPr>
              <a:t> –y</a:t>
            </a:r>
            <a:endParaRPr lang="pt-BR" sz="2400" b="1">
              <a:latin typeface="Aharoni"/>
              <a:ea typeface="+mn-lt"/>
              <a:cs typeface="Aharoni"/>
            </a:endParaRPr>
          </a:p>
          <a:p>
            <a:endParaRPr lang="pt-BR" sz="2400" b="1" dirty="0">
              <a:latin typeface="Aharoni"/>
              <a:cs typeface="Aharoni"/>
            </a:endParaRPr>
          </a:p>
          <a:p>
            <a:r>
              <a:rPr lang="pt-BR" sz="2400" b="1" err="1">
                <a:latin typeface="Aharoni"/>
                <a:ea typeface="+mn-lt"/>
                <a:cs typeface="+mn-lt"/>
              </a:rPr>
              <a:t>npm</a:t>
            </a:r>
            <a:r>
              <a:rPr lang="pt-BR" sz="2400" b="1" dirty="0">
                <a:latin typeface="Aharoni"/>
                <a:ea typeface="+mn-lt"/>
                <a:cs typeface="+mn-lt"/>
              </a:rPr>
              <a:t> i -D </a:t>
            </a:r>
            <a:r>
              <a:rPr lang="pt-BR" sz="2400" b="1" err="1">
                <a:latin typeface="Aharoni"/>
                <a:ea typeface="+mn-lt"/>
                <a:cs typeface="+mn-lt"/>
              </a:rPr>
              <a:t>playwright</a:t>
            </a:r>
            <a:endParaRPr lang="pt-BR" sz="2400" b="1" err="1">
              <a:latin typeface="Aharoni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371AC9-5079-CEE5-1723-5FA3C9BF8786}"/>
              </a:ext>
            </a:extLst>
          </p:cNvPr>
          <p:cNvSpPr txBox="1">
            <a:spLocks/>
          </p:cNvSpPr>
          <p:nvPr/>
        </p:nvSpPr>
        <p:spPr>
          <a:xfrm>
            <a:off x="808892" y="5342553"/>
            <a:ext cx="7985443" cy="630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ea typeface="+mn-lt"/>
                <a:cs typeface="+mn-lt"/>
              </a:rPr>
              <a:t>Crie um arquivo teste na linguagem desejada:</a:t>
            </a:r>
            <a:endParaRPr lang="pt-BR" sz="28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01A892B-53B1-AF7B-5B45-CAE5A6D14E1D}"/>
              </a:ext>
            </a:extLst>
          </p:cNvPr>
          <p:cNvSpPr txBox="1"/>
          <p:nvPr/>
        </p:nvSpPr>
        <p:spPr>
          <a:xfrm>
            <a:off x="884553" y="6469750"/>
            <a:ext cx="7830474" cy="418838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 </a:t>
            </a:r>
            <a:r>
              <a:rPr lang="pt-BR" sz="2400" b="1" dirty="0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const</a:t>
            </a:r>
            <a:r>
              <a:rPr lang="pt-BR" sz="2400" b="1" dirty="0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 </a:t>
            </a:r>
            <a:r>
              <a:rPr lang="pt-BR" sz="2400" b="1" dirty="0">
                <a:latin typeface="Aharoni"/>
                <a:ea typeface="+mn-lt"/>
                <a:cs typeface="+mn-lt"/>
              </a:rPr>
              <a:t>{ </a:t>
            </a:r>
            <a:r>
              <a:rPr lang="pt-BR" sz="2400" b="1" dirty="0" err="1">
                <a:latin typeface="Aharoni"/>
                <a:ea typeface="+mn-lt"/>
                <a:cs typeface="+mn-lt"/>
              </a:rPr>
              <a:t>chromium</a:t>
            </a:r>
            <a:r>
              <a:rPr lang="pt-BR" sz="2400" b="1" dirty="0">
                <a:latin typeface="Aharoni"/>
                <a:ea typeface="+mn-lt"/>
                <a:cs typeface="+mn-lt"/>
              </a:rPr>
              <a:t> } = </a:t>
            </a:r>
            <a:r>
              <a:rPr lang="pt-BR" sz="2400" b="1" dirty="0">
                <a:solidFill>
                  <a:srgbClr val="FFC000"/>
                </a:solidFill>
                <a:latin typeface="Aharoni"/>
                <a:ea typeface="+mn-lt"/>
                <a:cs typeface="+mn-lt"/>
              </a:rPr>
              <a:t>require</a:t>
            </a:r>
            <a:r>
              <a:rPr lang="pt-BR" sz="2400" b="1" dirty="0">
                <a:latin typeface="Aharoni"/>
                <a:ea typeface="+mn-lt"/>
                <a:cs typeface="+mn-lt"/>
              </a:rPr>
              <a:t>(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</a:t>
            </a:r>
            <a:r>
              <a:rPr lang="pt-BR" sz="2400" b="1" dirty="0" err="1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playwright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</a:t>
            </a:r>
            <a:r>
              <a:rPr lang="pt-BR" sz="2400" b="1" dirty="0">
                <a:latin typeface="Aharoni"/>
                <a:ea typeface="+mn-lt"/>
                <a:cs typeface="+mn-lt"/>
              </a:rPr>
              <a:t>);</a:t>
            </a:r>
            <a:endParaRPr lang="pt-BR" sz="2400" b="1">
              <a:latin typeface="Aharoni"/>
              <a:cs typeface="Aharoni"/>
            </a:endParaRPr>
          </a:p>
          <a:p>
            <a:endParaRPr lang="pt-BR" sz="2400" b="1" dirty="0">
              <a:latin typeface="Aharoni"/>
              <a:cs typeface="Aharoni"/>
            </a:endParaRPr>
          </a:p>
          <a:p>
            <a:r>
              <a:rPr lang="pt-BR" sz="2400" b="1" dirty="0">
                <a:latin typeface="Aharoni"/>
                <a:ea typeface="+mn-lt"/>
                <a:cs typeface="+mn-lt"/>
              </a:rPr>
              <a:t>(</a:t>
            </a:r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async</a:t>
            </a:r>
            <a:r>
              <a:rPr lang="pt-BR" sz="2400" b="1" dirty="0">
                <a:latin typeface="Aharoni"/>
                <a:ea typeface="+mn-lt"/>
                <a:cs typeface="+mn-lt"/>
              </a:rPr>
              <a:t> () =&gt; {</a:t>
            </a:r>
            <a:endParaRPr lang="pt-BR" sz="2400" b="1" dirty="0">
              <a:latin typeface="Aharoni"/>
              <a:cs typeface="Aharoni"/>
            </a:endParaRPr>
          </a:p>
          <a:p>
            <a:r>
              <a:rPr lang="pt-BR" sz="2400" b="1" dirty="0">
                <a:latin typeface="Aharoni"/>
                <a:ea typeface="+mn-lt"/>
                <a:cs typeface="+mn-lt"/>
              </a:rPr>
              <a:t>  </a:t>
            </a:r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const</a:t>
            </a:r>
            <a:r>
              <a:rPr lang="pt-BR" sz="2400" b="1" dirty="0">
                <a:latin typeface="Aharoni"/>
                <a:ea typeface="+mn-lt"/>
                <a:cs typeface="+mn-lt"/>
              </a:rPr>
              <a:t> navegador = </a:t>
            </a:r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latin typeface="Aharoni"/>
                <a:ea typeface="+mn-lt"/>
                <a:cs typeface="+mn-lt"/>
              </a:rPr>
              <a:t>chromium.</a:t>
            </a:r>
            <a:r>
              <a:rPr lang="pt-BR" sz="2400" b="1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launch</a:t>
            </a:r>
            <a:r>
              <a:rPr lang="pt-BR" sz="2400" b="1" dirty="0">
                <a:latin typeface="Aharoni"/>
                <a:ea typeface="+mn-lt"/>
                <a:cs typeface="+mn-lt"/>
              </a:rPr>
              <a:t>();</a:t>
            </a:r>
            <a:endParaRPr lang="pt-BR" sz="2400" b="1" dirty="0">
              <a:latin typeface="Aharoni"/>
              <a:cs typeface="Aharoni"/>
            </a:endParaRPr>
          </a:p>
          <a:p>
            <a:r>
              <a:rPr lang="pt-BR" sz="2400" b="1" dirty="0">
                <a:latin typeface="Aharoni"/>
                <a:ea typeface="+mn-lt"/>
                <a:cs typeface="+mn-lt"/>
              </a:rPr>
              <a:t> </a:t>
            </a:r>
            <a:r>
              <a:rPr lang="pt-BR" sz="2400" b="1" dirty="0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const</a:t>
            </a:r>
            <a:r>
              <a:rPr lang="pt-BR" sz="2400" b="1" dirty="0">
                <a:latin typeface="Aharoni"/>
                <a:ea typeface="+mn-lt"/>
                <a:cs typeface="+mn-lt"/>
              </a:rPr>
              <a:t> pagina = </a:t>
            </a:r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latin typeface="Aharoni"/>
                <a:ea typeface="+mn-lt"/>
                <a:cs typeface="+mn-lt"/>
              </a:rPr>
              <a:t>navegador.</a:t>
            </a:r>
            <a:r>
              <a:rPr lang="pt-BR" sz="2400" b="1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newPage</a:t>
            </a:r>
            <a:r>
              <a:rPr lang="pt-BR" sz="2400" b="1" dirty="0">
                <a:latin typeface="Aharoni"/>
                <a:ea typeface="+mn-lt"/>
                <a:cs typeface="+mn-lt"/>
              </a:rPr>
              <a:t>();</a:t>
            </a:r>
            <a:endParaRPr lang="pt-BR" sz="2400" b="1" dirty="0">
              <a:latin typeface="Aharoni"/>
              <a:cs typeface="Aharoni"/>
            </a:endParaRPr>
          </a:p>
          <a:p>
            <a:r>
              <a:rPr lang="pt-BR" sz="2400" b="1" dirty="0">
                <a:latin typeface="Aharoni"/>
                <a:ea typeface="+mn-lt"/>
                <a:cs typeface="+mn-lt"/>
              </a:rPr>
              <a:t>  </a:t>
            </a:r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latin typeface="Aharoni"/>
                <a:ea typeface="+mn-lt"/>
                <a:cs typeface="+mn-lt"/>
              </a:rPr>
              <a:t>pagina.</a:t>
            </a:r>
            <a:r>
              <a:rPr lang="pt-BR" sz="2400" b="1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goto</a:t>
            </a:r>
            <a:r>
              <a:rPr lang="pt-BR" sz="2400" b="1" dirty="0">
                <a:latin typeface="Aharoni"/>
                <a:ea typeface="+mn-lt"/>
                <a:cs typeface="+mn-lt"/>
              </a:rPr>
              <a:t>(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'https://example.com'</a:t>
            </a:r>
            <a:r>
              <a:rPr lang="pt-BR" sz="2400" b="1" dirty="0">
                <a:latin typeface="Aharoni"/>
                <a:ea typeface="+mn-lt"/>
                <a:cs typeface="+mn-lt"/>
              </a:rPr>
              <a:t>);</a:t>
            </a:r>
            <a:endParaRPr lang="pt-BR" sz="2400" b="1" dirty="0">
              <a:latin typeface="Aharoni"/>
              <a:cs typeface="Aharoni"/>
            </a:endParaRPr>
          </a:p>
          <a:p>
            <a:r>
              <a:rPr lang="pt-BR" sz="2400" b="1" dirty="0">
                <a:latin typeface="Aharoni"/>
                <a:ea typeface="+mn-lt"/>
                <a:cs typeface="+mn-lt"/>
              </a:rPr>
              <a:t>  </a:t>
            </a:r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latin typeface="Aharoni"/>
                <a:ea typeface="+mn-lt"/>
                <a:cs typeface="+mn-lt"/>
              </a:rPr>
              <a:t>pagina.</a:t>
            </a:r>
            <a:r>
              <a:rPr lang="pt-BR" sz="2400" b="1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screenshot</a:t>
            </a:r>
            <a:r>
              <a:rPr lang="pt-BR" sz="2400" b="1" dirty="0">
                <a:latin typeface="Aharoni"/>
                <a:ea typeface="+mn-lt"/>
                <a:cs typeface="+mn-lt"/>
              </a:rPr>
              <a:t>({ </a:t>
            </a:r>
            <a:r>
              <a:rPr lang="pt-BR" sz="2400" b="1" dirty="0">
                <a:solidFill>
                  <a:srgbClr val="E388A5"/>
                </a:solidFill>
                <a:latin typeface="Aharoni"/>
                <a:ea typeface="+mn-lt"/>
                <a:cs typeface="+mn-lt"/>
              </a:rPr>
              <a:t>path</a:t>
            </a:r>
            <a:r>
              <a:rPr lang="pt-BR" sz="2400" b="1" dirty="0">
                <a:latin typeface="Aharoni"/>
                <a:ea typeface="+mn-lt"/>
                <a:cs typeface="+mn-lt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'exemplo.png'</a:t>
            </a:r>
            <a:r>
              <a:rPr lang="pt-BR" sz="2400" b="1" dirty="0">
                <a:latin typeface="Aharoni"/>
                <a:ea typeface="+mn-lt"/>
                <a:cs typeface="+mn-lt"/>
              </a:rPr>
              <a:t> });</a:t>
            </a:r>
            <a:endParaRPr lang="pt-BR" sz="2400" b="1" dirty="0">
              <a:latin typeface="Aharoni"/>
              <a:cs typeface="Aharoni"/>
            </a:endParaRPr>
          </a:p>
          <a:p>
            <a:r>
              <a:rPr lang="pt-BR" sz="2400" b="1" dirty="0">
                <a:latin typeface="Aharoni"/>
                <a:ea typeface="+mn-lt"/>
                <a:cs typeface="+mn-lt"/>
              </a:rPr>
              <a:t>  </a:t>
            </a:r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latin typeface="Aharoni"/>
                <a:ea typeface="+mn-lt"/>
                <a:cs typeface="+mn-lt"/>
              </a:rPr>
              <a:t>navegador.</a:t>
            </a:r>
            <a:r>
              <a:rPr lang="pt-BR" sz="2400" b="1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close</a:t>
            </a:r>
            <a:r>
              <a:rPr lang="pt-BR" sz="2400" b="1" dirty="0">
                <a:latin typeface="Aharoni"/>
                <a:ea typeface="+mn-lt"/>
                <a:cs typeface="+mn-lt"/>
              </a:rPr>
              <a:t>();</a:t>
            </a:r>
            <a:endParaRPr lang="pt-BR" sz="2400" b="1" dirty="0">
              <a:latin typeface="Aharoni"/>
              <a:cs typeface="Aharoni"/>
            </a:endParaRPr>
          </a:p>
          <a:p>
            <a:r>
              <a:rPr lang="pt-BR" sz="2400" b="1" dirty="0">
                <a:latin typeface="Aharoni"/>
                <a:ea typeface="+mn-lt"/>
                <a:cs typeface="+mn-lt"/>
              </a:rPr>
              <a:t>})();</a:t>
            </a:r>
            <a:endParaRPr lang="pt-BR" sz="2400" b="1" dirty="0">
              <a:latin typeface="Aharoni"/>
              <a:cs typeface="Aharon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7A33667-FC7B-8C40-4F0C-C29C6662B6E0}"/>
              </a:ext>
            </a:extLst>
          </p:cNvPr>
          <p:cNvSpPr txBox="1">
            <a:spLocks/>
          </p:cNvSpPr>
          <p:nvPr/>
        </p:nvSpPr>
        <p:spPr>
          <a:xfrm>
            <a:off x="808892" y="10940322"/>
            <a:ext cx="7985443" cy="630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ea typeface="+mn-lt"/>
                <a:cs typeface="+mn-lt"/>
              </a:rPr>
              <a:t>Abrimos o navegador, acessamos a URL e tiramos um print da tela</a:t>
            </a:r>
            <a:endParaRPr lang="pt-BR" sz="28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E12714C-A567-730E-DEF2-080454BAAB54}"/>
              </a:ext>
            </a:extLst>
          </p:cNvPr>
          <p:cNvSpPr/>
          <p:nvPr/>
        </p:nvSpPr>
        <p:spPr>
          <a:xfrm>
            <a:off x="505326" y="-1"/>
            <a:ext cx="463216" cy="1010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67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CB3C0-3FDB-152C-E8D0-1CA586CF8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F805D-3A06-D8D5-63CD-0EAB387A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A765-E2FB-4CEF-B89E-F2238C8BF6F6}" type="datetime1">
              <a:t>23/06/2025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36E641-268F-CB01-03A2-E3655BB3F129}"/>
              </a:ext>
            </a:extLst>
          </p:cNvPr>
          <p:cNvSpPr txBox="1"/>
          <p:nvPr/>
        </p:nvSpPr>
        <p:spPr>
          <a:xfrm>
            <a:off x="1842439" y="3514067"/>
            <a:ext cx="5929166" cy="1569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 dirty="0">
                <a:latin typeface="Impact"/>
              </a:rPr>
              <a:t>03</a:t>
            </a:r>
            <a:endParaRPr lang="pt-BR" dirty="0">
              <a:latin typeface="Impac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CA85A43-C972-21B1-5961-4CE20D9D897F}"/>
              </a:ext>
            </a:extLst>
          </p:cNvPr>
          <p:cNvSpPr txBox="1"/>
          <p:nvPr/>
        </p:nvSpPr>
        <p:spPr>
          <a:xfrm>
            <a:off x="833398" y="5805837"/>
            <a:ext cx="795475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7200" dirty="0"/>
              <a:t>INTERAGINDO</a:t>
            </a:r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0259B7E3-3484-0182-FCA6-35828FBC01B6}"/>
                  </a:ext>
                </a:extLst>
              </p14:cNvPr>
              <p14:cNvContentPartPr/>
              <p14:nvPr/>
            </p14:nvContentPartPr>
            <p14:xfrm>
              <a:off x="9119128" y="6957126"/>
              <a:ext cx="298172" cy="758453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0259B7E3-3484-0182-FCA6-35828FBC01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1144" y="6939136"/>
                <a:ext cx="333780" cy="794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2FB9B0D-5DB5-4752-9396-871CE6622AD7}"/>
                  </a:ext>
                </a:extLst>
              </p14:cNvPr>
              <p14:cNvContentPartPr/>
              <p14:nvPr/>
            </p14:nvContentPartPr>
            <p14:xfrm>
              <a:off x="9074223" y="6992825"/>
              <a:ext cx="338415" cy="1259584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2FB9B0D-5DB5-4752-9396-871CE6622A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6241" y="6974826"/>
                <a:ext cx="374019" cy="12952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978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949FA-AB95-E8B0-6EF8-44817E4EA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B98CDA-5479-4A70-D5A1-99EA73B3A190}"/>
              </a:ext>
            </a:extLst>
          </p:cNvPr>
          <p:cNvSpPr txBox="1"/>
          <p:nvPr/>
        </p:nvSpPr>
        <p:spPr>
          <a:xfrm>
            <a:off x="972475" y="3708965"/>
            <a:ext cx="7830474" cy="1328023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solidFill>
                  <a:schemeClr val="tx1"/>
                </a:solidFill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solidFill>
                  <a:schemeClr val="tx1"/>
                </a:solidFill>
                <a:latin typeface="Aharoni"/>
                <a:ea typeface="+mn-lt"/>
                <a:cs typeface="+mn-lt"/>
              </a:rPr>
              <a:t>pagina.</a:t>
            </a:r>
            <a:r>
              <a:rPr lang="pt-BR" sz="2400" b="1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fill</a:t>
            </a:r>
            <a:r>
              <a:rPr lang="pt-BR" sz="2400" b="1" dirty="0">
                <a:solidFill>
                  <a:schemeClr val="tx1"/>
                </a:solidFill>
                <a:latin typeface="Aharoni"/>
                <a:ea typeface="+mn-lt"/>
                <a:cs typeface="+mn-lt"/>
              </a:rPr>
              <a:t>(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'#</a:t>
            </a:r>
            <a:r>
              <a:rPr lang="pt-BR" sz="2400" b="1" err="1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usuario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</a:t>
            </a:r>
            <a:r>
              <a:rPr lang="pt-BR" sz="2400" b="1" dirty="0">
                <a:solidFill>
                  <a:schemeClr val="tx1"/>
                </a:solidFill>
                <a:latin typeface="Aharoni"/>
                <a:ea typeface="+mn-lt"/>
                <a:cs typeface="+mn-lt"/>
              </a:rPr>
              <a:t>, 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'Rhuan'</a:t>
            </a:r>
            <a:r>
              <a:rPr lang="pt-BR" sz="2400" b="1" dirty="0">
                <a:solidFill>
                  <a:schemeClr val="tx1"/>
                </a:solidFill>
                <a:latin typeface="Aharoni"/>
                <a:ea typeface="+mn-lt"/>
                <a:cs typeface="+mn-lt"/>
              </a:rPr>
              <a:t>);</a:t>
            </a:r>
          </a:p>
          <a:p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solidFill>
                  <a:schemeClr val="tx1"/>
                </a:solidFill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solidFill>
                  <a:schemeClr val="tx1"/>
                </a:solidFill>
                <a:latin typeface="Aharoni"/>
                <a:ea typeface="+mn-lt"/>
                <a:cs typeface="+mn-lt"/>
              </a:rPr>
              <a:t>pagina.</a:t>
            </a:r>
            <a:r>
              <a:rPr lang="pt-BR" sz="2400" b="1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fill</a:t>
            </a:r>
            <a:r>
              <a:rPr lang="pt-BR" sz="2400" b="1" dirty="0">
                <a:solidFill>
                  <a:schemeClr val="tx1"/>
                </a:solidFill>
                <a:latin typeface="Aharoni"/>
                <a:ea typeface="+mn-lt"/>
                <a:cs typeface="+mn-lt"/>
              </a:rPr>
              <a:t>(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'#senha'</a:t>
            </a:r>
            <a:r>
              <a:rPr lang="pt-BR" sz="2400" b="1" dirty="0">
                <a:solidFill>
                  <a:schemeClr val="tx1"/>
                </a:solidFill>
                <a:latin typeface="Aharoni"/>
                <a:ea typeface="+mn-lt"/>
                <a:cs typeface="+mn-lt"/>
              </a:rPr>
              <a:t>, 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'123456'</a:t>
            </a:r>
            <a:r>
              <a:rPr lang="pt-BR" sz="2400" b="1" dirty="0">
                <a:solidFill>
                  <a:schemeClr val="tx1"/>
                </a:solidFill>
                <a:latin typeface="Aharoni"/>
                <a:ea typeface="+mn-lt"/>
                <a:cs typeface="+mn-lt"/>
              </a:rPr>
              <a:t>);</a:t>
            </a:r>
          </a:p>
          <a:p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solidFill>
                  <a:schemeClr val="tx1"/>
                </a:solidFill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solidFill>
                  <a:schemeClr val="tx1"/>
                </a:solidFill>
                <a:latin typeface="Aharoni"/>
                <a:ea typeface="+mn-lt"/>
                <a:cs typeface="+mn-lt"/>
              </a:rPr>
              <a:t>pagina.</a:t>
            </a:r>
            <a:r>
              <a:rPr lang="pt-BR" sz="2400" b="1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click</a:t>
            </a:r>
            <a:r>
              <a:rPr lang="pt-BR" sz="2400" b="1" dirty="0">
                <a:solidFill>
                  <a:schemeClr val="tx1"/>
                </a:solidFill>
                <a:latin typeface="Aharoni"/>
                <a:ea typeface="+mn-lt"/>
                <a:cs typeface="+mn-lt"/>
              </a:rPr>
              <a:t>(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'#login'</a:t>
            </a:r>
            <a:r>
              <a:rPr lang="pt-BR" sz="2400" b="1" dirty="0">
                <a:solidFill>
                  <a:schemeClr val="tx1"/>
                </a:solidFill>
                <a:latin typeface="Aharoni"/>
                <a:ea typeface="+mn-lt"/>
                <a:cs typeface="+mn-lt"/>
              </a:rPr>
              <a:t>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ABC32-F800-E1B8-C50C-EE579D91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22" y="725449"/>
            <a:ext cx="8614236" cy="1002712"/>
          </a:xfrm>
        </p:spPr>
        <p:txBody>
          <a:bodyPr/>
          <a:lstStyle/>
          <a:p>
            <a:r>
              <a:rPr lang="pt-BR" sz="3600" b="0" dirty="0">
                <a:ea typeface="+mj-lt"/>
                <a:cs typeface="+mj-lt"/>
              </a:rPr>
              <a:t>🖱️</a:t>
            </a:r>
            <a:r>
              <a:rPr lang="pt-BR" sz="3600" dirty="0">
                <a:ea typeface="+mj-lt"/>
                <a:cs typeface="+mj-lt"/>
              </a:rPr>
              <a:t>INTERAGINDO COM ELEMENTOS</a:t>
            </a:r>
            <a:endParaRPr lang="pt-B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108D-3BFD-F00E-4D52-BA4B4C76A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892" y="2400062"/>
            <a:ext cx="7985443" cy="6305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800" dirty="0">
                <a:ea typeface="+mn-lt"/>
                <a:cs typeface="+mn-lt"/>
              </a:rPr>
              <a:t>Automatize interações como preencher campos e clicar em botões: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ABCF6B-D366-A1C3-B85B-354ABB116FBE}"/>
              </a:ext>
            </a:extLst>
          </p:cNvPr>
          <p:cNvSpPr txBox="1">
            <a:spLocks/>
          </p:cNvSpPr>
          <p:nvPr/>
        </p:nvSpPr>
        <p:spPr>
          <a:xfrm>
            <a:off x="808892" y="5764584"/>
            <a:ext cx="7985443" cy="630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err="1">
                <a:ea typeface="+mn-lt"/>
                <a:cs typeface="+mn-lt"/>
              </a:rPr>
              <a:t>Playwright</a:t>
            </a:r>
            <a:r>
              <a:rPr lang="pt-BR" sz="2800" dirty="0">
                <a:ea typeface="+mn-lt"/>
                <a:cs typeface="+mn-lt"/>
              </a:rPr>
              <a:t> espera automaticamente pelos elementos, mas você pode forçar: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659EEC2-015E-5840-4F3B-67004BF0E0D9}"/>
              </a:ext>
            </a:extLst>
          </p:cNvPr>
          <p:cNvSpPr txBox="1"/>
          <p:nvPr/>
        </p:nvSpPr>
        <p:spPr>
          <a:xfrm>
            <a:off x="954891" y="7137966"/>
            <a:ext cx="7830474" cy="51077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 </a:t>
            </a:r>
            <a:r>
              <a:rPr lang="pt-BR" sz="2400" b="1" dirty="0" err="1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pagina</a:t>
            </a:r>
            <a:r>
              <a:rPr lang="pt-BR" sz="2400" b="1" dirty="0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waitForSelector</a:t>
            </a:r>
            <a:r>
              <a:rPr lang="pt-BR" sz="2400" b="1" dirty="0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(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'#</a:t>
            </a:r>
            <a:r>
              <a:rPr lang="pt-BR" sz="2400" b="1" dirty="0" err="1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mensagemSucesso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</a:t>
            </a:r>
            <a:r>
              <a:rPr lang="pt-BR" sz="2400" b="1" dirty="0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2F25E6-CC0F-9E6A-BE7C-D53CF48FF92E}"/>
              </a:ext>
            </a:extLst>
          </p:cNvPr>
          <p:cNvSpPr/>
          <p:nvPr/>
        </p:nvSpPr>
        <p:spPr>
          <a:xfrm>
            <a:off x="505326" y="-1"/>
            <a:ext cx="463216" cy="1010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73D26E-8730-D3CD-6F7F-9FAB1CFCD801}"/>
              </a:ext>
            </a:extLst>
          </p:cNvPr>
          <p:cNvSpPr txBox="1">
            <a:spLocks/>
          </p:cNvSpPr>
          <p:nvPr/>
        </p:nvSpPr>
        <p:spPr>
          <a:xfrm>
            <a:off x="808891" y="8718799"/>
            <a:ext cx="7985443" cy="630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ea typeface="+mn-lt"/>
                <a:cs typeface="+mn-lt"/>
              </a:rPr>
              <a:t>Verifique se algo realmente foi exibido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610D5BA-16FD-40A2-5BC6-66CFEA9E2CFB}"/>
              </a:ext>
            </a:extLst>
          </p:cNvPr>
          <p:cNvSpPr txBox="1"/>
          <p:nvPr/>
        </p:nvSpPr>
        <p:spPr>
          <a:xfrm>
            <a:off x="972474" y="9775657"/>
            <a:ext cx="7830474" cy="1328023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const</a:t>
            </a:r>
            <a:r>
              <a:rPr lang="pt-BR" sz="2400" b="1" dirty="0">
                <a:solidFill>
                  <a:schemeClr val="tx1"/>
                </a:solidFill>
                <a:latin typeface="Aharoni"/>
                <a:ea typeface="+mn-lt"/>
                <a:cs typeface="+mn-lt"/>
              </a:rPr>
              <a:t> sucesso = </a:t>
            </a:r>
            <a:r>
              <a:rPr lang="pt-BR" sz="2400" b="1" dirty="0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solidFill>
                  <a:schemeClr val="tx1"/>
                </a:solidFill>
                <a:latin typeface="Aharoni"/>
                <a:ea typeface="+mn-lt"/>
                <a:cs typeface="+mn-lt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Aharoni"/>
                <a:ea typeface="+mn-lt"/>
                <a:cs typeface="+mn-lt"/>
              </a:rPr>
              <a:t>pagina.</a:t>
            </a:r>
            <a:r>
              <a:rPr lang="pt-BR" sz="2400" b="1" dirty="0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isVisible</a:t>
            </a:r>
            <a:r>
              <a:rPr lang="pt-BR" sz="2400" b="1" dirty="0">
                <a:solidFill>
                  <a:schemeClr val="tx1"/>
                </a:solidFill>
                <a:latin typeface="Aharoni"/>
                <a:ea typeface="+mn-lt"/>
                <a:cs typeface="+mn-lt"/>
              </a:rPr>
              <a:t>(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'#</a:t>
            </a:r>
            <a:r>
              <a:rPr lang="pt-BR" sz="2400" b="1" dirty="0" err="1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mensagemSucesso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</a:t>
            </a:r>
            <a:r>
              <a:rPr lang="pt-BR" sz="2400" b="1" dirty="0">
                <a:solidFill>
                  <a:schemeClr val="tx1"/>
                </a:solidFill>
                <a:latin typeface="Aharoni"/>
                <a:ea typeface="+mn-lt"/>
                <a:cs typeface="+mn-lt"/>
              </a:rPr>
              <a:t>);</a:t>
            </a:r>
            <a:endParaRPr lang="pt-BR" sz="2400" b="1">
              <a:solidFill>
                <a:schemeClr val="tx1"/>
              </a:solidFill>
              <a:latin typeface="Aharoni"/>
              <a:cs typeface="Aharoni"/>
            </a:endParaRPr>
          </a:p>
          <a:p>
            <a:r>
              <a:rPr lang="pt-BR" sz="2400" b="1" dirty="0">
                <a:solidFill>
                  <a:srgbClr val="E388A5"/>
                </a:solidFill>
                <a:latin typeface="Aharoni"/>
                <a:ea typeface="+mn-lt"/>
                <a:cs typeface="+mn-lt"/>
              </a:rPr>
              <a:t>console</a:t>
            </a:r>
            <a:r>
              <a:rPr lang="pt-BR" sz="2400" b="1" dirty="0">
                <a:solidFill>
                  <a:schemeClr val="tx1"/>
                </a:solidFill>
                <a:latin typeface="Aharoni"/>
                <a:ea typeface="+mn-lt"/>
                <a:cs typeface="+mn-lt"/>
              </a:rPr>
              <a:t>.</a:t>
            </a:r>
            <a:r>
              <a:rPr lang="pt-BR" sz="2400" b="1" dirty="0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log</a:t>
            </a:r>
            <a:r>
              <a:rPr lang="pt-BR" sz="2400" b="1" dirty="0">
                <a:solidFill>
                  <a:schemeClr val="tx1"/>
                </a:solidFill>
                <a:latin typeface="Aharoni"/>
                <a:ea typeface="+mn-lt"/>
                <a:cs typeface="+mn-lt"/>
              </a:rPr>
              <a:t>(sucesso ? 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'Login OK'</a:t>
            </a:r>
            <a:r>
              <a:rPr lang="pt-BR" sz="2400" b="1" dirty="0">
                <a:solidFill>
                  <a:schemeClr val="tx1"/>
                </a:solidFill>
                <a:latin typeface="Aharoni"/>
                <a:ea typeface="+mn-lt"/>
                <a:cs typeface="+mn-lt"/>
              </a:rPr>
              <a:t> : 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'Erro no login'</a:t>
            </a:r>
            <a:r>
              <a:rPr lang="pt-BR" sz="2400" b="1" dirty="0">
                <a:solidFill>
                  <a:schemeClr val="tx1"/>
                </a:solidFill>
                <a:latin typeface="Aharoni"/>
                <a:ea typeface="+mn-lt"/>
                <a:cs typeface="+mn-lt"/>
              </a:rPr>
              <a:t>);</a:t>
            </a:r>
            <a:endParaRPr lang="pt-BR" b="1" dirty="0">
              <a:solidFill>
                <a:schemeClr val="tx1"/>
              </a:solidFill>
              <a:latin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5900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8CF20-F41B-529F-2E8F-A282840B2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881ED-5FCD-6034-EBF1-9EF0EE8E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A765-E2FB-4CEF-B89E-F2238C8BF6F6}" type="datetime1">
              <a:t>23/06/2025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A34BA4-B6DC-C599-AC7A-45A9087D4F6D}"/>
              </a:ext>
            </a:extLst>
          </p:cNvPr>
          <p:cNvSpPr txBox="1"/>
          <p:nvPr/>
        </p:nvSpPr>
        <p:spPr>
          <a:xfrm>
            <a:off x="1842439" y="3514067"/>
            <a:ext cx="5929166" cy="15696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9600" dirty="0">
                <a:latin typeface="Impact"/>
              </a:rPr>
              <a:t>04</a:t>
            </a:r>
            <a:endParaRPr lang="pt-BR" dirty="0">
              <a:latin typeface="Impac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02A8CF9-07BB-97FB-795B-90496507FDF2}"/>
              </a:ext>
            </a:extLst>
          </p:cNvPr>
          <p:cNvSpPr txBox="1"/>
          <p:nvPr/>
        </p:nvSpPr>
        <p:spPr>
          <a:xfrm>
            <a:off x="833398" y="5074317"/>
            <a:ext cx="795475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7200" dirty="0"/>
              <a:t>PREENCHENDO FORMULÁRIOS</a:t>
            </a:r>
            <a:endParaRPr lang="pt-BR" dirty="0"/>
          </a:p>
          <a:p>
            <a:pPr algn="ctr"/>
            <a:r>
              <a:rPr lang="pt-BR" sz="7200" dirty="0"/>
              <a:t>E</a:t>
            </a:r>
          </a:p>
          <a:p>
            <a:pPr algn="ctr"/>
            <a:r>
              <a:rPr lang="pt-BR" sz="7200" dirty="0"/>
              <a:t>FUNÇÕES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CE99007E-0B06-9887-DBB6-EE90F647FF57}"/>
                  </a:ext>
                </a:extLst>
              </p14:cNvPr>
              <p14:cNvContentPartPr/>
              <p14:nvPr/>
            </p14:nvContentPartPr>
            <p14:xfrm>
              <a:off x="9119128" y="6957126"/>
              <a:ext cx="298172" cy="758453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CE99007E-0B06-9887-DBB6-EE90F647FF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1144" y="6939136"/>
                <a:ext cx="333780" cy="794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DCAB1B9-3135-EFDE-06C8-BC4E7C341C13}"/>
                  </a:ext>
                </a:extLst>
              </p14:cNvPr>
              <p14:cNvContentPartPr/>
              <p14:nvPr/>
            </p14:nvContentPartPr>
            <p14:xfrm>
              <a:off x="9074223" y="6992825"/>
              <a:ext cx="338415" cy="1259584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DCAB1B9-3135-EFDE-06C8-BC4E7C341C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6241" y="6974826"/>
                <a:ext cx="374019" cy="12952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470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A1164-407C-8A8A-1716-5C38F82EA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95BF-FF51-9ED7-C958-51BD8BD7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22" y="760618"/>
            <a:ext cx="8614236" cy="1002712"/>
          </a:xfrm>
        </p:spPr>
        <p:txBody>
          <a:bodyPr/>
          <a:lstStyle/>
          <a:p>
            <a:r>
              <a:rPr lang="pt-BR" sz="3600" b="0" dirty="0">
                <a:ea typeface="+mj-lt"/>
                <a:cs typeface="+mj-lt"/>
              </a:rPr>
              <a:t>📄</a:t>
            </a:r>
            <a:r>
              <a:rPr lang="pt-BR" sz="3600" dirty="0">
                <a:ea typeface="+mj-lt"/>
                <a:cs typeface="+mj-lt"/>
              </a:rPr>
              <a:t>PREECHENDO FORMULÁRIOS</a:t>
            </a:r>
            <a:endParaRPr lang="pt-B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4EA4-EADE-F2FA-BFBE-B20AD226D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892" y="2505570"/>
            <a:ext cx="7985443" cy="6305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800" dirty="0">
                <a:ea typeface="+mn-lt"/>
                <a:cs typeface="+mn-lt"/>
              </a:rPr>
              <a:t>Um exemplo completo de preenchimento de formulário: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2451D4E-F25D-95E8-9726-4D341151CC7F}"/>
              </a:ext>
            </a:extLst>
          </p:cNvPr>
          <p:cNvSpPr txBox="1"/>
          <p:nvPr/>
        </p:nvSpPr>
        <p:spPr>
          <a:xfrm>
            <a:off x="954891" y="3937566"/>
            <a:ext cx="7830474" cy="2145268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latin typeface="Aharoni"/>
                <a:ea typeface="+mn-lt"/>
                <a:cs typeface="+mn-lt"/>
              </a:rPr>
              <a:t>pagina.</a:t>
            </a:r>
            <a:r>
              <a:rPr lang="pt-BR" sz="2400" b="1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goto</a:t>
            </a:r>
            <a:r>
              <a:rPr lang="pt-BR" sz="2400" b="1" dirty="0">
                <a:latin typeface="Aharoni"/>
                <a:ea typeface="+mn-lt"/>
                <a:cs typeface="+mn-lt"/>
              </a:rPr>
              <a:t>(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'https://meusite.com/cadastro'</a:t>
            </a:r>
            <a:r>
              <a:rPr lang="pt-BR" sz="2400" b="1" dirty="0">
                <a:latin typeface="Aharoni"/>
                <a:ea typeface="+mn-lt"/>
                <a:cs typeface="+mn-lt"/>
              </a:rPr>
              <a:t>);</a:t>
            </a:r>
          </a:p>
          <a:p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latin typeface="Aharoni"/>
                <a:ea typeface="+mn-lt"/>
                <a:cs typeface="+mn-lt"/>
              </a:rPr>
              <a:t>pagina.</a:t>
            </a:r>
            <a:r>
              <a:rPr lang="pt-BR" sz="2400" b="1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fill</a:t>
            </a:r>
            <a:r>
              <a:rPr lang="pt-BR" sz="2400" b="1" dirty="0">
                <a:latin typeface="Aharoni"/>
                <a:ea typeface="+mn-lt"/>
                <a:cs typeface="+mn-lt"/>
              </a:rPr>
              <a:t>(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'#nome'</a:t>
            </a:r>
            <a:r>
              <a:rPr lang="pt-BR" sz="2400" b="1" dirty="0">
                <a:latin typeface="Aharoni"/>
                <a:ea typeface="+mn-lt"/>
                <a:cs typeface="+mn-lt"/>
              </a:rPr>
              <a:t>,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 'Rhuan Quadros'</a:t>
            </a:r>
            <a:r>
              <a:rPr lang="pt-BR" sz="2400" b="1" dirty="0">
                <a:latin typeface="Aharoni"/>
                <a:ea typeface="+mn-lt"/>
                <a:cs typeface="+mn-lt"/>
              </a:rPr>
              <a:t>);</a:t>
            </a:r>
            <a:endParaRPr lang="pt-BR" sz="2400" b="1">
              <a:latin typeface="Aharoni"/>
              <a:cs typeface="Aharoni"/>
            </a:endParaRPr>
          </a:p>
          <a:p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latin typeface="Aharoni"/>
                <a:ea typeface="+mn-lt"/>
                <a:cs typeface="+mn-lt"/>
              </a:rPr>
              <a:t>pagina.</a:t>
            </a:r>
            <a:r>
              <a:rPr lang="pt-BR" sz="2400" b="1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fill</a:t>
            </a:r>
            <a:r>
              <a:rPr lang="pt-BR" sz="2400" b="1" dirty="0">
                <a:latin typeface="Aharoni"/>
                <a:ea typeface="+mn-lt"/>
                <a:cs typeface="+mn-lt"/>
              </a:rPr>
              <a:t>(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'#</a:t>
            </a:r>
            <a:r>
              <a:rPr lang="pt-BR" sz="2400" b="1" err="1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email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</a:t>
            </a:r>
            <a:r>
              <a:rPr lang="pt-BR" sz="2400" b="1" dirty="0">
                <a:latin typeface="Aharoni"/>
                <a:ea typeface="+mn-lt"/>
                <a:cs typeface="+mn-lt"/>
              </a:rPr>
              <a:t>, 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rhuan@email.com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</a:t>
            </a:r>
            <a:r>
              <a:rPr lang="pt-BR" sz="2400" b="1" dirty="0">
                <a:latin typeface="Aharoni"/>
                <a:ea typeface="+mn-lt"/>
                <a:cs typeface="+mn-lt"/>
              </a:rPr>
              <a:t>);</a:t>
            </a:r>
          </a:p>
          <a:p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latin typeface="Aharoni"/>
                <a:ea typeface="+mn-lt"/>
                <a:cs typeface="+mn-lt"/>
              </a:rPr>
              <a:t>pagina.</a:t>
            </a:r>
            <a:r>
              <a:rPr lang="pt-BR" sz="2400" b="1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check</a:t>
            </a:r>
            <a:r>
              <a:rPr lang="pt-BR" sz="2400" b="1" dirty="0">
                <a:latin typeface="Aharoni"/>
                <a:ea typeface="+mn-lt"/>
                <a:cs typeface="+mn-lt"/>
              </a:rPr>
              <a:t>(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'#termos'</a:t>
            </a:r>
            <a:r>
              <a:rPr lang="pt-BR" sz="2400" b="1" dirty="0">
                <a:latin typeface="Aharoni"/>
                <a:ea typeface="+mn-lt"/>
                <a:cs typeface="+mn-lt"/>
              </a:rPr>
              <a:t>);</a:t>
            </a:r>
            <a:endParaRPr lang="pt-BR" sz="2400" b="1">
              <a:latin typeface="Aharoni"/>
              <a:cs typeface="Aharoni"/>
            </a:endParaRPr>
          </a:p>
          <a:p>
            <a:r>
              <a:rPr lang="pt-BR" sz="2400" b="1" dirty="0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latin typeface="Aharoni"/>
                <a:ea typeface="+mn-lt"/>
                <a:cs typeface="+mn-lt"/>
              </a:rPr>
              <a:t> </a:t>
            </a:r>
            <a:r>
              <a:rPr lang="pt-BR" sz="2400" b="1" dirty="0" err="1">
                <a:latin typeface="Aharoni"/>
                <a:ea typeface="+mn-lt"/>
                <a:cs typeface="+mn-lt"/>
              </a:rPr>
              <a:t>pagina.</a:t>
            </a:r>
            <a:r>
              <a:rPr lang="pt-BR" sz="2400" b="1" dirty="0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click</a:t>
            </a:r>
            <a:r>
              <a:rPr lang="pt-BR" sz="2400" b="1" dirty="0">
                <a:latin typeface="Aharoni"/>
                <a:ea typeface="+mn-lt"/>
                <a:cs typeface="+mn-lt"/>
              </a:rPr>
              <a:t>(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'#enviar'</a:t>
            </a:r>
            <a:r>
              <a:rPr lang="pt-BR" sz="2400" b="1" dirty="0">
                <a:latin typeface="Aharoni"/>
                <a:ea typeface="+mn-lt"/>
                <a:cs typeface="+mn-lt"/>
              </a:rPr>
              <a:t>);</a:t>
            </a:r>
            <a:endParaRPr lang="pt-BR" sz="2400" b="1" dirty="0">
              <a:latin typeface="Aharoni"/>
              <a:cs typeface="Aharon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C91945B-B581-5F26-1FE9-1BF1784C04EA}"/>
              </a:ext>
            </a:extLst>
          </p:cNvPr>
          <p:cNvSpPr txBox="1">
            <a:spLocks/>
          </p:cNvSpPr>
          <p:nvPr/>
        </p:nvSpPr>
        <p:spPr>
          <a:xfrm>
            <a:off x="808892" y="6913445"/>
            <a:ext cx="7985443" cy="630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Tornando o código acima reutilizável: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E3EBAA1-0DD8-C816-AD4C-77A9E619B1A1}"/>
              </a:ext>
            </a:extLst>
          </p:cNvPr>
          <p:cNvSpPr/>
          <p:nvPr/>
        </p:nvSpPr>
        <p:spPr>
          <a:xfrm>
            <a:off x="505326" y="-1"/>
            <a:ext cx="463216" cy="10106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C2DBE3-4049-E233-AA5A-9569E9BCFD30}"/>
              </a:ext>
            </a:extLst>
          </p:cNvPr>
          <p:cNvSpPr txBox="1"/>
          <p:nvPr/>
        </p:nvSpPr>
        <p:spPr>
          <a:xfrm>
            <a:off x="954890" y="8140288"/>
            <a:ext cx="7830474" cy="2962513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async</a:t>
            </a:r>
            <a:r>
              <a:rPr lang="pt-BR" sz="2400" b="1" dirty="0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 </a:t>
            </a:r>
            <a:r>
              <a:rPr lang="pt-BR" sz="2400" b="1" dirty="0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function</a:t>
            </a:r>
            <a:r>
              <a:rPr lang="pt-BR" sz="2400" b="1" dirty="0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fillForm</a:t>
            </a:r>
            <a:r>
              <a:rPr lang="pt-BR" sz="2400" b="1" dirty="0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(pagina, nome, </a:t>
            </a:r>
            <a:r>
              <a:rPr lang="pt-BR" sz="2400" b="1" dirty="0" err="1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email</a:t>
            </a:r>
            <a:r>
              <a:rPr lang="pt-BR" sz="2400" b="1" dirty="0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) {</a:t>
            </a:r>
          </a:p>
          <a:p>
            <a:r>
              <a:rPr lang="pt-BR" sz="2400" b="1" dirty="0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latin typeface="Aharoni"/>
                <a:ea typeface="+mn-lt"/>
                <a:cs typeface="+mn-lt"/>
              </a:rPr>
              <a:t> </a:t>
            </a:r>
            <a:r>
              <a:rPr lang="pt-BR" sz="2400" b="1" dirty="0" err="1">
                <a:latin typeface="Aharoni"/>
                <a:ea typeface="+mn-lt"/>
                <a:cs typeface="+mn-lt"/>
              </a:rPr>
              <a:t>pagina.</a:t>
            </a:r>
            <a:r>
              <a:rPr lang="pt-BR" sz="2400" b="1" dirty="0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goto</a:t>
            </a:r>
            <a:r>
              <a:rPr lang="pt-BR" sz="2400" b="1" dirty="0">
                <a:latin typeface="Aharoni"/>
                <a:ea typeface="+mn-lt"/>
                <a:cs typeface="+mn-lt"/>
              </a:rPr>
              <a:t>(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'https://meusite.com/cadastro'</a:t>
            </a:r>
            <a:r>
              <a:rPr lang="pt-BR" sz="2400" b="1" dirty="0">
                <a:latin typeface="Aharoni"/>
                <a:ea typeface="+mn-lt"/>
                <a:cs typeface="+mn-lt"/>
              </a:rPr>
              <a:t>);</a:t>
            </a:r>
            <a:endParaRPr lang="pt-BR"/>
          </a:p>
          <a:p>
            <a:r>
              <a:rPr lang="pt-BR" sz="2400" b="1" dirty="0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latin typeface="Aharoni"/>
                <a:ea typeface="+mn-lt"/>
                <a:cs typeface="+mn-lt"/>
              </a:rPr>
              <a:t> </a:t>
            </a:r>
            <a:r>
              <a:rPr lang="pt-BR" sz="2400" b="1" dirty="0" err="1">
                <a:latin typeface="Aharoni"/>
                <a:ea typeface="+mn-lt"/>
                <a:cs typeface="+mn-lt"/>
              </a:rPr>
              <a:t>pagina.</a:t>
            </a:r>
            <a:r>
              <a:rPr lang="pt-BR" sz="2400" b="1" dirty="0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fill</a:t>
            </a:r>
            <a:r>
              <a:rPr lang="pt-BR" sz="2400" b="1" dirty="0">
                <a:latin typeface="Aharoni"/>
                <a:ea typeface="+mn-lt"/>
                <a:cs typeface="+mn-lt"/>
              </a:rPr>
              <a:t>(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'#nome'</a:t>
            </a:r>
            <a:r>
              <a:rPr lang="pt-BR" sz="2400" b="1" dirty="0">
                <a:latin typeface="Aharoni"/>
                <a:ea typeface="+mn-lt"/>
                <a:cs typeface="+mn-lt"/>
              </a:rPr>
              <a:t>,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 </a:t>
            </a:r>
            <a:r>
              <a:rPr lang="pt-BR" sz="2400" b="1" dirty="0">
                <a:solidFill>
                  <a:srgbClr val="FFFFFF"/>
                </a:solidFill>
                <a:latin typeface="Aharoni"/>
                <a:ea typeface="+mn-lt"/>
                <a:cs typeface="Aharoni"/>
              </a:rPr>
              <a:t>nome</a:t>
            </a:r>
            <a:r>
              <a:rPr lang="pt-BR" sz="2400" b="1" dirty="0">
                <a:solidFill>
                  <a:srgbClr val="FFFFFF"/>
                </a:solidFill>
                <a:latin typeface="Aharoni"/>
                <a:ea typeface="+mn-lt"/>
                <a:cs typeface="+mn-lt"/>
              </a:rPr>
              <a:t>);</a:t>
            </a:r>
            <a:endParaRPr lang="pt-BR" sz="2400" b="1" dirty="0">
              <a:latin typeface="Aharoni"/>
              <a:cs typeface="Aharoni"/>
            </a:endParaRPr>
          </a:p>
          <a:p>
            <a:r>
              <a:rPr lang="pt-BR" sz="2400" b="1" dirty="0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latin typeface="Aharoni"/>
                <a:ea typeface="+mn-lt"/>
                <a:cs typeface="+mn-lt"/>
              </a:rPr>
              <a:t> </a:t>
            </a:r>
            <a:r>
              <a:rPr lang="pt-BR" sz="2400" b="1" dirty="0" err="1">
                <a:latin typeface="Aharoni"/>
                <a:ea typeface="+mn-lt"/>
                <a:cs typeface="+mn-lt"/>
              </a:rPr>
              <a:t>pagina.</a:t>
            </a:r>
            <a:r>
              <a:rPr lang="pt-BR" sz="2400" b="1" dirty="0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fill</a:t>
            </a:r>
            <a:r>
              <a:rPr lang="pt-BR" sz="2400" b="1" dirty="0">
                <a:latin typeface="Aharoni"/>
                <a:ea typeface="+mn-lt"/>
                <a:cs typeface="+mn-lt"/>
              </a:rPr>
              <a:t>(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'#</a:t>
            </a:r>
            <a:r>
              <a:rPr lang="pt-BR" sz="2400" b="1" dirty="0" err="1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email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</a:t>
            </a:r>
            <a:r>
              <a:rPr lang="pt-BR" sz="2400" b="1" dirty="0">
                <a:latin typeface="Aharoni"/>
                <a:ea typeface="+mn-lt"/>
                <a:cs typeface="+mn-lt"/>
              </a:rPr>
              <a:t>, </a:t>
            </a:r>
            <a:r>
              <a:rPr lang="pt-BR" sz="2400" b="1" dirty="0" err="1">
                <a:solidFill>
                  <a:srgbClr val="FFFFFF"/>
                </a:solidFill>
                <a:latin typeface="Aharoni"/>
                <a:ea typeface="+mn-lt"/>
                <a:cs typeface="Aharoni"/>
              </a:rPr>
              <a:t>email</a:t>
            </a:r>
            <a:r>
              <a:rPr lang="pt-BR" sz="2400" b="1" dirty="0">
                <a:latin typeface="Aharoni"/>
                <a:ea typeface="+mn-lt"/>
                <a:cs typeface="+mn-lt"/>
              </a:rPr>
              <a:t>);</a:t>
            </a:r>
          </a:p>
          <a:p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latin typeface="Aharoni"/>
                <a:ea typeface="+mn-lt"/>
                <a:cs typeface="+mn-lt"/>
              </a:rPr>
              <a:t>pagina.</a:t>
            </a:r>
            <a:r>
              <a:rPr lang="pt-BR" sz="2400" b="1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check</a:t>
            </a:r>
            <a:r>
              <a:rPr lang="pt-BR" sz="2400" b="1" dirty="0">
                <a:latin typeface="Aharoni"/>
                <a:ea typeface="+mn-lt"/>
                <a:cs typeface="+mn-lt"/>
              </a:rPr>
              <a:t>(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'#termos'</a:t>
            </a:r>
            <a:r>
              <a:rPr lang="pt-BR" sz="2400" b="1" dirty="0">
                <a:latin typeface="Aharoni"/>
                <a:ea typeface="+mn-lt"/>
                <a:cs typeface="+mn-lt"/>
              </a:rPr>
              <a:t>);</a:t>
            </a:r>
            <a:endParaRPr lang="pt-BR" sz="2400" b="1">
              <a:latin typeface="Aharoni"/>
              <a:cs typeface="Aharoni"/>
            </a:endParaRPr>
          </a:p>
          <a:p>
            <a:r>
              <a:rPr lang="pt-BR" sz="2400" b="1" err="1">
                <a:solidFill>
                  <a:srgbClr val="00B0F0"/>
                </a:solidFill>
                <a:latin typeface="Aharoni"/>
                <a:ea typeface="+mn-lt"/>
                <a:cs typeface="+mn-lt"/>
              </a:rPr>
              <a:t>await</a:t>
            </a:r>
            <a:r>
              <a:rPr lang="pt-BR" sz="2400" b="1" dirty="0">
                <a:latin typeface="Aharoni"/>
                <a:ea typeface="+mn-lt"/>
                <a:cs typeface="+mn-lt"/>
              </a:rPr>
              <a:t> </a:t>
            </a:r>
            <a:r>
              <a:rPr lang="pt-BR" sz="2400" b="1" err="1">
                <a:latin typeface="Aharoni"/>
                <a:ea typeface="+mn-lt"/>
                <a:cs typeface="+mn-lt"/>
              </a:rPr>
              <a:t>pagina.</a:t>
            </a:r>
            <a:r>
              <a:rPr lang="pt-BR" sz="2400" b="1" err="1">
                <a:solidFill>
                  <a:srgbClr val="FF0000"/>
                </a:solidFill>
                <a:latin typeface="Aharoni"/>
                <a:ea typeface="+mn-lt"/>
                <a:cs typeface="+mn-lt"/>
              </a:rPr>
              <a:t>click</a:t>
            </a:r>
            <a:r>
              <a:rPr lang="pt-BR" sz="2400" b="1" dirty="0">
                <a:latin typeface="Aharoni"/>
                <a:ea typeface="+mn-lt"/>
                <a:cs typeface="+mn-lt"/>
              </a:rPr>
              <a:t>(</a:t>
            </a:r>
            <a:r>
              <a:rPr lang="pt-BR" sz="2400" b="1" dirty="0">
                <a:solidFill>
                  <a:srgbClr val="00B050"/>
                </a:solidFill>
                <a:latin typeface="Aharoni"/>
                <a:ea typeface="+mn-lt"/>
                <a:cs typeface="+mn-lt"/>
              </a:rPr>
              <a:t>'#enviar'</a:t>
            </a:r>
            <a:r>
              <a:rPr lang="pt-BR" sz="2400" b="1" dirty="0">
                <a:latin typeface="Aharoni"/>
                <a:ea typeface="+mn-lt"/>
                <a:cs typeface="+mn-lt"/>
              </a:rPr>
              <a:t>);</a:t>
            </a:r>
          </a:p>
          <a:p>
            <a:r>
              <a:rPr lang="pt-BR" sz="2400" b="1" dirty="0">
                <a:latin typeface="Aharoni"/>
                <a:cs typeface="Aharon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54651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A3 Paper (297x420 mm)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PortalVTI</vt:lpstr>
      <vt:lpstr>PowerPoint Presentation</vt:lpstr>
      <vt:lpstr>PowerPoint Presentation</vt:lpstr>
      <vt:lpstr>🚀 O Que é o Playwright?</vt:lpstr>
      <vt:lpstr>PowerPoint Presentation</vt:lpstr>
      <vt:lpstr>🚀 COMO FAZER UM TESTE</vt:lpstr>
      <vt:lpstr>PowerPoint Presentation</vt:lpstr>
      <vt:lpstr>🖱️INTERAGINDO COM ELEMENTOS</vt:lpstr>
      <vt:lpstr>PowerPoint Presentation</vt:lpstr>
      <vt:lpstr>📄PREECHENDO FORMULÁRIOS</vt:lpstr>
      <vt:lpstr>PowerPoint Presentation</vt:lpstr>
      <vt:lpstr>🔍 BUSCANDO E DOCUMENTANDO ELEMENTOS</vt:lpstr>
      <vt:lpstr>PowerPoint Presentation</vt:lpstr>
      <vt:lpstr>✅ Rodando com Playwright Test</vt:lpstr>
      <vt:lpstr>PowerPoint Presentation</vt:lpstr>
      <vt:lpstr>✅ OBRIGADO POR LER ATÉ AQUI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522</cp:revision>
  <dcterms:created xsi:type="dcterms:W3CDTF">2025-06-20T21:02:04Z</dcterms:created>
  <dcterms:modified xsi:type="dcterms:W3CDTF">2025-06-23T23:29:01Z</dcterms:modified>
</cp:coreProperties>
</file>