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870" autoAdjust="0"/>
  </p:normalViewPr>
  <p:slideViewPr>
    <p:cSldViewPr snapToGrid="0" snapToObjects="1">
      <p:cViewPr varScale="1">
        <p:scale>
          <a:sx n="107" d="100"/>
          <a:sy n="107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9186C-FA01-A842-9D42-F9B2A783EABF}" type="datetimeFigureOut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E01D-BA12-6445-AB55-7E927057905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5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compile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EE01D-BA12-6445-AB55-7E927057905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64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EE01D-BA12-6445-AB55-7E927057905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70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disable display 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EE01D-BA12-6445-AB55-7E927057905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76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CAF0371-0727-C24E-9A09-F51EDF78D01C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4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D67E-503F-BB45-B565-37BD01252F54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452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E3A3-4F16-3E4E-A43D-6E595F94F2DE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7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F7D1-2F13-ED40-906D-BE0CE5F6C623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75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60EB-B94D-A24D-90A5-98D5B6101EAC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89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97F9-710C-1848-9C48-5BF447B45E59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44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60EB-B94D-A24D-90A5-98D5B6101EAC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57218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EC8F-3D6B-9D4D-956F-7F28E6DA63F9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32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CB957-4DE9-0642-94ED-819C63DCFCBA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860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15F06-91BB-C64E-B6FF-091C1671CC03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941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D681-2ADF-3B47-8E72-9D439941B0D8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2B60EB-B94D-A24D-90A5-98D5B6101EAC}" type="datetime1">
              <a:rPr kumimoji="1" lang="zh-TW" altLang="en-US" smtClean="0"/>
              <a:t>2017/2/23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CF5DC4-4683-194B-A294-2F3C0077960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y-area.org/cyril/opentools/opentools/x1253.html" TargetMode="External"/><Relationship Id="rId2" Type="http://schemas.openxmlformats.org/officeDocument/2006/relationships/hyperlink" Target="http://www.study-area.org/goldencat/debug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ware.org/gdb/onlinedocs/gd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GDB ( GNU Debugger)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Tutorial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1</a:t>
            </a:r>
            <a:endParaRPr kumimoji="1" lang="zh-TW" altLang="en-US" dirty="0" smtClean="0"/>
          </a:p>
          <a:p>
            <a:r>
              <a:rPr kumimoji="1" lang="zh-TW" altLang="en-US" dirty="0" smtClean="0">
                <a:latin typeface="+mn-ea"/>
                <a:cs typeface="Heiti TC Light" charset="-120"/>
              </a:rPr>
              <a:t>呂宗穎</a:t>
            </a:r>
            <a:endParaRPr kumimoji="1" lang="zh-TW" altLang="en-US" dirty="0">
              <a:latin typeface="+mn-ea"/>
              <a:cs typeface="Heiti TC Light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Info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instruction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85257"/>
            <a:ext cx="7886700" cy="4391706"/>
          </a:xfrm>
        </p:spPr>
        <p:txBody>
          <a:bodyPr/>
          <a:lstStyle/>
          <a:p>
            <a:r>
              <a:rPr kumimoji="1" lang="en-US" altLang="zh-TW" dirty="0" smtClean="0"/>
              <a:t>Show the </a:t>
            </a:r>
            <a:r>
              <a:rPr kumimoji="1" lang="en-US" altLang="zh-TW" dirty="0" smtClean="0"/>
              <a:t>program’s information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1" y="2235994"/>
            <a:ext cx="8838438" cy="35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Other instruction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help</a:t>
            </a:r>
            <a:endParaRPr kumimoji="1" lang="zh-TW" altLang="en-US" dirty="0" smtClean="0"/>
          </a:p>
          <a:p>
            <a:r>
              <a:rPr kumimoji="1" lang="en-US" altLang="zh-TW" dirty="0" smtClean="0"/>
              <a:t>q</a:t>
            </a:r>
            <a:r>
              <a:rPr kumimoji="1" lang="zh-TW" altLang="en-US" dirty="0" smtClean="0"/>
              <a:t> （</a:t>
            </a:r>
            <a:r>
              <a:rPr kumimoji="1" lang="en-US" altLang="zh-TW" dirty="0" smtClean="0"/>
              <a:t>exit </a:t>
            </a:r>
            <a:r>
              <a:rPr kumimoji="1" lang="en-US" altLang="zh-TW" dirty="0" err="1" smtClean="0"/>
              <a:t>gdb</a:t>
            </a:r>
            <a:r>
              <a:rPr kumimoji="1" lang="zh-TW" altLang="en-US" dirty="0" smtClean="0"/>
              <a:t>）</a:t>
            </a:r>
          </a:p>
          <a:p>
            <a:r>
              <a:rPr kumimoji="1" lang="en-US" altLang="zh-TW" dirty="0" smtClean="0"/>
              <a:t>delete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break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#</a:t>
            </a:r>
            <a:r>
              <a:rPr kumimoji="1" lang="zh-TW" altLang="en-US" dirty="0" smtClean="0"/>
              <a:t> （</a:t>
            </a:r>
            <a:r>
              <a:rPr kumimoji="1" lang="en-US" altLang="zh-TW" dirty="0" smtClean="0"/>
              <a:t>delete the # breakpoint</a:t>
            </a:r>
            <a:r>
              <a:rPr kumimoji="1" lang="zh-TW" altLang="en-US" dirty="0" smtClean="0"/>
              <a:t>）</a:t>
            </a:r>
            <a:endParaRPr kumimoji="1" lang="en-US" altLang="zh-TW" dirty="0"/>
          </a:p>
          <a:p>
            <a:r>
              <a:rPr kumimoji="1" lang="en-US" altLang="zh-TW" dirty="0" smtClean="0"/>
              <a:t>delete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display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#</a:t>
            </a:r>
            <a:r>
              <a:rPr kumimoji="1" lang="zh-TW" altLang="en-US" dirty="0" smtClean="0"/>
              <a:t> （</a:t>
            </a:r>
            <a:r>
              <a:rPr kumimoji="1" lang="en-US" altLang="zh-TW" dirty="0" smtClean="0"/>
              <a:t>delete the </a:t>
            </a:r>
            <a:r>
              <a:rPr kumimoji="1" lang="zh-TW" altLang="en-US" dirty="0" smtClean="0"/>
              <a:t>＃ </a:t>
            </a:r>
            <a:r>
              <a:rPr kumimoji="1" lang="en-US" altLang="zh-TW" dirty="0" smtClean="0"/>
              <a:t>display</a:t>
            </a:r>
            <a:r>
              <a:rPr kumimoji="1" lang="zh-TW" altLang="en-US" dirty="0" smtClean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9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More learn !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Debugging </a:t>
            </a:r>
            <a:r>
              <a:rPr lang="en-US" altLang="zh-TW"/>
              <a:t>with </a:t>
            </a:r>
            <a:r>
              <a:rPr lang="en-US" altLang="zh-TW" smtClean="0"/>
              <a:t>GDB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sz="1800" dirty="0">
                <a:hlinkClick r:id="rId2"/>
              </a:rPr>
              <a:t>http://www.study-area.org/goldencat/debug.htm</a:t>
            </a:r>
            <a:endParaRPr lang="zh-TW" altLang="en-US" sz="1800" dirty="0" smtClean="0"/>
          </a:p>
          <a:p>
            <a:r>
              <a:rPr kumimoji="1" lang="en-US" altLang="zh-TW" dirty="0" smtClean="0"/>
              <a:t>Basis </a:t>
            </a:r>
            <a:r>
              <a:rPr kumimoji="1" lang="en-US" altLang="zh-TW" dirty="0" err="1" smtClean="0"/>
              <a:t>gdb</a:t>
            </a:r>
            <a:r>
              <a:rPr kumimoji="1" lang="zh-TW" altLang="en-US" dirty="0" smtClean="0"/>
              <a:t/>
            </a:r>
            <a:br>
              <a:rPr kumimoji="1" lang="zh-TW" altLang="en-US" dirty="0" smtClean="0"/>
            </a:br>
            <a:r>
              <a:rPr kumimoji="1" lang="en-US" altLang="zh-TW" sz="1800" dirty="0" smtClean="0">
                <a:hlinkClick r:id="rId3"/>
              </a:rPr>
              <a:t>http://www.study-area.org/cyril/opentools/opentools/x1253.html</a:t>
            </a:r>
            <a:endParaRPr kumimoji="1" lang="zh-TW" altLang="en-US" sz="1800" dirty="0" smtClean="0"/>
          </a:p>
          <a:p>
            <a:r>
              <a:rPr kumimoji="1" lang="en-US" altLang="zh-TW" dirty="0" smtClean="0"/>
              <a:t>GNU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GDB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online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document</a:t>
            </a:r>
            <a:r>
              <a:rPr kumimoji="1" lang="zh-TW" altLang="en-US" dirty="0" smtClean="0"/>
              <a:t/>
            </a:r>
            <a:br>
              <a:rPr kumimoji="1" lang="zh-TW" altLang="en-US" dirty="0" smtClean="0"/>
            </a:br>
            <a:r>
              <a:rPr kumimoji="1" lang="en-US" altLang="zh-TW" sz="1800" dirty="0">
                <a:hlinkClick r:id="rId4"/>
              </a:rPr>
              <a:t>https://sourceware.org/gdb/onlinedocs/gdb</a:t>
            </a:r>
            <a:r>
              <a:rPr kumimoji="1" lang="en-US" altLang="zh-TW" sz="1800" dirty="0" smtClean="0">
                <a:hlinkClick r:id="rId4"/>
              </a:rPr>
              <a:t>/</a:t>
            </a:r>
            <a:endParaRPr kumimoji="1" lang="zh-TW" altLang="en-US" sz="1800" dirty="0" smtClean="0"/>
          </a:p>
          <a:p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02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GDB?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What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that?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380" y="2084832"/>
            <a:ext cx="8006628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GDB </a:t>
            </a:r>
            <a:r>
              <a:rPr lang="en-US" altLang="zh-TW" sz="2800" dirty="0"/>
              <a:t>is a </a:t>
            </a:r>
            <a:r>
              <a:rPr lang="en-US" altLang="zh-TW" sz="2800" dirty="0" smtClean="0"/>
              <a:t>free </a:t>
            </a:r>
            <a:r>
              <a:rPr lang="en-US" altLang="zh-TW" sz="2800" dirty="0"/>
              <a:t>debugger that runs on many Unix-like </a:t>
            </a:r>
            <a:r>
              <a:rPr lang="en-US" altLang="zh-TW" sz="2800" dirty="0" smtClean="0"/>
              <a:t>systems</a:t>
            </a:r>
          </a:p>
          <a:p>
            <a:endParaRPr lang="en-US" altLang="zh-TW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 </a:t>
            </a:r>
            <a:r>
              <a:rPr lang="en-US" altLang="zh-TW" sz="2000" dirty="0" smtClean="0"/>
              <a:t>Easy to print the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 </a:t>
            </a:r>
            <a:r>
              <a:rPr lang="en-US" altLang="zh-TW" sz="2000" dirty="0" smtClean="0"/>
              <a:t>Don’t need to edit your code than you can dynamic change the value</a:t>
            </a:r>
            <a:endParaRPr lang="zh-TW" alt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 </a:t>
            </a:r>
            <a:r>
              <a:rPr lang="en-US" altLang="zh-TW" sz="2000" dirty="0" smtClean="0"/>
              <a:t>Print some special value</a:t>
            </a:r>
            <a:endParaRPr lang="zh-TW" altLang="en-US" sz="2000" dirty="0" smtClean="0"/>
          </a:p>
          <a:p>
            <a:pPr marL="640080" lvl="4" indent="0">
              <a:buNone/>
            </a:pPr>
            <a:r>
              <a:rPr lang="en-US" altLang="zh-TW" sz="2400" dirty="0"/>
              <a:t>e</a:t>
            </a:r>
            <a:r>
              <a:rPr lang="en-US" altLang="zh-TW" sz="2400" dirty="0" smtClean="0"/>
              <a:t>x: stack, pc…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s</a:t>
            </a:r>
            <a:r>
              <a:rPr kumimoji="1" lang="en-US" altLang="zh-TW" dirty="0" smtClean="0"/>
              <a:t>tart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GDB?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68458"/>
            <a:ext cx="7886700" cy="4351338"/>
          </a:xfrm>
        </p:spPr>
        <p:txBody>
          <a:bodyPr/>
          <a:lstStyle/>
          <a:p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dirty="0"/>
              <a:t>-g into the command-line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 smtClean="0"/>
              <a:t>Input GDB to enter the GDB interface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51016"/>
            <a:ext cx="8067675" cy="3338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040085"/>
            <a:ext cx="8151406" cy="32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 instruction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754185"/>
            <a:ext cx="7886700" cy="4351338"/>
          </a:xfrm>
        </p:spPr>
        <p:txBody>
          <a:bodyPr/>
          <a:lstStyle/>
          <a:p>
            <a:r>
              <a:rPr lang="en-US" altLang="zh-TW" i="1" dirty="0"/>
              <a:t>file </a:t>
            </a:r>
            <a:r>
              <a:rPr lang="en-US" altLang="zh-TW" dirty="0" smtClean="0"/>
              <a:t>exec. </a:t>
            </a:r>
            <a:r>
              <a:rPr lang="zh-TW" altLang="en-US" dirty="0"/>
              <a:t>（</a:t>
            </a:r>
            <a:r>
              <a:rPr lang="en-US" altLang="zh-TW" dirty="0" smtClean="0"/>
              <a:t>load file</a:t>
            </a:r>
            <a:r>
              <a:rPr lang="zh-TW" altLang="en-US" dirty="0"/>
              <a:t> ）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i="1" dirty="0" smtClean="0"/>
              <a:t>  </a:t>
            </a:r>
            <a:r>
              <a:rPr lang="en-US" altLang="zh-TW" i="1" dirty="0" smtClean="0"/>
              <a:t>list</a:t>
            </a:r>
            <a:r>
              <a:rPr lang="zh-TW" altLang="en-US" dirty="0" smtClean="0"/>
              <a:t> （</a:t>
            </a:r>
            <a:r>
              <a:rPr lang="en-US" altLang="zh-TW" dirty="0" smtClean="0"/>
              <a:t>show your code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41" y="2151363"/>
            <a:ext cx="6515100" cy="4695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41" y="3085693"/>
            <a:ext cx="6629400" cy="36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Breakpoint</a:t>
            </a:r>
            <a:r>
              <a:rPr kumimoji="1" lang="zh-TW" altLang="en-US" dirty="0"/>
              <a:t> </a:t>
            </a:r>
            <a:r>
              <a:rPr kumimoji="1" lang="en-US" altLang="zh-TW" dirty="0"/>
              <a:t>instruction </a:t>
            </a:r>
            <a:r>
              <a:rPr kumimoji="1" lang="zh-TW" altLang="en-US" dirty="0"/>
              <a:t>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8096" y="1968137"/>
            <a:ext cx="7290055" cy="4341223"/>
          </a:xfrm>
        </p:spPr>
        <p:txBody>
          <a:bodyPr>
            <a:normAutofit/>
          </a:bodyPr>
          <a:lstStyle/>
          <a:p>
            <a:r>
              <a:rPr kumimoji="1" lang="en-US" altLang="zh-TW" i="1" dirty="0" smtClean="0"/>
              <a:t>break</a:t>
            </a:r>
            <a:r>
              <a:rPr kumimoji="1" lang="zh-TW" altLang="en-US" i="1" dirty="0" smtClean="0"/>
              <a:t> </a:t>
            </a:r>
            <a:r>
              <a:rPr kumimoji="1" lang="en-US" altLang="zh-TW" i="1" dirty="0" smtClean="0"/>
              <a:t>n</a:t>
            </a:r>
            <a:r>
              <a:rPr kumimoji="1" lang="zh-TW" altLang="en-US" dirty="0" smtClean="0"/>
              <a:t> （</a:t>
            </a:r>
            <a:r>
              <a:rPr kumimoji="1" lang="en-US" altLang="zh-TW" dirty="0" smtClean="0"/>
              <a:t>set the breakpoint in line n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 smtClean="0"/>
          </a:p>
          <a:p>
            <a:endParaRPr kumimoji="1" lang="zh-TW" altLang="en-US" dirty="0"/>
          </a:p>
          <a:p>
            <a:r>
              <a:rPr kumimoji="1" lang="en-US" altLang="zh-TW" i="1" dirty="0" smtClean="0"/>
              <a:t>clear</a:t>
            </a:r>
            <a:r>
              <a:rPr kumimoji="1" lang="zh-TW" altLang="en-US" i="1" dirty="0" smtClean="0"/>
              <a:t> </a:t>
            </a:r>
            <a:r>
              <a:rPr kumimoji="1" lang="en-US" altLang="zh-TW" i="1" dirty="0" smtClean="0"/>
              <a:t>n</a:t>
            </a:r>
            <a:r>
              <a:rPr kumimoji="1" lang="zh-TW" altLang="en-US" i="1" dirty="0" smtClean="0"/>
              <a:t> 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clear the line</a:t>
            </a:r>
            <a:r>
              <a:rPr kumimoji="1" lang="en-US" altLang="zh-TW" i="1" dirty="0" smtClean="0"/>
              <a:t> </a:t>
            </a:r>
            <a:r>
              <a:rPr kumimoji="1" lang="en-US" altLang="zh-TW" dirty="0"/>
              <a:t>n breakpoint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i="1" dirty="0" smtClean="0"/>
              <a:t>break </a:t>
            </a:r>
            <a:r>
              <a:rPr kumimoji="1" lang="en-US" altLang="zh-TW" i="1" dirty="0" err="1" smtClean="0"/>
              <a:t>func</a:t>
            </a:r>
            <a:r>
              <a:rPr kumimoji="1" lang="zh-TW" altLang="en-US" dirty="0" smtClean="0"/>
              <a:t>（</a:t>
            </a:r>
            <a:r>
              <a:rPr kumimoji="1" lang="en-US" altLang="zh-TW" dirty="0"/>
              <a:t>set the breakpoint in </a:t>
            </a:r>
            <a:r>
              <a:rPr kumimoji="1" lang="en-US" altLang="zh-TW" dirty="0" err="1" smtClean="0"/>
              <a:t>func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5</a:t>
            </a:fld>
            <a:endParaRPr kumimoji="1"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5041664"/>
            <a:ext cx="8090154" cy="5960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2346604"/>
            <a:ext cx="8090154" cy="65301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" y="3679200"/>
            <a:ext cx="8090154" cy="6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Runtime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instruction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8096" y="1837509"/>
            <a:ext cx="7290055" cy="447185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i="1" dirty="0" smtClean="0"/>
              <a:t>run</a:t>
            </a:r>
            <a:r>
              <a:rPr kumimoji="1" lang="zh-TW" altLang="en-US" dirty="0" smtClean="0"/>
              <a:t> （</a:t>
            </a:r>
            <a:r>
              <a:rPr kumimoji="1" lang="en-US" altLang="zh-TW" dirty="0" smtClean="0"/>
              <a:t>It will stop at the breakpoint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/>
          </a:p>
          <a:p>
            <a:endParaRPr kumimoji="1" lang="zh-TW" altLang="en-US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endParaRPr kumimoji="1" lang="zh-TW" altLang="en-US" dirty="0" smtClean="0"/>
          </a:p>
          <a:p>
            <a:endParaRPr kumimoji="1" lang="en-US" altLang="zh-TW" i="1" dirty="0" smtClean="0"/>
          </a:p>
          <a:p>
            <a:pPr marL="0" indent="0">
              <a:buNone/>
            </a:pPr>
            <a:r>
              <a:rPr kumimoji="1" lang="en-US" altLang="zh-TW" i="1" dirty="0" smtClean="0"/>
              <a:t>continue</a:t>
            </a:r>
            <a:r>
              <a:rPr kumimoji="1" lang="zh-TW" altLang="en-US" i="1" dirty="0" smtClean="0"/>
              <a:t> 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" y="4923456"/>
            <a:ext cx="8090155" cy="8741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6" y="2235109"/>
            <a:ext cx="8086724" cy="22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Runtime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instruction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2938" y="1825625"/>
            <a:ext cx="8501062" cy="4351338"/>
          </a:xfrm>
        </p:spPr>
        <p:txBody>
          <a:bodyPr/>
          <a:lstStyle/>
          <a:p>
            <a:r>
              <a:rPr kumimoji="1" lang="en-US" altLang="zh-TW" i="1" dirty="0" smtClean="0"/>
              <a:t>next</a:t>
            </a:r>
            <a:r>
              <a:rPr kumimoji="1" lang="zh-TW" altLang="en-US" i="1" dirty="0" smtClean="0"/>
              <a:t> 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execute the function directly</a:t>
            </a:r>
            <a:r>
              <a:rPr kumimoji="1" lang="zh-TW" altLang="en-US" dirty="0" smtClean="0"/>
              <a:t>）</a:t>
            </a:r>
          </a:p>
          <a:p>
            <a:endParaRPr kumimoji="1" lang="zh-TW" altLang="en-US" dirty="0"/>
          </a:p>
          <a:p>
            <a:endParaRPr kumimoji="1" lang="en-US" altLang="zh-TW" dirty="0" smtClean="0"/>
          </a:p>
          <a:p>
            <a:endParaRPr kumimoji="1" lang="zh-TW" altLang="en-US" dirty="0" smtClean="0"/>
          </a:p>
          <a:p>
            <a:r>
              <a:rPr kumimoji="1" lang="en-US" altLang="zh-TW" i="1" dirty="0" smtClean="0"/>
              <a:t>step</a:t>
            </a:r>
            <a:r>
              <a:rPr kumimoji="1" lang="zh-TW" altLang="en-US" dirty="0" smtClean="0"/>
              <a:t> （</a:t>
            </a:r>
            <a:r>
              <a:rPr kumimoji="1" lang="en-US" altLang="zh-TW" dirty="0" smtClean="0"/>
              <a:t>execute the function step by step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08" y="2401316"/>
            <a:ext cx="7725992" cy="10026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5" y="4146804"/>
            <a:ext cx="7787905" cy="12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Runtime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instruction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8095" y="1885631"/>
            <a:ext cx="7290055" cy="4023360"/>
          </a:xfrm>
        </p:spPr>
        <p:txBody>
          <a:bodyPr/>
          <a:lstStyle/>
          <a:p>
            <a:r>
              <a:rPr kumimoji="1" lang="en-US" altLang="zh-TW" i="1" dirty="0" smtClean="0"/>
              <a:t>display</a:t>
            </a:r>
            <a:r>
              <a:rPr kumimoji="1" lang="zh-TW" altLang="en-US" i="1" dirty="0" smtClean="0"/>
              <a:t>  </a:t>
            </a:r>
            <a:r>
              <a:rPr kumimoji="1" lang="en-US" altLang="zh-TW" i="1" dirty="0" err="1" smtClean="0"/>
              <a:t>var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show 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every time when you execute next/step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8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82412"/>
            <a:ext cx="7886612" cy="21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Runtime instruction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72045"/>
            <a:ext cx="7886700" cy="4504917"/>
          </a:xfrm>
        </p:spPr>
        <p:txBody>
          <a:bodyPr/>
          <a:lstStyle/>
          <a:p>
            <a:r>
              <a:rPr kumimoji="1" lang="en-US" altLang="zh-TW" i="1" dirty="0" smtClean="0"/>
              <a:t>print</a:t>
            </a:r>
            <a:r>
              <a:rPr kumimoji="1" lang="zh-TW" altLang="en-US" i="1" dirty="0" smtClean="0"/>
              <a:t> </a:t>
            </a:r>
            <a:r>
              <a:rPr kumimoji="1" lang="en-US" altLang="zh-TW" i="1" dirty="0" err="1" smtClean="0"/>
              <a:t>var</a:t>
            </a:r>
            <a:r>
              <a:rPr kumimoji="1" lang="zh-TW" altLang="en-US" i="1" dirty="0" smtClean="0"/>
              <a:t> 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show the 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once time</a:t>
            </a:r>
            <a:r>
              <a:rPr kumimoji="1" lang="zh-TW" altLang="en-US" dirty="0" smtClean="0"/>
              <a:t>）</a:t>
            </a:r>
          </a:p>
          <a:p>
            <a:r>
              <a:rPr kumimoji="1" lang="en-US" altLang="zh-TW" i="1" dirty="0" smtClean="0"/>
              <a:t>print</a:t>
            </a:r>
            <a:r>
              <a:rPr kumimoji="1" lang="zh-TW" altLang="en-US" i="1" dirty="0" smtClean="0"/>
              <a:t> </a:t>
            </a:r>
            <a:r>
              <a:rPr kumimoji="1" lang="en-US" altLang="zh-TW" i="1" dirty="0" smtClean="0"/>
              <a:t>&amp;</a:t>
            </a:r>
            <a:r>
              <a:rPr kumimoji="1" lang="en-US" altLang="zh-TW" i="1" dirty="0" err="1" smtClean="0"/>
              <a:t>var</a:t>
            </a:r>
            <a:r>
              <a:rPr kumimoji="1" lang="zh-TW" altLang="en-US" i="1" dirty="0" smtClean="0"/>
              <a:t> 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show the </a:t>
            </a:r>
            <a:r>
              <a:rPr kumimoji="1" lang="en-US" altLang="zh-TW" dirty="0" err="1" smtClean="0"/>
              <a:t>var’s</a:t>
            </a:r>
            <a:r>
              <a:rPr kumimoji="1" lang="en-US" altLang="zh-TW" dirty="0" smtClean="0"/>
              <a:t> </a:t>
            </a:r>
            <a:r>
              <a:rPr kumimoji="1" lang="en-US" altLang="zh-TW" dirty="0"/>
              <a:t>address once </a:t>
            </a:r>
            <a:r>
              <a:rPr kumimoji="1" lang="en-US" altLang="zh-TW" dirty="0" smtClean="0"/>
              <a:t>time</a:t>
            </a:r>
            <a:r>
              <a:rPr kumimoji="1" lang="zh-TW" altLang="en-US" dirty="0" smtClean="0"/>
              <a:t>）</a:t>
            </a:r>
          </a:p>
          <a:p>
            <a:r>
              <a:rPr kumimoji="1" lang="en-US" altLang="zh-TW" i="1" dirty="0" smtClean="0"/>
              <a:t>print</a:t>
            </a:r>
            <a:r>
              <a:rPr kumimoji="1" lang="zh-TW" altLang="en-US" i="1" dirty="0" smtClean="0"/>
              <a:t> </a:t>
            </a:r>
            <a:r>
              <a:rPr kumimoji="1" lang="en-US" altLang="zh-TW" i="1" dirty="0" err="1" smtClean="0"/>
              <a:t>var</a:t>
            </a:r>
            <a:r>
              <a:rPr kumimoji="1" lang="zh-TW" altLang="en-US" i="1" dirty="0" smtClean="0"/>
              <a:t> </a:t>
            </a:r>
            <a:r>
              <a:rPr kumimoji="1" lang="en-US" altLang="zh-TW" i="1" dirty="0" smtClean="0"/>
              <a:t>=</a:t>
            </a:r>
            <a:r>
              <a:rPr kumimoji="1" lang="zh-TW" altLang="en-US" i="1" dirty="0" smtClean="0"/>
              <a:t> </a:t>
            </a:r>
            <a:r>
              <a:rPr kumimoji="1" lang="en-US" altLang="zh-TW" i="1" dirty="0" smtClean="0"/>
              <a:t>value</a:t>
            </a:r>
            <a:r>
              <a:rPr kumimoji="1" lang="zh-TW" altLang="en-US" i="1" dirty="0" smtClean="0"/>
              <a:t> 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set the </a:t>
            </a:r>
            <a:r>
              <a:rPr kumimoji="1" lang="en-US" altLang="zh-TW" dirty="0" err="1" smtClean="0"/>
              <a:t>var’s</a:t>
            </a:r>
            <a:r>
              <a:rPr kumimoji="1" lang="en-US" altLang="zh-TW" dirty="0" smtClean="0"/>
              <a:t> value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5DC4-4683-194B-A294-2F3C00779607}" type="slidenum">
              <a:rPr kumimoji="1" lang="zh-TW" altLang="en-US" smtClean="0"/>
              <a:t>9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3355602"/>
            <a:ext cx="58102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1872</TotalTime>
  <Words>254</Words>
  <Application>Microsoft Office PowerPoint</Application>
  <PresentationFormat>如螢幕大小 (4:3)</PresentationFormat>
  <Paragraphs>73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Heiti TC Light</vt:lpstr>
      <vt:lpstr>微軟正黑體</vt:lpstr>
      <vt:lpstr>新細明體</vt:lpstr>
      <vt:lpstr>Calibri</vt:lpstr>
      <vt:lpstr>Tw Cen MT</vt:lpstr>
      <vt:lpstr>Tw Cen MT Condensed</vt:lpstr>
      <vt:lpstr>Wingdings</vt:lpstr>
      <vt:lpstr>Wingdings 3</vt:lpstr>
      <vt:lpstr>積分</vt:lpstr>
      <vt:lpstr>GDB ( GNU Debugger)</vt:lpstr>
      <vt:lpstr>GDB? What is that?</vt:lpstr>
      <vt:lpstr>How to start GDB?</vt:lpstr>
      <vt:lpstr>Load instruction</vt:lpstr>
      <vt:lpstr>Breakpoint instruction 　</vt:lpstr>
      <vt:lpstr>Runtime instruction</vt:lpstr>
      <vt:lpstr>Runtime instruction</vt:lpstr>
      <vt:lpstr>Runtime instruction</vt:lpstr>
      <vt:lpstr>Runtime instruction</vt:lpstr>
      <vt:lpstr>Info instruction</vt:lpstr>
      <vt:lpstr>Other instruction</vt:lpstr>
      <vt:lpstr>More learn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– GNU Debugger</dc:title>
  <dc:creator>Microsoft Office 使用者</dc:creator>
  <cp:lastModifiedBy>QQ</cp:lastModifiedBy>
  <cp:revision>45</cp:revision>
  <dcterms:created xsi:type="dcterms:W3CDTF">2016-02-27T14:41:32Z</dcterms:created>
  <dcterms:modified xsi:type="dcterms:W3CDTF">2017-02-22T16:26:20Z</dcterms:modified>
</cp:coreProperties>
</file>