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84" r:id="rId2"/>
    <p:sldId id="257" r:id="rId3"/>
    <p:sldId id="259" r:id="rId4"/>
    <p:sldId id="258" r:id="rId5"/>
    <p:sldId id="275" r:id="rId6"/>
    <p:sldId id="263" r:id="rId7"/>
    <p:sldId id="260" r:id="rId8"/>
    <p:sldId id="279" r:id="rId9"/>
    <p:sldId id="261" r:id="rId10"/>
    <p:sldId id="285" r:id="rId11"/>
    <p:sldId id="286" r:id="rId12"/>
    <p:sldId id="280" r:id="rId13"/>
    <p:sldId id="264" r:id="rId14"/>
    <p:sldId id="273" r:id="rId15"/>
    <p:sldId id="282" r:id="rId16"/>
    <p:sldId id="267" r:id="rId17"/>
    <p:sldId id="281" r:id="rId18"/>
    <p:sldId id="268" r:id="rId19"/>
    <p:sldId id="270" r:id="rId20"/>
    <p:sldId id="283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F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814"/>
  </p:normalViewPr>
  <p:slideViewPr>
    <p:cSldViewPr snapToGrid="0" snapToObjects="1">
      <p:cViewPr varScale="1">
        <p:scale>
          <a:sx n="112" d="100"/>
          <a:sy n="112" d="100"/>
        </p:scale>
        <p:origin x="15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5FAA7-6E5F-4241-9E36-D59B240D87F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B15C1-3B50-474B-A148-7FEF0DB5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E6B8-3EA0-4361-91AF-0E42DBEDEE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59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--cached &lt;file&gt;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--cached &lt;file&gt;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 </a:t>
            </a:r>
            <a:r>
              <a:rPr lang="en-US" altLang="zh-TW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5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baseline="0" dirty="0" smtClean="0"/>
              <a:t>調查同學是否有 過了很久回去看 文件</a:t>
            </a:r>
            <a:r>
              <a:rPr lang="en-US" altLang="zh-TW" baseline="0" dirty="0" smtClean="0"/>
              <a:t>or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Code</a:t>
            </a:r>
            <a:r>
              <a:rPr lang="zh-TW" altLang="en-US" baseline="0" dirty="0" smtClean="0"/>
              <a:t>，不記得修改的地方？</a:t>
            </a:r>
            <a:r>
              <a:rPr lang="en-US" altLang="zh-TW" baseline="0" dirty="0" smtClean="0"/>
              <a:t>(one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person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version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control:history</a:t>
            </a:r>
            <a:r>
              <a:rPr lang="en-US" altLang="zh-TW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是否和同學</a:t>
            </a:r>
            <a:r>
              <a:rPr lang="en-US" altLang="zh-TW" dirty="0" smtClean="0"/>
              <a:t>co-working</a:t>
            </a:r>
            <a:r>
              <a:rPr lang="zh-TW" altLang="en-US" dirty="0" smtClean="0"/>
              <a:t>，產生大量版本，不知道誰改哪個版本？</a:t>
            </a:r>
            <a:r>
              <a:rPr lang="en-US" altLang="zh-TW" dirty="0" smtClean="0"/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document editing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zh-TW" altLang="en-US" dirty="0" smtClean="0"/>
              <a:t>是紀錄每次修改的差異，保有所有的修改紀錄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Init</a:t>
            </a:r>
            <a:r>
              <a:rPr lang="zh-TW" altLang="en-US" dirty="0" smtClean="0"/>
              <a:t>行為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解釋清楚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解釋清楚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5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解釋清楚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每次提交</a:t>
            </a:r>
            <a:r>
              <a:rPr lang="en-US" altLang="zh-TW" dirty="0" smtClean="0"/>
              <a:t>(commit)</a:t>
            </a:r>
            <a:r>
              <a:rPr lang="zh-TW" altLang="en-US" dirty="0" smtClean="0"/>
              <a:t>，都會有唯一的序號，確保不會衝突。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15C1-3B50-474B-A148-7FEF0DB555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DBC1-0B2A-4B66-A594-BFB05FF7C81E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C839-5E11-4457-9039-0D941DE4D0C5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8E24-ADAB-4007-844D-B1AB4811DB15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F51C-9635-47F9-8836-B30FDC63ED97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C203E5-ECFB-4942-8015-3DB976E814EC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EE9B-A65C-4769-BBFE-87D10B184559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CD7C-50CE-411C-A0E0-2B81A50D8EA2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303174-3252-441C-9217-76F0C41A1535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DB64-07D4-4F6C-A2CA-D8022585E2AB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DDC7-669B-4A6D-BF9C-41F86E1A1E25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C4D-6B3A-4D59-8692-A7A20457B902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870749-E5E0-42D7-A35E-BA28D6366B38}" type="datetime1">
              <a:rPr lang="en-US" altLang="zh-TW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89E31EE-BD5C-2049-81D1-DD36853A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/blob/master/C++.gitign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github.com/articles/good-resources-for-learning-git-and-github/" TargetMode="External"/><Relationship Id="rId4" Type="http://schemas.openxmlformats.org/officeDocument/2006/relationships/hyperlink" Target="https://www.atlassian.com/git/tutorials/saving-changes/git-a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code.google.com/p/git-osx-installer/downloads/list?can=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en/Getting-Started-Installing-G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aving-changes/git-comm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7053" y="4591018"/>
            <a:ext cx="5918454" cy="80238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Logos Lab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Kung </a:t>
            </a:r>
            <a:r>
              <a:rPr lang="en-US" altLang="zh-TW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</a:t>
            </a:r>
            <a:endParaRPr lang="zh-TW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「gi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88" y="1555346"/>
            <a:ext cx="6275583" cy="262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5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File / Modify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598" y="2141624"/>
            <a:ext cx="156004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TW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994" y="2141625"/>
            <a:ext cx="128112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</a:p>
          <a:p>
            <a:pPr algn="ctr"/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1743" y="2154325"/>
            <a:ext cx="174772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TW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69501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86987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9968" y="4974146"/>
            <a:ext cx="3258220" cy="1231893"/>
            <a:chOff x="1128675" y="4449844"/>
            <a:chExt cx="3258220" cy="1231893"/>
          </a:xfrm>
        </p:grpSpPr>
        <p:sp>
          <p:nvSpPr>
            <p:cNvPr id="9" name="Rectangle 8"/>
            <p:cNvSpPr/>
            <p:nvPr/>
          </p:nvSpPr>
          <p:spPr>
            <a:xfrm>
              <a:off x="1128675" y="4449844"/>
              <a:ext cx="1202167" cy="1231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7704" y="4697566"/>
              <a:ext cx="19591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Modify some</a:t>
              </a:r>
            </a:p>
            <a:p>
              <a:r>
                <a:rPr 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Existed file…</a:t>
              </a: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166" y="4938200"/>
            <a:ext cx="5034009" cy="1354044"/>
            <a:chOff x="304166" y="4938200"/>
            <a:chExt cx="5034009" cy="13540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66" y="4938200"/>
              <a:ext cx="1300009" cy="13000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417" y="4982486"/>
              <a:ext cx="1309758" cy="130975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86260" y="3359711"/>
            <a:ext cx="2600342" cy="1309758"/>
            <a:chOff x="386260" y="3359711"/>
            <a:chExt cx="2600342" cy="13097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" y="3359711"/>
              <a:ext cx="1309758" cy="130975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612508" y="3599091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New</a:t>
              </a:r>
            </a:p>
            <a:p>
              <a:r>
                <a:rPr 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Explosion 2 6"/>
          <p:cNvSpPr/>
          <p:nvPr/>
        </p:nvSpPr>
        <p:spPr>
          <a:xfrm>
            <a:off x="3730417" y="3359711"/>
            <a:ext cx="1772520" cy="130975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Not Equal 13"/>
          <p:cNvSpPr/>
          <p:nvPr/>
        </p:nvSpPr>
        <p:spPr>
          <a:xfrm>
            <a:off x="2644284" y="5062845"/>
            <a:ext cx="1450435" cy="1229399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/>
              <a:t>g</a:t>
            </a:r>
            <a:r>
              <a:rPr lang="en-US" altLang="zh-TW" i="1" dirty="0" err="1" smtClean="0"/>
              <a:t>it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status</a:t>
            </a:r>
            <a:r>
              <a:rPr lang="zh-TW" altLang="en-US" i="1" dirty="0" smtClean="0"/>
              <a:t> </a:t>
            </a:r>
            <a:endParaRPr lang="en-US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983540"/>
            <a:ext cx="7886700" cy="190615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4510089"/>
            <a:ext cx="7797800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7550" y="1550810"/>
            <a:ext cx="293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file thr.md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957" y="3960498"/>
            <a:ext cx="268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file </a:t>
            </a:r>
            <a:r>
              <a:rPr lang="en-US" altLang="zh-TW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thr.md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598" y="2141624"/>
            <a:ext cx="156004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994" y="2141625"/>
            <a:ext cx="128112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1743" y="2154325"/>
            <a:ext cx="174772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69501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86987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78" y="3330088"/>
            <a:ext cx="1309758" cy="1309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7"/>
          <a:stretch/>
        </p:blipFill>
        <p:spPr>
          <a:xfrm>
            <a:off x="324427" y="4639846"/>
            <a:ext cx="6927273" cy="205151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459693" y="3375029"/>
            <a:ext cx="2424100" cy="1043161"/>
            <a:chOff x="2304047" y="3909976"/>
            <a:chExt cx="2424100" cy="1043161"/>
          </a:xfrm>
        </p:grpSpPr>
        <p:sp>
          <p:nvSpPr>
            <p:cNvPr id="27" name="Right Arrow 26"/>
            <p:cNvSpPr/>
            <p:nvPr/>
          </p:nvSpPr>
          <p:spPr>
            <a:xfrm>
              <a:off x="2512129" y="4359458"/>
              <a:ext cx="2216018" cy="59367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4047" y="3909976"/>
              <a:ext cx="1446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git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commit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staged snapshot to the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msg.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commenting the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(less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Commit 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70" y="1748474"/>
            <a:ext cx="755904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zh-TW" alt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–m</a:t>
            </a:r>
            <a:r>
              <a:rPr lang="zh-TW" alt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800" dirty="0" err="1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solidFill>
                <a:srgbClr val="5FF4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4439" y="4315122"/>
            <a:ext cx="2397523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hash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 msg.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…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/>
              <a:t>g</a:t>
            </a:r>
            <a:r>
              <a:rPr lang="en-US" altLang="zh-TW" i="1" dirty="0" err="1" smtClean="0"/>
              <a:t>it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log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0" indent="0">
              <a:buNone/>
            </a:pP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</a:p>
          <a:p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--stat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95"/>
          <a:stretch/>
        </p:blipFill>
        <p:spPr>
          <a:xfrm>
            <a:off x="3886200" y="2000569"/>
            <a:ext cx="4914900" cy="4311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1" y="4127968"/>
            <a:ext cx="4914901" cy="27273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intentionally untracked files to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ignored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gitignore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your directory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*.o, executable …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C++ 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gitignore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files have been committed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repository and staging areas will be deleted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1022" y="4396726"/>
            <a:ext cx="3620112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err="1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–cached &lt;file&gt;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Unstage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Modified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taging</a:t>
            </a:r>
            <a:r>
              <a:rPr lang="zh-TW" altLang="en-US" dirty="0" smtClean="0"/>
              <a:t> </a:t>
            </a:r>
            <a:r>
              <a:rPr lang="en-US" altLang="zh-TW" dirty="0"/>
              <a:t>A</a:t>
            </a:r>
            <a:r>
              <a:rPr lang="en-US" altLang="zh-TW" dirty="0" smtClean="0"/>
              <a:t>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598" y="2187344"/>
            <a:ext cx="156004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1874" y="2187345"/>
            <a:ext cx="128112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1743" y="2200045"/>
            <a:ext cx="174772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69501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86987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63" y="4333920"/>
            <a:ext cx="1259159" cy="12591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3378" y="4385660"/>
            <a:ext cx="403188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TW" altLang="en-US" sz="24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[--mixed]</a:t>
            </a:r>
            <a:r>
              <a:rPr lang="zh-TW" altLang="en-US" sz="24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TW" altLang="en-US" sz="24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 smtClean="0">
              <a:solidFill>
                <a:srgbClr val="5FF4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1503" y="1738488"/>
            <a:ext cx="5971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When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you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add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wrong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file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to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staging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area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urved Left Arrow 2"/>
          <p:cNvSpPr/>
          <p:nvPr/>
        </p:nvSpPr>
        <p:spPr>
          <a:xfrm>
            <a:off x="3730013" y="4535237"/>
            <a:ext cx="1109615" cy="10337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4"/>
          <a:stretch/>
        </p:blipFill>
        <p:spPr>
          <a:xfrm>
            <a:off x="196732" y="2864697"/>
            <a:ext cx="4762500" cy="14630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"/>
          <a:stretch/>
        </p:blipFill>
        <p:spPr>
          <a:xfrm>
            <a:off x="156210" y="5059680"/>
            <a:ext cx="7835900" cy="16901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97560" y="3523885"/>
            <a:ext cx="294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in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changed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Last </a:t>
            </a:r>
            <a:r>
              <a:rPr lang="en-US" altLang="zh-TW" dirty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925" y="2333011"/>
            <a:ext cx="156004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7201" y="2333012"/>
            <a:ext cx="128112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7070" y="2345712"/>
            <a:ext cx="174772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69501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86987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73" y="4014590"/>
            <a:ext cx="1300009" cy="1300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53" y="4108171"/>
            <a:ext cx="1271963" cy="12719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1531" y="1665710"/>
            <a:ext cx="848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write wrong commit msg. or</a:t>
            </a:r>
            <a:r>
              <a:rPr lang="zh-TW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to add some file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566527" y="4386922"/>
            <a:ext cx="1105216" cy="783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2"/>
          <a:stretch/>
        </p:blipFill>
        <p:spPr>
          <a:xfrm>
            <a:off x="6853973" y="3749733"/>
            <a:ext cx="1399882" cy="2057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84"/>
          <a:stretch/>
        </p:blipFill>
        <p:spPr>
          <a:xfrm>
            <a:off x="4765551" y="2647796"/>
            <a:ext cx="4914900" cy="2203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729" y="2911182"/>
            <a:ext cx="4813300" cy="1765300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3470107" y="3287118"/>
            <a:ext cx="1494774" cy="821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462" y="5296810"/>
            <a:ext cx="4913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change from Last Commit is back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re-write msg.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more file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6128" y="5635365"/>
            <a:ext cx="368014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TW" alt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--soft</a:t>
            </a:r>
            <a:r>
              <a:rPr lang="zh-TW" alt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TW" sz="2800" dirty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en-US" altLang="zh-TW" sz="2800" dirty="0" smtClean="0">
              <a:solidFill>
                <a:srgbClr val="5FF4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84632"/>
            <a:ext cx="8834215" cy="1609344"/>
          </a:xfrm>
        </p:spPr>
        <p:txBody>
          <a:bodyPr/>
          <a:lstStyle/>
          <a:p>
            <a:r>
              <a:rPr lang="en-US" altLang="zh-TW" dirty="0" smtClean="0"/>
              <a:t>Remote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 </a:t>
            </a:r>
            <a:r>
              <a:rPr lang="en-US" altLang="zh-TW" dirty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98177"/>
            <a:ext cx="4095750" cy="2365375"/>
          </a:xfrm>
        </p:spPr>
        <p:txBody>
          <a:bodyPr/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info.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4098177"/>
            <a:ext cx="4095750" cy="23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596" y="1905711"/>
            <a:ext cx="5757729" cy="1811897"/>
            <a:chOff x="685800" y="4221480"/>
            <a:chExt cx="6416040" cy="20269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>
            <a:xfrm>
              <a:off x="853440" y="4221480"/>
              <a:ext cx="6248400" cy="18288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5800" y="4221480"/>
              <a:ext cx="4602480" cy="2026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25" y="1746934"/>
            <a:ext cx="3368675" cy="1970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5212" y="3717609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/>
              <a:t>Project</a:t>
            </a:r>
            <a:r>
              <a:rPr lang="en-US" altLang="zh-TW" dirty="0" smtClean="0"/>
              <a:t>?(1/2)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2111"/>
            <a:ext cx="7886700" cy="4351338"/>
          </a:xfrm>
        </p:spPr>
        <p:txBody>
          <a:bodyPr/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github.com/logoslab/Archi2017_Project1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commit,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/”project name”/simulator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3219720"/>
            <a:ext cx="6693506" cy="102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64" y="3238748"/>
            <a:ext cx="6589697" cy="1468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3" y="3206861"/>
            <a:ext cx="177325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status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53" y="3491194"/>
            <a:ext cx="4635500" cy="142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43" y="3691863"/>
            <a:ext cx="3346245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add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err="1" smtClean="0">
                <a:solidFill>
                  <a:srgbClr val="5FF436"/>
                </a:solidFill>
              </a:rPr>
              <a:t>processor.cpp</a:t>
            </a:r>
            <a:endParaRPr lang="en-US" altLang="zh-TW" sz="2400" dirty="0" smtClean="0">
              <a:solidFill>
                <a:srgbClr val="5FF436"/>
              </a:solidFill>
            </a:endParaRPr>
          </a:p>
          <a:p>
            <a:r>
              <a:rPr lang="en-US" altLang="zh-TW" sz="2400" dirty="0" err="1">
                <a:solidFill>
                  <a:srgbClr val="5FF436"/>
                </a:solidFill>
              </a:rPr>
              <a:t>git</a:t>
            </a:r>
            <a:r>
              <a:rPr lang="zh-TW" altLang="en-US" sz="2400" dirty="0">
                <a:solidFill>
                  <a:srgbClr val="5FF436"/>
                </a:solidFill>
              </a:rPr>
              <a:t> </a:t>
            </a:r>
            <a:r>
              <a:rPr lang="en-US" altLang="zh-TW" sz="2400" dirty="0">
                <a:solidFill>
                  <a:srgbClr val="5FF436"/>
                </a:solidFill>
              </a:rPr>
              <a:t>add</a:t>
            </a:r>
            <a:r>
              <a:rPr lang="zh-TW" altLang="en-US" sz="2400" dirty="0">
                <a:solidFill>
                  <a:srgbClr val="5FF436"/>
                </a:solidFill>
              </a:rPr>
              <a:t> </a:t>
            </a:r>
            <a:r>
              <a:rPr lang="en-US" altLang="zh-TW" sz="2400" dirty="0" err="1" smtClean="0">
                <a:solidFill>
                  <a:srgbClr val="5FF436"/>
                </a:solidFill>
              </a:rPr>
              <a:t>processor.h</a:t>
            </a:r>
            <a:endParaRPr lang="en-US" altLang="zh-TW" sz="2400" dirty="0">
              <a:solidFill>
                <a:srgbClr val="5FF436"/>
              </a:solidFill>
            </a:endParaRPr>
          </a:p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status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endParaRPr lang="en-US" altLang="zh-TW" sz="2400" dirty="0" smtClean="0">
              <a:solidFill>
                <a:srgbClr val="5FF43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44" y="4901693"/>
            <a:ext cx="4158964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commit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–m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“add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endParaRPr lang="en-US" altLang="zh-TW" sz="2400" dirty="0" smtClean="0">
              <a:solidFill>
                <a:srgbClr val="5FF436"/>
              </a:solidFill>
            </a:endParaRPr>
          </a:p>
          <a:p>
            <a:r>
              <a:rPr lang="en-US" altLang="zh-TW" sz="2400" dirty="0" err="1" smtClean="0">
                <a:solidFill>
                  <a:srgbClr val="5FF436"/>
                </a:solidFill>
              </a:rPr>
              <a:t>processor.cpp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&amp;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err="1" smtClean="0">
                <a:solidFill>
                  <a:srgbClr val="5FF436"/>
                </a:solidFill>
              </a:rPr>
              <a:t>processor.h</a:t>
            </a:r>
            <a:r>
              <a:rPr lang="en-US" altLang="zh-TW" sz="2400" dirty="0" smtClean="0">
                <a:solidFill>
                  <a:srgbClr val="5FF436"/>
                </a:solidFill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84" y="5741557"/>
            <a:ext cx="177325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log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-stat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19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000" y="4919661"/>
            <a:ext cx="6101000" cy="915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238" y="4139978"/>
            <a:ext cx="6372762" cy="20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8458200" cy="1609344"/>
          </a:xfrm>
        </p:spPr>
        <p:txBody>
          <a:bodyPr/>
          <a:lstStyle/>
          <a:p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/>
              <a:t>Project</a:t>
            </a:r>
            <a:r>
              <a:rPr lang="en-US" altLang="zh-TW" dirty="0" smtClean="0"/>
              <a:t>?(2/2)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TW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project(which may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to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files)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lvl="1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974" y="3357407"/>
            <a:ext cx="540428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5FF436"/>
                </a:solidFill>
              </a:rPr>
              <a:t>git</a:t>
            </a:r>
            <a:r>
              <a:rPr lang="zh-TW" altLang="en-US" sz="2400" dirty="0">
                <a:solidFill>
                  <a:srgbClr val="5FF436"/>
                </a:solidFill>
              </a:rPr>
              <a:t> </a:t>
            </a:r>
            <a:r>
              <a:rPr lang="en-US" altLang="zh-TW" sz="2400" dirty="0">
                <a:solidFill>
                  <a:srgbClr val="5FF436"/>
                </a:solidFill>
              </a:rPr>
              <a:t>status</a:t>
            </a:r>
            <a:r>
              <a:rPr lang="zh-TW" altLang="en-US" sz="2400" dirty="0">
                <a:solidFill>
                  <a:srgbClr val="5FF436"/>
                </a:solidFill>
              </a:rPr>
              <a:t> </a:t>
            </a:r>
            <a:endParaRPr lang="en-US" altLang="zh-TW" sz="2400" dirty="0" smtClean="0">
              <a:solidFill>
                <a:srgbClr val="5FF436"/>
              </a:solidFill>
            </a:endParaRPr>
          </a:p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add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err="1" smtClean="0">
                <a:solidFill>
                  <a:srgbClr val="5FF436"/>
                </a:solidFill>
              </a:rPr>
              <a:t>processor.cpp</a:t>
            </a:r>
            <a:endParaRPr lang="en-US" altLang="zh-TW" sz="2400" dirty="0" smtClean="0">
              <a:solidFill>
                <a:srgbClr val="5FF436"/>
              </a:solidFill>
            </a:endParaRPr>
          </a:p>
          <a:p>
            <a:r>
              <a:rPr lang="en-US" altLang="zh-TW" sz="2400" dirty="0" err="1">
                <a:solidFill>
                  <a:srgbClr val="5FF436"/>
                </a:solidFill>
              </a:rPr>
              <a:t>git</a:t>
            </a:r>
            <a:r>
              <a:rPr lang="zh-TW" altLang="en-US" sz="2400" dirty="0">
                <a:solidFill>
                  <a:srgbClr val="5FF436"/>
                </a:solidFill>
              </a:rPr>
              <a:t> </a:t>
            </a:r>
            <a:r>
              <a:rPr lang="en-US" altLang="zh-TW" sz="2400" dirty="0">
                <a:solidFill>
                  <a:srgbClr val="5FF436"/>
                </a:solidFill>
              </a:rPr>
              <a:t>add</a:t>
            </a:r>
            <a:r>
              <a:rPr lang="zh-TW" altLang="en-US" sz="2400" dirty="0">
                <a:solidFill>
                  <a:srgbClr val="5FF436"/>
                </a:solidFill>
              </a:rPr>
              <a:t> </a:t>
            </a:r>
            <a:r>
              <a:rPr lang="en-US" altLang="zh-TW" sz="2400" dirty="0" err="1" smtClean="0">
                <a:solidFill>
                  <a:srgbClr val="5FF436"/>
                </a:solidFill>
              </a:rPr>
              <a:t>processor.h</a:t>
            </a:r>
            <a:endParaRPr lang="en-US" altLang="zh-TW" sz="2400" dirty="0">
              <a:solidFill>
                <a:srgbClr val="5FF436"/>
              </a:solidFill>
            </a:endParaRPr>
          </a:p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status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endParaRPr lang="en-US" altLang="zh-TW" sz="2400" dirty="0" smtClean="0">
              <a:solidFill>
                <a:srgbClr val="5FF436"/>
              </a:solidFill>
            </a:endParaRPr>
          </a:p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commit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–m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“done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err="1" smtClean="0">
                <a:solidFill>
                  <a:srgbClr val="5FF436"/>
                </a:solidFill>
              </a:rPr>
              <a:t>jtype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decoding”</a:t>
            </a:r>
          </a:p>
          <a:p>
            <a:r>
              <a:rPr lang="en-US" altLang="zh-TW" sz="2400" dirty="0" err="1" smtClean="0">
                <a:solidFill>
                  <a:srgbClr val="5FF436"/>
                </a:solidFill>
              </a:rPr>
              <a:t>git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log</a:t>
            </a:r>
            <a:r>
              <a:rPr lang="zh-TW" altLang="en-US" sz="2400" dirty="0" smtClean="0">
                <a:solidFill>
                  <a:srgbClr val="5FF436"/>
                </a:solidFill>
              </a:rPr>
              <a:t> </a:t>
            </a:r>
            <a:r>
              <a:rPr lang="en-US" altLang="zh-TW" sz="2400" dirty="0" smtClean="0">
                <a:solidFill>
                  <a:srgbClr val="5FF436"/>
                </a:solidFill>
              </a:rPr>
              <a:t>--stat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5884575"/>
            <a:ext cx="5779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1-to-1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…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Super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Easy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official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document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www.atlassian.com/git/tutorials/saving-changes/git-add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Help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Before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Version</a:t>
            </a:r>
            <a:r>
              <a:rPr lang="zh-TW" altLang="en-US" dirty="0" smtClean="0"/>
              <a:t> </a:t>
            </a:r>
            <a:r>
              <a:rPr lang="en-US" altLang="zh-TW" dirty="0"/>
              <a:t>C</a:t>
            </a:r>
            <a:r>
              <a:rPr lang="en-US" altLang="zh-TW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20326" cy="4447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TW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history record</a:t>
            </a:r>
          </a:p>
          <a:p>
            <a:endParaRPr lang="en-US" sz="2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Tons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  <a:p>
            <a:pPr lvl="1"/>
            <a:endParaRPr lang="en-US" altLang="zh-TW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team?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pPr marL="27432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r="39654"/>
          <a:stretch/>
        </p:blipFill>
        <p:spPr>
          <a:xfrm>
            <a:off x="4348976" y="636631"/>
            <a:ext cx="4632960" cy="5853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</a:p>
          <a:p>
            <a:pPr lvl="1"/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tons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versions</a:t>
            </a:r>
          </a:p>
          <a:p>
            <a:pPr lvl="1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lvl="1"/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who,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when,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</a:t>
            </a:r>
          </a:p>
          <a:p>
            <a:pPr lvl="1"/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Download git for OSX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Download git for Windows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Download git for Linux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14525"/>
            <a:ext cx="7969250" cy="4723385"/>
          </a:xfrm>
        </p:spPr>
        <p:txBody>
          <a:bodyPr>
            <a:normAutofit/>
          </a:bodyPr>
          <a:lstStyle/>
          <a:p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altLang="zh-TW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Configure your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 (or an individual repository)</a:t>
            </a:r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user.name &lt;name&gt;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&lt;email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 an existing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598" y="2141624"/>
            <a:ext cx="156004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994" y="2141625"/>
            <a:ext cx="128112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1743" y="2154325"/>
            <a:ext cx="174772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69501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86987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2016" y="4401629"/>
            <a:ext cx="2311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2665" y="4410757"/>
            <a:ext cx="2653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2665" y="1312744"/>
            <a:ext cx="284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(working</a:t>
            </a:r>
            <a:r>
              <a:rPr lang="zh-TW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62425" y="4401629"/>
            <a:ext cx="2510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Cached Area 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02875" y="3517848"/>
            <a:ext cx="138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21114" y="3578650"/>
            <a:ext cx="153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34"/>
          <p:cNvSpPr txBox="1"/>
          <p:nvPr/>
        </p:nvSpPr>
        <p:spPr>
          <a:xfrm>
            <a:off x="3424599" y="1312744"/>
            <a:ext cx="284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(index)</a:t>
            </a:r>
          </a:p>
        </p:txBody>
      </p:sp>
    </p:spTree>
    <p:extLst>
      <p:ext uri="{BB962C8B-B14F-4D97-AF65-F5344CB8AC3E}">
        <p14:creationId xmlns:p14="http://schemas.microsoft.com/office/powerpoint/2010/main" val="15499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598" y="2141624"/>
            <a:ext cx="156004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994" y="2141625"/>
            <a:ext cx="128112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1743" y="2154325"/>
            <a:ext cx="174772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69501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86987" y="1478070"/>
            <a:ext cx="0" cy="50730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6260" y="3359711"/>
            <a:ext cx="2600342" cy="1309758"/>
            <a:chOff x="386260" y="3359711"/>
            <a:chExt cx="2600342" cy="13097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" y="3359711"/>
              <a:ext cx="1309758" cy="130975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612508" y="3599091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New</a:t>
              </a:r>
            </a:p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Explosion 2 6"/>
          <p:cNvSpPr/>
          <p:nvPr/>
        </p:nvSpPr>
        <p:spPr>
          <a:xfrm>
            <a:off x="3730417" y="3359711"/>
            <a:ext cx="1772520" cy="130975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04047" y="3909976"/>
            <a:ext cx="2424100" cy="1043161"/>
            <a:chOff x="2304047" y="3909976"/>
            <a:chExt cx="2424100" cy="1043161"/>
          </a:xfrm>
        </p:grpSpPr>
        <p:sp>
          <p:nvSpPr>
            <p:cNvPr id="24" name="Right Arrow 23"/>
            <p:cNvSpPr/>
            <p:nvPr/>
          </p:nvSpPr>
          <p:spPr>
            <a:xfrm>
              <a:off x="2512129" y="4359458"/>
              <a:ext cx="2216018" cy="59367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04047" y="3909976"/>
              <a:ext cx="8194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</a:t>
              </a:r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/>
              <a:t>g</a:t>
            </a:r>
            <a:r>
              <a:rPr lang="en-US" altLang="zh-TW" i="1" dirty="0" err="1" smtClean="0"/>
              <a:t>it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add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working directory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staging area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commit</a:t>
            </a: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actually recorded until you run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 commit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1825625"/>
            <a:ext cx="755904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 smtClean="0">
                <a:solidFill>
                  <a:srgbClr val="5FF4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&lt;file&gt;</a:t>
            </a:r>
            <a:endParaRPr lang="en-US" altLang="zh-TW" sz="2800" dirty="0" smtClean="0">
              <a:solidFill>
                <a:srgbClr val="5FF4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31EE-BD5C-2049-81D1-DD36853A5B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6996</TotalTime>
  <Words>745</Words>
  <Application>Microsoft Office PowerPoint</Application>
  <PresentationFormat>如螢幕大小 (4:3)</PresentationFormat>
  <Paragraphs>238</Paragraphs>
  <Slides>21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Georgia</vt:lpstr>
      <vt:lpstr>Times New Roman</vt:lpstr>
      <vt:lpstr>Trebuchet MS</vt:lpstr>
      <vt:lpstr>Wingdings</vt:lpstr>
      <vt:lpstr>木刻字型</vt:lpstr>
      <vt:lpstr>PowerPoint 簡報</vt:lpstr>
      <vt:lpstr>Outline</vt:lpstr>
      <vt:lpstr>Story Before  Version Control</vt:lpstr>
      <vt:lpstr>How git help you?</vt:lpstr>
      <vt:lpstr>Git Setup</vt:lpstr>
      <vt:lpstr>Get Started!</vt:lpstr>
      <vt:lpstr>State in Git</vt:lpstr>
      <vt:lpstr>Add New File</vt:lpstr>
      <vt:lpstr>git add</vt:lpstr>
      <vt:lpstr>Add New File / Modify File</vt:lpstr>
      <vt:lpstr>git status </vt:lpstr>
      <vt:lpstr>Commit File</vt:lpstr>
      <vt:lpstr>git commit</vt:lpstr>
      <vt:lpstr>git log</vt:lpstr>
      <vt:lpstr>.gitignore</vt:lpstr>
      <vt:lpstr>Unstage Modified File from Staging Area</vt:lpstr>
      <vt:lpstr>Back Last Commit</vt:lpstr>
      <vt:lpstr>Remote Repository Collaboration</vt:lpstr>
      <vt:lpstr>How to Use Git in Project?(1/2)</vt:lpstr>
      <vt:lpstr>How to Use Git in Project?(2/2)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your version with Git</dc:title>
  <dc:creator>胡宇康</dc:creator>
  <cp:lastModifiedBy>davidkim</cp:lastModifiedBy>
  <cp:revision>167</cp:revision>
  <dcterms:created xsi:type="dcterms:W3CDTF">2016-02-27T07:36:37Z</dcterms:created>
  <dcterms:modified xsi:type="dcterms:W3CDTF">2017-02-23T01:19:18Z</dcterms:modified>
</cp:coreProperties>
</file>