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0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9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4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8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4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8498-2C57-4725-B254-529AA83BDC5A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5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HW4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29, 2019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CGV Lab, NTHUCS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22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Mapping the texture on models correctly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Lighting on textured models correctly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modification texture parameters in different filtering and wrapping mode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Grading principle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Total score: 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Correctly render textured model (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Manually control texture filtering and wrapping mode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(25%)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Texture mipmap(25%)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 information(10%)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Report (10%)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106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Grading principle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Check your folder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Folder name: StudentID_HW_x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圖片 4"/>
          <p:cNvPicPr/>
          <p:nvPr/>
        </p:nvPicPr>
        <p:blipFill>
          <a:blip r:embed="rId2"/>
          <a:stretch/>
        </p:blipFill>
        <p:spPr>
          <a:xfrm>
            <a:off x="2782440" y="2974320"/>
            <a:ext cx="3605040" cy="379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StudentID_HW_x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\Assigment4”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“.vs”(hidden folder)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圖片 3"/>
          <p:cNvPicPr/>
          <p:nvPr/>
        </p:nvPicPr>
        <p:blipFill>
          <a:blip r:embed="rId2"/>
          <a:stretch/>
        </p:blipFill>
        <p:spPr>
          <a:xfrm>
            <a:off x="264240" y="3509640"/>
            <a:ext cx="3718800" cy="18007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4083480" y="4384080"/>
            <a:ext cx="85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圖片 6"/>
          <p:cNvPicPr/>
          <p:nvPr/>
        </p:nvPicPr>
        <p:blipFill>
          <a:blip r:embed="rId3"/>
          <a:stretch/>
        </p:blipFill>
        <p:spPr>
          <a:xfrm>
            <a:off x="5121720" y="3509640"/>
            <a:ext cx="3757320" cy="15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StudentID_HW_x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\Assigment4\Assigment4”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“Release” and ”Debug” folders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圖片 3"/>
          <p:cNvPicPr/>
          <p:nvPr/>
        </p:nvPicPr>
        <p:blipFill>
          <a:blip r:embed="rId2"/>
          <a:stretch/>
        </p:blipFill>
        <p:spPr>
          <a:xfrm>
            <a:off x="205560" y="3197160"/>
            <a:ext cx="3571200" cy="311400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3845520" y="4697280"/>
            <a:ext cx="12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圖片 6"/>
          <p:cNvPicPr/>
          <p:nvPr/>
        </p:nvPicPr>
        <p:blipFill>
          <a:blip r:embed="rId3"/>
          <a:stretch/>
        </p:blipFill>
        <p:spPr>
          <a:xfrm>
            <a:off x="5203440" y="3197160"/>
            <a:ext cx="3742560" cy="291384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205560" y="3809160"/>
            <a:ext cx="3571200" cy="2206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內容版面配置區 3"/>
          <p:cNvPicPr/>
          <p:nvPr/>
        </p:nvPicPr>
        <p:blipFill>
          <a:blip r:embed="rId2"/>
          <a:stretch/>
        </p:blipFill>
        <p:spPr>
          <a:xfrm>
            <a:off x="164520" y="3493800"/>
            <a:ext cx="3571200" cy="31140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96840" y="5897520"/>
            <a:ext cx="3719520" cy="4377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圖片 6"/>
          <p:cNvPicPr/>
          <p:nvPr/>
        </p:nvPicPr>
        <p:blipFill>
          <a:blip r:embed="rId3"/>
          <a:stretch/>
        </p:blipFill>
        <p:spPr>
          <a:xfrm>
            <a:off x="5309280" y="3998880"/>
            <a:ext cx="2952000" cy="210420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5240520" y="5607360"/>
            <a:ext cx="3719520" cy="4377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V="1">
            <a:off x="3817080" y="5825880"/>
            <a:ext cx="1422720" cy="289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662760" y="1825560"/>
            <a:ext cx="787860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“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StudentID_HW_x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\Assigment4\Assigment4”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 your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shader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 “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StudentID_HW_x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\Assigment2\Debug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(Release)”.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Make sure your execution file in “Debug(Release)” can run.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 the *.pdb, *.ipdb, *.iobj and *.ilk files in “Debug(Release)”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圖片 3"/>
          <p:cNvPicPr/>
          <p:nvPr/>
        </p:nvPicPr>
        <p:blipFill>
          <a:blip r:embed="rId2"/>
          <a:srcRect b="44028"/>
          <a:stretch/>
        </p:blipFill>
        <p:spPr>
          <a:xfrm>
            <a:off x="3238560" y="2985840"/>
            <a:ext cx="2666160" cy="16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Zip the “StudentID_HW_x” folder into “StudentID_HW_x.zip”.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make sure your zip file </a:t>
            </a: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DOES NOT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 the “ColorModels“ folder.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make sure your zip file size about 1MB.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圖片 3"/>
          <p:cNvPicPr/>
          <p:nvPr/>
        </p:nvPicPr>
        <p:blipFill>
          <a:blip r:embed="rId2"/>
          <a:stretch/>
        </p:blipFill>
        <p:spPr>
          <a:xfrm>
            <a:off x="2925720" y="3869640"/>
            <a:ext cx="2948400" cy="26499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680560" y="5774400"/>
            <a:ext cx="3381480" cy="3751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submit your homework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Upload the “StudentID_HW_x.zip” to iLMS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 your iLMS assignment page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“HW2_yourStudentID_name”.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307</Words>
  <Application>Microsoft Office PowerPoint</Application>
  <PresentationFormat>如螢幕大小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佈景主題</vt:lpstr>
      <vt:lpstr>OpenGL HW4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靖傑 羅</cp:lastModifiedBy>
  <cp:revision>77</cp:revision>
  <dcterms:created xsi:type="dcterms:W3CDTF">2018-03-19T05:05:35Z</dcterms:created>
  <dcterms:modified xsi:type="dcterms:W3CDTF">2019-05-28T12:22:09Z</dcterms:modified>
</cp:coreProperties>
</file>