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2F0"/>
    <a:srgbClr val="E7D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11D1A-234D-42AA-ADC4-39766A4327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2589E-64D1-4FD3-BC7A-9303864207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display frame </a:t>
          </a:r>
        </a:p>
      </dgm:t>
    </dgm:pt>
    <dgm:pt modelId="{07366CDA-D335-42C0-B051-6C5B65260E53}" type="parTrans" cxnId="{B7665776-C5BB-4191-B456-7C8531D17E43}">
      <dgm:prSet/>
      <dgm:spPr/>
      <dgm:t>
        <a:bodyPr/>
        <a:lstStyle/>
        <a:p>
          <a:endParaRPr lang="en-US"/>
        </a:p>
      </dgm:t>
    </dgm:pt>
    <dgm:pt modelId="{3ED7B9FF-2F90-4AD8-B394-9B74B053BDA9}" type="sibTrans" cxnId="{B7665776-C5BB-4191-B456-7C8531D17E43}">
      <dgm:prSet/>
      <dgm:spPr/>
      <dgm:t>
        <a:bodyPr/>
        <a:lstStyle/>
        <a:p>
          <a:endParaRPr lang="en-US"/>
        </a:p>
      </dgm:t>
    </dgm:pt>
    <dgm:pt modelId="{D7F15F68-B64F-4CEB-8D15-7E2BA61F3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manual insertion frame</a:t>
          </a:r>
        </a:p>
      </dgm:t>
    </dgm:pt>
    <dgm:pt modelId="{88B3F354-6059-46DE-B3A9-AD608B5527C8}" type="parTrans" cxnId="{66B73FAA-BA06-4F9D-8621-D9BE76DEBD40}">
      <dgm:prSet/>
      <dgm:spPr/>
      <dgm:t>
        <a:bodyPr/>
        <a:lstStyle/>
        <a:p>
          <a:endParaRPr lang="en-US"/>
        </a:p>
      </dgm:t>
    </dgm:pt>
    <dgm:pt modelId="{E53CD875-BA83-41B0-9ED6-0766A067BA91}" type="sibTrans" cxnId="{66B73FAA-BA06-4F9D-8621-D9BE76DEBD40}">
      <dgm:prSet/>
      <dgm:spPr/>
      <dgm:t>
        <a:bodyPr/>
        <a:lstStyle/>
        <a:p>
          <a:endParaRPr lang="en-US"/>
        </a:p>
      </dgm:t>
    </dgm:pt>
    <dgm:pt modelId="{1216A092-1539-4FE2-82A9-A8FDA3D3A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upload from a file frame</a:t>
          </a:r>
        </a:p>
      </dgm:t>
    </dgm:pt>
    <dgm:pt modelId="{6E336413-8180-4E49-902C-EFDE5798B7DC}" type="parTrans" cxnId="{D50C5AE2-DFB9-4E2B-BE40-3ED82296CECA}">
      <dgm:prSet/>
      <dgm:spPr/>
      <dgm:t>
        <a:bodyPr/>
        <a:lstStyle/>
        <a:p>
          <a:endParaRPr lang="en-US"/>
        </a:p>
      </dgm:t>
    </dgm:pt>
    <dgm:pt modelId="{FEE4B59D-6630-4360-B148-3D1331675D26}" type="sibTrans" cxnId="{D50C5AE2-DFB9-4E2B-BE40-3ED82296CECA}">
      <dgm:prSet/>
      <dgm:spPr/>
      <dgm:t>
        <a:bodyPr/>
        <a:lstStyle/>
        <a:p>
          <a:endParaRPr lang="en-US"/>
        </a:p>
      </dgm:t>
    </dgm:pt>
    <dgm:pt modelId="{984721F3-9F27-4237-BCF4-4D18B83F4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features frames</a:t>
          </a:r>
        </a:p>
      </dgm:t>
    </dgm:pt>
    <dgm:pt modelId="{E2567219-C787-4840-9DD8-B9B5ECF83803}" type="parTrans" cxnId="{9077CFFB-0ECD-4DF6-BBC7-1B234205E43C}">
      <dgm:prSet/>
      <dgm:spPr/>
      <dgm:t>
        <a:bodyPr/>
        <a:lstStyle/>
        <a:p>
          <a:endParaRPr lang="en-US"/>
        </a:p>
      </dgm:t>
    </dgm:pt>
    <dgm:pt modelId="{6CD1DE14-F790-452E-876B-802A637DA232}" type="sibTrans" cxnId="{9077CFFB-0ECD-4DF6-BBC7-1B234205E43C}">
      <dgm:prSet/>
      <dgm:spPr/>
      <dgm:t>
        <a:bodyPr/>
        <a:lstStyle/>
        <a:p>
          <a:endParaRPr lang="en-US"/>
        </a:p>
      </dgm:t>
    </dgm:pt>
    <dgm:pt modelId="{111DE2F9-F259-48E8-9889-045F59583CA3}" type="pres">
      <dgm:prSet presAssocID="{5AB11D1A-234D-42AA-ADC4-39766A432773}" presName="root" presStyleCnt="0">
        <dgm:presLayoutVars>
          <dgm:dir/>
          <dgm:resizeHandles val="exact"/>
        </dgm:presLayoutVars>
      </dgm:prSet>
      <dgm:spPr/>
    </dgm:pt>
    <dgm:pt modelId="{B326E5E9-E887-47F9-83CD-9E0D4F918759}" type="pres">
      <dgm:prSet presAssocID="{41C2589E-64D1-4FD3-BC7A-930386420704}" presName="compNode" presStyleCnt="0"/>
      <dgm:spPr/>
    </dgm:pt>
    <dgm:pt modelId="{5B841319-628A-48E4-9F18-9823CB3C9F9A}" type="pres">
      <dgm:prSet presAssocID="{41C2589E-64D1-4FD3-BC7A-930386420704}" presName="bgRect" presStyleLbl="bgShp" presStyleIdx="0" presStyleCnt="4"/>
      <dgm:spPr/>
    </dgm:pt>
    <dgm:pt modelId="{EF8BB05E-81A3-484A-8879-B69DCB89EC8D}" type="pres">
      <dgm:prSet presAssocID="{41C2589E-64D1-4FD3-BC7A-9303864207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B969F70-CB78-4A0E-A4B2-D3A1110FE63F}" type="pres">
      <dgm:prSet presAssocID="{41C2589E-64D1-4FD3-BC7A-930386420704}" presName="spaceRect" presStyleCnt="0"/>
      <dgm:spPr/>
    </dgm:pt>
    <dgm:pt modelId="{2DCE310C-0BD5-4F98-9C80-8C840E96301B}" type="pres">
      <dgm:prSet presAssocID="{41C2589E-64D1-4FD3-BC7A-930386420704}" presName="parTx" presStyleLbl="revTx" presStyleIdx="0" presStyleCnt="4">
        <dgm:presLayoutVars>
          <dgm:chMax val="0"/>
          <dgm:chPref val="0"/>
        </dgm:presLayoutVars>
      </dgm:prSet>
      <dgm:spPr/>
    </dgm:pt>
    <dgm:pt modelId="{79404201-EBB5-4BE7-A240-84C905AE1D6E}" type="pres">
      <dgm:prSet presAssocID="{3ED7B9FF-2F90-4AD8-B394-9B74B053BDA9}" presName="sibTrans" presStyleCnt="0"/>
      <dgm:spPr/>
    </dgm:pt>
    <dgm:pt modelId="{C54899B6-C3D4-491E-ACEC-C5DFBF921048}" type="pres">
      <dgm:prSet presAssocID="{D7F15F68-B64F-4CEB-8D15-7E2BA61F31FA}" presName="compNode" presStyleCnt="0"/>
      <dgm:spPr/>
    </dgm:pt>
    <dgm:pt modelId="{F4D1C09C-C262-4EF3-9C8F-BE0F3C6ECFB6}" type="pres">
      <dgm:prSet presAssocID="{D7F15F68-B64F-4CEB-8D15-7E2BA61F31FA}" presName="bgRect" presStyleLbl="bgShp" presStyleIdx="1" presStyleCnt="4"/>
      <dgm:spPr/>
    </dgm:pt>
    <dgm:pt modelId="{F4665753-A4E7-40C3-BDEA-E25FC0771ABF}" type="pres">
      <dgm:prSet presAssocID="{D7F15F68-B64F-4CEB-8D15-7E2BA61F3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D09877-65E0-446C-BD0E-23EC24FF3E1F}" type="pres">
      <dgm:prSet presAssocID="{D7F15F68-B64F-4CEB-8D15-7E2BA61F31FA}" presName="spaceRect" presStyleCnt="0"/>
      <dgm:spPr/>
    </dgm:pt>
    <dgm:pt modelId="{31F8691F-5335-4040-BD9D-5100C23DF356}" type="pres">
      <dgm:prSet presAssocID="{D7F15F68-B64F-4CEB-8D15-7E2BA61F31FA}" presName="parTx" presStyleLbl="revTx" presStyleIdx="1" presStyleCnt="4">
        <dgm:presLayoutVars>
          <dgm:chMax val="0"/>
          <dgm:chPref val="0"/>
        </dgm:presLayoutVars>
      </dgm:prSet>
      <dgm:spPr/>
    </dgm:pt>
    <dgm:pt modelId="{DA7E5065-8FCF-48A5-BA30-52B66137B23C}" type="pres">
      <dgm:prSet presAssocID="{E53CD875-BA83-41B0-9ED6-0766A067BA91}" presName="sibTrans" presStyleCnt="0"/>
      <dgm:spPr/>
    </dgm:pt>
    <dgm:pt modelId="{19B2237B-3489-4FA0-BD7F-06EFCDE3C9AC}" type="pres">
      <dgm:prSet presAssocID="{1216A092-1539-4FE2-82A9-A8FDA3D3A5A3}" presName="compNode" presStyleCnt="0"/>
      <dgm:spPr/>
    </dgm:pt>
    <dgm:pt modelId="{CD215706-71C7-419D-9D73-37D23E9445DD}" type="pres">
      <dgm:prSet presAssocID="{1216A092-1539-4FE2-82A9-A8FDA3D3A5A3}" presName="bgRect" presStyleLbl="bgShp" presStyleIdx="2" presStyleCnt="4"/>
      <dgm:spPr/>
    </dgm:pt>
    <dgm:pt modelId="{0EB49C75-44A5-4A08-BB4F-3F08CB637AFB}" type="pres">
      <dgm:prSet presAssocID="{1216A092-1539-4FE2-82A9-A8FDA3D3A5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E35F600-C26C-42B7-9751-BA7503D926DF}" type="pres">
      <dgm:prSet presAssocID="{1216A092-1539-4FE2-82A9-A8FDA3D3A5A3}" presName="spaceRect" presStyleCnt="0"/>
      <dgm:spPr/>
    </dgm:pt>
    <dgm:pt modelId="{BF340316-DA26-4CD5-83C3-56B6E2BD2424}" type="pres">
      <dgm:prSet presAssocID="{1216A092-1539-4FE2-82A9-A8FDA3D3A5A3}" presName="parTx" presStyleLbl="revTx" presStyleIdx="2" presStyleCnt="4">
        <dgm:presLayoutVars>
          <dgm:chMax val="0"/>
          <dgm:chPref val="0"/>
        </dgm:presLayoutVars>
      </dgm:prSet>
      <dgm:spPr/>
    </dgm:pt>
    <dgm:pt modelId="{B6B7D670-A471-4FCD-8229-6040E4C36601}" type="pres">
      <dgm:prSet presAssocID="{FEE4B59D-6630-4360-B148-3D1331675D26}" presName="sibTrans" presStyleCnt="0"/>
      <dgm:spPr/>
    </dgm:pt>
    <dgm:pt modelId="{0D5F20A7-1785-4A3A-A413-6005B78379C2}" type="pres">
      <dgm:prSet presAssocID="{984721F3-9F27-4237-BCF4-4D18B83F4E91}" presName="compNode" presStyleCnt="0"/>
      <dgm:spPr/>
    </dgm:pt>
    <dgm:pt modelId="{33487297-C1A4-4A06-9CB5-9D4C52252F7F}" type="pres">
      <dgm:prSet presAssocID="{984721F3-9F27-4237-BCF4-4D18B83F4E91}" presName="bgRect" presStyleLbl="bgShp" presStyleIdx="3" presStyleCnt="4"/>
      <dgm:spPr/>
    </dgm:pt>
    <dgm:pt modelId="{12C02CB6-CC97-4728-9648-F9503462D36E}" type="pres">
      <dgm:prSet presAssocID="{984721F3-9F27-4237-BCF4-4D18B83F4E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702BA3-0B4D-4B11-8A30-C07C05F31431}" type="pres">
      <dgm:prSet presAssocID="{984721F3-9F27-4237-BCF4-4D18B83F4E91}" presName="spaceRect" presStyleCnt="0"/>
      <dgm:spPr/>
    </dgm:pt>
    <dgm:pt modelId="{9A339133-B4EF-4013-ACE0-0E91AEF3E2BC}" type="pres">
      <dgm:prSet presAssocID="{984721F3-9F27-4237-BCF4-4D18B83F4E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4CF612-2340-4640-ABE0-024684096CFE}" type="presOf" srcId="{D7F15F68-B64F-4CEB-8D15-7E2BA61F31FA}" destId="{31F8691F-5335-4040-BD9D-5100C23DF356}" srcOrd="0" destOrd="0" presId="urn:microsoft.com/office/officeart/2018/2/layout/IconVerticalSolidList"/>
    <dgm:cxn modelId="{4F9B1320-BA71-7E41-B4CF-2189F00F4196}" type="presOf" srcId="{41C2589E-64D1-4FD3-BC7A-930386420704}" destId="{2DCE310C-0BD5-4F98-9C80-8C840E96301B}" srcOrd="0" destOrd="0" presId="urn:microsoft.com/office/officeart/2018/2/layout/IconVerticalSolidList"/>
    <dgm:cxn modelId="{BC5B804D-F5DE-3B4F-B9D8-A9CB36605759}" type="presOf" srcId="{1216A092-1539-4FE2-82A9-A8FDA3D3A5A3}" destId="{BF340316-DA26-4CD5-83C3-56B6E2BD2424}" srcOrd="0" destOrd="0" presId="urn:microsoft.com/office/officeart/2018/2/layout/IconVerticalSolidList"/>
    <dgm:cxn modelId="{B7665776-C5BB-4191-B456-7C8531D17E43}" srcId="{5AB11D1A-234D-42AA-ADC4-39766A432773}" destId="{41C2589E-64D1-4FD3-BC7A-930386420704}" srcOrd="0" destOrd="0" parTransId="{07366CDA-D335-42C0-B051-6C5B65260E53}" sibTransId="{3ED7B9FF-2F90-4AD8-B394-9B74B053BDA9}"/>
    <dgm:cxn modelId="{AD204D9F-030A-134C-96D9-BC3628B017F0}" type="presOf" srcId="{5AB11D1A-234D-42AA-ADC4-39766A432773}" destId="{111DE2F9-F259-48E8-9889-045F59583CA3}" srcOrd="0" destOrd="0" presId="urn:microsoft.com/office/officeart/2018/2/layout/IconVerticalSolidList"/>
    <dgm:cxn modelId="{66B73FAA-BA06-4F9D-8621-D9BE76DEBD40}" srcId="{5AB11D1A-234D-42AA-ADC4-39766A432773}" destId="{D7F15F68-B64F-4CEB-8D15-7E2BA61F31FA}" srcOrd="1" destOrd="0" parTransId="{88B3F354-6059-46DE-B3A9-AD608B5527C8}" sibTransId="{E53CD875-BA83-41B0-9ED6-0766A067BA91}"/>
    <dgm:cxn modelId="{401B08D9-45BF-0845-90F5-A0D5C53584C7}" type="presOf" srcId="{984721F3-9F27-4237-BCF4-4D18B83F4E91}" destId="{9A339133-B4EF-4013-ACE0-0E91AEF3E2BC}" srcOrd="0" destOrd="0" presId="urn:microsoft.com/office/officeart/2018/2/layout/IconVerticalSolidList"/>
    <dgm:cxn modelId="{D50C5AE2-DFB9-4E2B-BE40-3ED82296CECA}" srcId="{5AB11D1A-234D-42AA-ADC4-39766A432773}" destId="{1216A092-1539-4FE2-82A9-A8FDA3D3A5A3}" srcOrd="2" destOrd="0" parTransId="{6E336413-8180-4E49-902C-EFDE5798B7DC}" sibTransId="{FEE4B59D-6630-4360-B148-3D1331675D26}"/>
    <dgm:cxn modelId="{9077CFFB-0ECD-4DF6-BBC7-1B234205E43C}" srcId="{5AB11D1A-234D-42AA-ADC4-39766A432773}" destId="{984721F3-9F27-4237-BCF4-4D18B83F4E91}" srcOrd="3" destOrd="0" parTransId="{E2567219-C787-4840-9DD8-B9B5ECF83803}" sibTransId="{6CD1DE14-F790-452E-876B-802A637DA232}"/>
    <dgm:cxn modelId="{8B8386DF-1B42-0B47-B5AD-DD613BAEC095}" type="presParOf" srcId="{111DE2F9-F259-48E8-9889-045F59583CA3}" destId="{B326E5E9-E887-47F9-83CD-9E0D4F918759}" srcOrd="0" destOrd="0" presId="urn:microsoft.com/office/officeart/2018/2/layout/IconVerticalSolidList"/>
    <dgm:cxn modelId="{6231E7DC-01D1-144A-B887-C46F555F6606}" type="presParOf" srcId="{B326E5E9-E887-47F9-83CD-9E0D4F918759}" destId="{5B841319-628A-48E4-9F18-9823CB3C9F9A}" srcOrd="0" destOrd="0" presId="urn:microsoft.com/office/officeart/2018/2/layout/IconVerticalSolidList"/>
    <dgm:cxn modelId="{5486DB68-EC85-DE47-BC9E-889EDFC3AC7D}" type="presParOf" srcId="{B326E5E9-E887-47F9-83CD-9E0D4F918759}" destId="{EF8BB05E-81A3-484A-8879-B69DCB89EC8D}" srcOrd="1" destOrd="0" presId="urn:microsoft.com/office/officeart/2018/2/layout/IconVerticalSolidList"/>
    <dgm:cxn modelId="{C1F01454-6A96-4541-B57E-524A0ADCA040}" type="presParOf" srcId="{B326E5E9-E887-47F9-83CD-9E0D4F918759}" destId="{4B969F70-CB78-4A0E-A4B2-D3A1110FE63F}" srcOrd="2" destOrd="0" presId="urn:microsoft.com/office/officeart/2018/2/layout/IconVerticalSolidList"/>
    <dgm:cxn modelId="{8CCA3922-DAF7-3440-A076-61DDC1BB1998}" type="presParOf" srcId="{B326E5E9-E887-47F9-83CD-9E0D4F918759}" destId="{2DCE310C-0BD5-4F98-9C80-8C840E96301B}" srcOrd="3" destOrd="0" presId="urn:microsoft.com/office/officeart/2018/2/layout/IconVerticalSolidList"/>
    <dgm:cxn modelId="{BBED6246-A8EF-F846-9478-0FE3D8C96E4A}" type="presParOf" srcId="{111DE2F9-F259-48E8-9889-045F59583CA3}" destId="{79404201-EBB5-4BE7-A240-84C905AE1D6E}" srcOrd="1" destOrd="0" presId="urn:microsoft.com/office/officeart/2018/2/layout/IconVerticalSolidList"/>
    <dgm:cxn modelId="{B513538D-24BA-D24E-9681-BE612F801E3F}" type="presParOf" srcId="{111DE2F9-F259-48E8-9889-045F59583CA3}" destId="{C54899B6-C3D4-491E-ACEC-C5DFBF921048}" srcOrd="2" destOrd="0" presId="urn:microsoft.com/office/officeart/2018/2/layout/IconVerticalSolidList"/>
    <dgm:cxn modelId="{B86833B3-E798-6D41-98CE-405464B9D319}" type="presParOf" srcId="{C54899B6-C3D4-491E-ACEC-C5DFBF921048}" destId="{F4D1C09C-C262-4EF3-9C8F-BE0F3C6ECFB6}" srcOrd="0" destOrd="0" presId="urn:microsoft.com/office/officeart/2018/2/layout/IconVerticalSolidList"/>
    <dgm:cxn modelId="{B138B9A8-F6DA-0246-BEE4-2C79CAB6625C}" type="presParOf" srcId="{C54899B6-C3D4-491E-ACEC-C5DFBF921048}" destId="{F4665753-A4E7-40C3-BDEA-E25FC0771ABF}" srcOrd="1" destOrd="0" presId="urn:microsoft.com/office/officeart/2018/2/layout/IconVerticalSolidList"/>
    <dgm:cxn modelId="{34D092B3-B78E-2B42-B1F9-8983C5F1E889}" type="presParOf" srcId="{C54899B6-C3D4-491E-ACEC-C5DFBF921048}" destId="{EFD09877-65E0-446C-BD0E-23EC24FF3E1F}" srcOrd="2" destOrd="0" presId="urn:microsoft.com/office/officeart/2018/2/layout/IconVerticalSolidList"/>
    <dgm:cxn modelId="{C4C9B6CB-D2C8-1349-8D3A-29E5A90A2168}" type="presParOf" srcId="{C54899B6-C3D4-491E-ACEC-C5DFBF921048}" destId="{31F8691F-5335-4040-BD9D-5100C23DF356}" srcOrd="3" destOrd="0" presId="urn:microsoft.com/office/officeart/2018/2/layout/IconVerticalSolidList"/>
    <dgm:cxn modelId="{05C9E91B-DBCC-FA48-A353-4AAB9B1B07AA}" type="presParOf" srcId="{111DE2F9-F259-48E8-9889-045F59583CA3}" destId="{DA7E5065-8FCF-48A5-BA30-52B66137B23C}" srcOrd="3" destOrd="0" presId="urn:microsoft.com/office/officeart/2018/2/layout/IconVerticalSolidList"/>
    <dgm:cxn modelId="{5CE42771-FB8C-DF4B-83D5-1C4F4604F18A}" type="presParOf" srcId="{111DE2F9-F259-48E8-9889-045F59583CA3}" destId="{19B2237B-3489-4FA0-BD7F-06EFCDE3C9AC}" srcOrd="4" destOrd="0" presId="urn:microsoft.com/office/officeart/2018/2/layout/IconVerticalSolidList"/>
    <dgm:cxn modelId="{ADD4D532-9C93-1A44-8C2F-C9E3B5BC9B66}" type="presParOf" srcId="{19B2237B-3489-4FA0-BD7F-06EFCDE3C9AC}" destId="{CD215706-71C7-419D-9D73-37D23E9445DD}" srcOrd="0" destOrd="0" presId="urn:microsoft.com/office/officeart/2018/2/layout/IconVerticalSolidList"/>
    <dgm:cxn modelId="{13E4DE58-B099-7645-8D34-1DB08684B9BB}" type="presParOf" srcId="{19B2237B-3489-4FA0-BD7F-06EFCDE3C9AC}" destId="{0EB49C75-44A5-4A08-BB4F-3F08CB637AFB}" srcOrd="1" destOrd="0" presId="urn:microsoft.com/office/officeart/2018/2/layout/IconVerticalSolidList"/>
    <dgm:cxn modelId="{C9945902-D7DD-9D4D-B680-FEE8DAF37A91}" type="presParOf" srcId="{19B2237B-3489-4FA0-BD7F-06EFCDE3C9AC}" destId="{EE35F600-C26C-42B7-9751-BA7503D926DF}" srcOrd="2" destOrd="0" presId="urn:microsoft.com/office/officeart/2018/2/layout/IconVerticalSolidList"/>
    <dgm:cxn modelId="{EE2BAF58-AB46-EC4E-9425-404F473B1427}" type="presParOf" srcId="{19B2237B-3489-4FA0-BD7F-06EFCDE3C9AC}" destId="{BF340316-DA26-4CD5-83C3-56B6E2BD2424}" srcOrd="3" destOrd="0" presId="urn:microsoft.com/office/officeart/2018/2/layout/IconVerticalSolidList"/>
    <dgm:cxn modelId="{8D9908D0-1191-FB4B-BC62-53DBEFE249D1}" type="presParOf" srcId="{111DE2F9-F259-48E8-9889-045F59583CA3}" destId="{B6B7D670-A471-4FCD-8229-6040E4C36601}" srcOrd="5" destOrd="0" presId="urn:microsoft.com/office/officeart/2018/2/layout/IconVerticalSolidList"/>
    <dgm:cxn modelId="{6571EFEA-3754-7041-B6DB-99C824617472}" type="presParOf" srcId="{111DE2F9-F259-48E8-9889-045F59583CA3}" destId="{0D5F20A7-1785-4A3A-A413-6005B78379C2}" srcOrd="6" destOrd="0" presId="urn:microsoft.com/office/officeart/2018/2/layout/IconVerticalSolidList"/>
    <dgm:cxn modelId="{4334C0B2-A0F6-274D-B055-FBCB6FC54C3C}" type="presParOf" srcId="{0D5F20A7-1785-4A3A-A413-6005B78379C2}" destId="{33487297-C1A4-4A06-9CB5-9D4C52252F7F}" srcOrd="0" destOrd="0" presId="urn:microsoft.com/office/officeart/2018/2/layout/IconVerticalSolidList"/>
    <dgm:cxn modelId="{87B67943-5A5A-7747-B34F-BCCF88171C3F}" type="presParOf" srcId="{0D5F20A7-1785-4A3A-A413-6005B78379C2}" destId="{12C02CB6-CC97-4728-9648-F9503462D36E}" srcOrd="1" destOrd="0" presId="urn:microsoft.com/office/officeart/2018/2/layout/IconVerticalSolidList"/>
    <dgm:cxn modelId="{0031EDC5-28E1-5847-81AF-4B6618FC2B95}" type="presParOf" srcId="{0D5F20A7-1785-4A3A-A413-6005B78379C2}" destId="{7A702BA3-0B4D-4B11-8A30-C07C05F31431}" srcOrd="2" destOrd="0" presId="urn:microsoft.com/office/officeart/2018/2/layout/IconVerticalSolidList"/>
    <dgm:cxn modelId="{72ADC394-1482-BE47-96E0-0A6A600094E4}" type="presParOf" srcId="{0D5F20A7-1785-4A3A-A413-6005B78379C2}" destId="{9A339133-B4EF-4013-ACE0-0E91AEF3E2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24AE4-9F23-4A0A-8C9E-EF98D23CFDD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BE1850-A5A4-4D7F-9C74-4F96D3973337}">
      <dgm:prSet/>
      <dgm:spPr/>
      <dgm:t>
        <a:bodyPr/>
        <a:lstStyle/>
        <a:p>
          <a:r>
            <a:rPr lang="en-US" b="1"/>
            <a:t>1. Data display area:</a:t>
          </a:r>
          <a:endParaRPr lang="en-US"/>
        </a:p>
      </dgm:t>
    </dgm:pt>
    <dgm:pt modelId="{EA444155-E56A-4ACB-AE8C-0576545047C0}" type="parTrans" cxnId="{FBA6BC6F-BF2B-4C40-8761-72B417318C2E}">
      <dgm:prSet/>
      <dgm:spPr/>
      <dgm:t>
        <a:bodyPr/>
        <a:lstStyle/>
        <a:p>
          <a:endParaRPr lang="en-US"/>
        </a:p>
      </dgm:t>
    </dgm:pt>
    <dgm:pt modelId="{C3A77171-814F-473E-A63B-EB2CA8646590}" type="sibTrans" cxnId="{FBA6BC6F-BF2B-4C40-8761-72B417318C2E}">
      <dgm:prSet/>
      <dgm:spPr/>
      <dgm:t>
        <a:bodyPr/>
        <a:lstStyle/>
        <a:p>
          <a:endParaRPr lang="en-US"/>
        </a:p>
      </dgm:t>
    </dgm:pt>
    <dgm:pt modelId="{5CE9D370-E0FE-4BCD-90AD-5343FD329D02}">
      <dgm:prSet/>
      <dgm:spPr/>
      <dgm:t>
        <a:bodyPr/>
        <a:lstStyle/>
        <a:p>
          <a:r>
            <a:rPr lang="en-US"/>
            <a:t>includes info on ~10 last transactions</a:t>
          </a:r>
        </a:p>
      </dgm:t>
    </dgm:pt>
    <dgm:pt modelId="{5784B351-7454-47A1-B50F-D7B916C16DFB}" type="parTrans" cxnId="{9A77A03C-B197-4D8D-8B78-8B09378C3CC6}">
      <dgm:prSet/>
      <dgm:spPr/>
      <dgm:t>
        <a:bodyPr/>
        <a:lstStyle/>
        <a:p>
          <a:endParaRPr lang="en-US"/>
        </a:p>
      </dgm:t>
    </dgm:pt>
    <dgm:pt modelId="{ED4E4C1C-6965-4364-9AED-B764EE8E85DE}" type="sibTrans" cxnId="{9A77A03C-B197-4D8D-8B78-8B09378C3CC6}">
      <dgm:prSet/>
      <dgm:spPr/>
      <dgm:t>
        <a:bodyPr/>
        <a:lstStyle/>
        <a:p>
          <a:endParaRPr lang="en-US"/>
        </a:p>
      </dgm:t>
    </dgm:pt>
    <dgm:pt modelId="{7A6CC35D-3F4F-480D-A889-138171BBF173}">
      <dgm:prSet/>
      <dgm:spPr/>
      <dgm:t>
        <a:bodyPr/>
        <a:lstStyle/>
        <a:p>
          <a:r>
            <a:rPr lang="en-US"/>
            <a:t>buttons to sort by (smallest/largest/date)</a:t>
          </a:r>
        </a:p>
      </dgm:t>
    </dgm:pt>
    <dgm:pt modelId="{368EF241-1433-41ED-B352-3515413C1A18}" type="parTrans" cxnId="{7FBB7369-9BE4-4629-A708-F1F718FE2240}">
      <dgm:prSet/>
      <dgm:spPr/>
      <dgm:t>
        <a:bodyPr/>
        <a:lstStyle/>
        <a:p>
          <a:endParaRPr lang="en-US"/>
        </a:p>
      </dgm:t>
    </dgm:pt>
    <dgm:pt modelId="{A4B1C2F8-9060-4D43-BBD3-C9BDCC8E3DBA}" type="sibTrans" cxnId="{7FBB7369-9BE4-4629-A708-F1F718FE2240}">
      <dgm:prSet/>
      <dgm:spPr/>
      <dgm:t>
        <a:bodyPr/>
        <a:lstStyle/>
        <a:p>
          <a:endParaRPr lang="en-US"/>
        </a:p>
      </dgm:t>
    </dgm:pt>
    <dgm:pt modelId="{860EBFD9-4824-4141-BD37-E995C031C1A5}">
      <dgm:prSet/>
      <dgm:spPr/>
      <dgm:t>
        <a:bodyPr/>
        <a:lstStyle/>
        <a:p>
          <a:r>
            <a:rPr lang="en-US" dirty="0"/>
            <a:t>display data by selected time or by categories, with a scroll</a:t>
          </a:r>
        </a:p>
      </dgm:t>
    </dgm:pt>
    <dgm:pt modelId="{A0811F9E-6F95-418F-AEB6-3E6AA065A34C}" type="parTrans" cxnId="{98AB8232-C3B1-47F2-9E8F-6EE3D24E52F5}">
      <dgm:prSet/>
      <dgm:spPr/>
      <dgm:t>
        <a:bodyPr/>
        <a:lstStyle/>
        <a:p>
          <a:endParaRPr lang="en-US"/>
        </a:p>
      </dgm:t>
    </dgm:pt>
    <dgm:pt modelId="{AAF7B967-5B47-4842-8A09-79AC8771A56B}" type="sibTrans" cxnId="{98AB8232-C3B1-47F2-9E8F-6EE3D24E52F5}">
      <dgm:prSet/>
      <dgm:spPr/>
      <dgm:t>
        <a:bodyPr/>
        <a:lstStyle/>
        <a:p>
          <a:endParaRPr lang="en-US"/>
        </a:p>
      </dgm:t>
    </dgm:pt>
    <dgm:pt modelId="{390B5081-C38F-47EC-8591-23059A72307D}">
      <dgm:prSet/>
      <dgm:spPr/>
      <dgm:t>
        <a:bodyPr/>
        <a:lstStyle/>
        <a:p>
          <a:r>
            <a:rPr lang="en-US"/>
            <a:t>show net balance</a:t>
          </a:r>
        </a:p>
      </dgm:t>
    </dgm:pt>
    <dgm:pt modelId="{08786291-0CCD-4779-9026-A63EFC8DF5D1}" type="parTrans" cxnId="{75A36DDE-1772-4434-AAA9-9F19A530960E}">
      <dgm:prSet/>
      <dgm:spPr/>
      <dgm:t>
        <a:bodyPr/>
        <a:lstStyle/>
        <a:p>
          <a:endParaRPr lang="en-US"/>
        </a:p>
      </dgm:t>
    </dgm:pt>
    <dgm:pt modelId="{B6B2C2A3-EB08-447E-BBED-A47FD545FA1F}" type="sibTrans" cxnId="{75A36DDE-1772-4434-AAA9-9F19A530960E}">
      <dgm:prSet/>
      <dgm:spPr/>
      <dgm:t>
        <a:bodyPr/>
        <a:lstStyle/>
        <a:p>
          <a:endParaRPr lang="en-US"/>
        </a:p>
      </dgm:t>
    </dgm:pt>
    <dgm:pt modelId="{430F60DC-4166-4C6F-AB3C-3482F80B9BEB}">
      <dgm:prSet/>
      <dgm:spPr/>
      <dgm:t>
        <a:bodyPr/>
        <a:lstStyle/>
        <a:p>
          <a:r>
            <a:rPr lang="en-US" b="1"/>
            <a:t>2. Data upload area:</a:t>
          </a:r>
          <a:endParaRPr lang="en-US"/>
        </a:p>
      </dgm:t>
    </dgm:pt>
    <dgm:pt modelId="{F6BBFC2A-0031-4B9D-B052-ED07E3EC9FA3}" type="parTrans" cxnId="{D692018C-57BD-42E2-B660-018F68A697CC}">
      <dgm:prSet/>
      <dgm:spPr/>
      <dgm:t>
        <a:bodyPr/>
        <a:lstStyle/>
        <a:p>
          <a:endParaRPr lang="en-US"/>
        </a:p>
      </dgm:t>
    </dgm:pt>
    <dgm:pt modelId="{4ADDF042-77FE-4C21-8B1A-6B4878D5A54D}" type="sibTrans" cxnId="{D692018C-57BD-42E2-B660-018F68A697CC}">
      <dgm:prSet/>
      <dgm:spPr/>
      <dgm:t>
        <a:bodyPr/>
        <a:lstStyle/>
        <a:p>
          <a:endParaRPr lang="en-US"/>
        </a:p>
      </dgm:t>
    </dgm:pt>
    <dgm:pt modelId="{3D910D51-C512-4A19-BDE4-3ED696F5B800}">
      <dgm:prSet/>
      <dgm:spPr/>
      <dgm:t>
        <a:bodyPr/>
        <a:lstStyle/>
        <a:p>
          <a:r>
            <a:rPr lang="en-US" dirty="0"/>
            <a:t>Field with button to upload an .</a:t>
          </a:r>
          <a:r>
            <a:rPr lang="en-US" dirty="0" err="1"/>
            <a:t>xls</a:t>
          </a:r>
          <a:r>
            <a:rPr lang="en-US" dirty="0"/>
            <a:t>/.csv file</a:t>
          </a:r>
        </a:p>
      </dgm:t>
    </dgm:pt>
    <dgm:pt modelId="{AEB633C5-C0DB-44EA-8DAC-6C66327C3B03}" type="parTrans" cxnId="{04BA819B-1CBC-44AF-AD1B-7B34D21BB7CA}">
      <dgm:prSet/>
      <dgm:spPr/>
      <dgm:t>
        <a:bodyPr/>
        <a:lstStyle/>
        <a:p>
          <a:endParaRPr lang="en-US"/>
        </a:p>
      </dgm:t>
    </dgm:pt>
    <dgm:pt modelId="{2D3DDFCD-C1D9-405A-8739-689A2961C85C}" type="sibTrans" cxnId="{04BA819B-1CBC-44AF-AD1B-7B34D21BB7CA}">
      <dgm:prSet/>
      <dgm:spPr/>
      <dgm:t>
        <a:bodyPr/>
        <a:lstStyle/>
        <a:p>
          <a:endParaRPr lang="en-US"/>
        </a:p>
      </dgm:t>
    </dgm:pt>
    <dgm:pt modelId="{717C29DB-8E2D-414E-9FDB-F292B5C43C5E}">
      <dgm:prSet/>
      <dgm:spPr/>
      <dgm:t>
        <a:bodyPr/>
        <a:lstStyle/>
        <a:p>
          <a:r>
            <a:rPr lang="en-US" b="1"/>
            <a:t>3. Data insert area:</a:t>
          </a:r>
          <a:endParaRPr lang="en-US"/>
        </a:p>
      </dgm:t>
    </dgm:pt>
    <dgm:pt modelId="{092724AC-19E0-4E11-BE7C-4FBCD9B81BCB}" type="parTrans" cxnId="{028FFE80-F2FE-4D50-8561-42E27D41B9CF}">
      <dgm:prSet/>
      <dgm:spPr/>
      <dgm:t>
        <a:bodyPr/>
        <a:lstStyle/>
        <a:p>
          <a:endParaRPr lang="en-US"/>
        </a:p>
      </dgm:t>
    </dgm:pt>
    <dgm:pt modelId="{6A0CD5C5-1ECB-403A-A6DF-449A730FB9E2}" type="sibTrans" cxnId="{028FFE80-F2FE-4D50-8561-42E27D41B9CF}">
      <dgm:prSet/>
      <dgm:spPr/>
      <dgm:t>
        <a:bodyPr/>
        <a:lstStyle/>
        <a:p>
          <a:endParaRPr lang="en-US"/>
        </a:p>
      </dgm:t>
    </dgm:pt>
    <dgm:pt modelId="{E6B602CA-F1B6-4D8F-B01E-5009B73EEACF}">
      <dgm:prSet/>
      <dgm:spPr/>
      <dgm:t>
        <a:bodyPr/>
        <a:lstStyle/>
        <a:p>
          <a:r>
            <a:rPr lang="en-US"/>
            <a:t>Field to insert type, category, amount of transaction, card (optional)</a:t>
          </a:r>
        </a:p>
      </dgm:t>
    </dgm:pt>
    <dgm:pt modelId="{D29A788A-D973-4987-8C72-0EC177CA061F}" type="parTrans" cxnId="{DD27CAB2-99FC-45C7-A33F-26988DB510C4}">
      <dgm:prSet/>
      <dgm:spPr/>
      <dgm:t>
        <a:bodyPr/>
        <a:lstStyle/>
        <a:p>
          <a:endParaRPr lang="en-US"/>
        </a:p>
      </dgm:t>
    </dgm:pt>
    <dgm:pt modelId="{DDD16AD3-3F89-4B50-8CD0-BCC00F831E26}" type="sibTrans" cxnId="{DD27CAB2-99FC-45C7-A33F-26988DB510C4}">
      <dgm:prSet/>
      <dgm:spPr/>
      <dgm:t>
        <a:bodyPr/>
        <a:lstStyle/>
        <a:p>
          <a:endParaRPr lang="en-US"/>
        </a:p>
      </dgm:t>
    </dgm:pt>
    <dgm:pt modelId="{2BAB5764-C629-C14C-821A-49DA92BAD2ED}" type="pres">
      <dgm:prSet presAssocID="{38B24AE4-9F23-4A0A-8C9E-EF98D23CFDD9}" presName="linear" presStyleCnt="0">
        <dgm:presLayoutVars>
          <dgm:dir/>
          <dgm:animLvl val="lvl"/>
          <dgm:resizeHandles val="exact"/>
        </dgm:presLayoutVars>
      </dgm:prSet>
      <dgm:spPr/>
    </dgm:pt>
    <dgm:pt modelId="{306D2D8D-2ABD-E244-B789-B05A9269C7B3}" type="pres">
      <dgm:prSet presAssocID="{BEBE1850-A5A4-4D7F-9C74-4F96D3973337}" presName="parentLin" presStyleCnt="0"/>
      <dgm:spPr/>
    </dgm:pt>
    <dgm:pt modelId="{9B33F825-E92F-A449-9AAB-BB3D0A2DBBE1}" type="pres">
      <dgm:prSet presAssocID="{BEBE1850-A5A4-4D7F-9C74-4F96D3973337}" presName="parentLeftMargin" presStyleLbl="node1" presStyleIdx="0" presStyleCnt="3"/>
      <dgm:spPr/>
    </dgm:pt>
    <dgm:pt modelId="{BEE33DDF-1AAF-5E47-A7A5-2F905D59C5A6}" type="pres">
      <dgm:prSet presAssocID="{BEBE1850-A5A4-4D7F-9C74-4F96D39733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F8C600-1E96-3C4C-A1DE-906E298BB4EE}" type="pres">
      <dgm:prSet presAssocID="{BEBE1850-A5A4-4D7F-9C74-4F96D3973337}" presName="negativeSpace" presStyleCnt="0"/>
      <dgm:spPr/>
    </dgm:pt>
    <dgm:pt modelId="{BAD372F5-B3B3-BC4A-A5A4-DD14DC6E93E3}" type="pres">
      <dgm:prSet presAssocID="{BEBE1850-A5A4-4D7F-9C74-4F96D3973337}" presName="childText" presStyleLbl="conFgAcc1" presStyleIdx="0" presStyleCnt="3">
        <dgm:presLayoutVars>
          <dgm:bulletEnabled val="1"/>
        </dgm:presLayoutVars>
      </dgm:prSet>
      <dgm:spPr/>
    </dgm:pt>
    <dgm:pt modelId="{A16AD4F6-A53E-1144-9AC7-578AFDFD3F36}" type="pres">
      <dgm:prSet presAssocID="{C3A77171-814F-473E-A63B-EB2CA8646590}" presName="spaceBetweenRectangles" presStyleCnt="0"/>
      <dgm:spPr/>
    </dgm:pt>
    <dgm:pt modelId="{3053B614-23BD-084C-9BC0-7C69DFFCFC21}" type="pres">
      <dgm:prSet presAssocID="{430F60DC-4166-4C6F-AB3C-3482F80B9BEB}" presName="parentLin" presStyleCnt="0"/>
      <dgm:spPr/>
    </dgm:pt>
    <dgm:pt modelId="{E99542EC-6A19-D244-BC0F-05D6DCE5DA81}" type="pres">
      <dgm:prSet presAssocID="{430F60DC-4166-4C6F-AB3C-3482F80B9BEB}" presName="parentLeftMargin" presStyleLbl="node1" presStyleIdx="0" presStyleCnt="3"/>
      <dgm:spPr/>
    </dgm:pt>
    <dgm:pt modelId="{0876323E-010E-0044-9FDD-D890EFBF71DE}" type="pres">
      <dgm:prSet presAssocID="{430F60DC-4166-4C6F-AB3C-3482F80B9B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79A025-B3A6-BE4B-BFFB-F3762A718FE6}" type="pres">
      <dgm:prSet presAssocID="{430F60DC-4166-4C6F-AB3C-3482F80B9BEB}" presName="negativeSpace" presStyleCnt="0"/>
      <dgm:spPr/>
    </dgm:pt>
    <dgm:pt modelId="{1D7EB7E8-33C0-954E-AB87-B131F10E93F1}" type="pres">
      <dgm:prSet presAssocID="{430F60DC-4166-4C6F-AB3C-3482F80B9BEB}" presName="childText" presStyleLbl="conFgAcc1" presStyleIdx="1" presStyleCnt="3">
        <dgm:presLayoutVars>
          <dgm:bulletEnabled val="1"/>
        </dgm:presLayoutVars>
      </dgm:prSet>
      <dgm:spPr/>
    </dgm:pt>
    <dgm:pt modelId="{FB188A80-78A7-0A4F-A8D8-91520BDEDBD6}" type="pres">
      <dgm:prSet presAssocID="{4ADDF042-77FE-4C21-8B1A-6B4878D5A54D}" presName="spaceBetweenRectangles" presStyleCnt="0"/>
      <dgm:spPr/>
    </dgm:pt>
    <dgm:pt modelId="{644E499D-4DDC-414D-83EF-1CE2E911A634}" type="pres">
      <dgm:prSet presAssocID="{717C29DB-8E2D-414E-9FDB-F292B5C43C5E}" presName="parentLin" presStyleCnt="0"/>
      <dgm:spPr/>
    </dgm:pt>
    <dgm:pt modelId="{85DBFFEE-8766-4F4E-B6E8-DB10BB37F0D7}" type="pres">
      <dgm:prSet presAssocID="{717C29DB-8E2D-414E-9FDB-F292B5C43C5E}" presName="parentLeftMargin" presStyleLbl="node1" presStyleIdx="1" presStyleCnt="3"/>
      <dgm:spPr/>
    </dgm:pt>
    <dgm:pt modelId="{6725B36A-BC7B-F046-9B60-7514B425FEAB}" type="pres">
      <dgm:prSet presAssocID="{717C29DB-8E2D-414E-9FDB-F292B5C43C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6AE27C-919D-684E-A00E-0B9705FCEDF2}" type="pres">
      <dgm:prSet presAssocID="{717C29DB-8E2D-414E-9FDB-F292B5C43C5E}" presName="negativeSpace" presStyleCnt="0"/>
      <dgm:spPr/>
    </dgm:pt>
    <dgm:pt modelId="{B318984C-8831-3E41-9747-4EC0D8A0A5FB}" type="pres">
      <dgm:prSet presAssocID="{717C29DB-8E2D-414E-9FDB-F292B5C43C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968219-67DB-9F42-A98B-4F66E726CE53}" type="presOf" srcId="{430F60DC-4166-4C6F-AB3C-3482F80B9BEB}" destId="{0876323E-010E-0044-9FDD-D890EFBF71DE}" srcOrd="1" destOrd="0" presId="urn:microsoft.com/office/officeart/2005/8/layout/list1"/>
    <dgm:cxn modelId="{73A43E21-26BB-0E45-9E18-F8BC166619A3}" type="presOf" srcId="{430F60DC-4166-4C6F-AB3C-3482F80B9BEB}" destId="{E99542EC-6A19-D244-BC0F-05D6DCE5DA81}" srcOrd="0" destOrd="0" presId="urn:microsoft.com/office/officeart/2005/8/layout/list1"/>
    <dgm:cxn modelId="{64FB3C2F-C89C-7A44-A07A-8AD5622177C1}" type="presOf" srcId="{38B24AE4-9F23-4A0A-8C9E-EF98D23CFDD9}" destId="{2BAB5764-C629-C14C-821A-49DA92BAD2ED}" srcOrd="0" destOrd="0" presId="urn:microsoft.com/office/officeart/2005/8/layout/list1"/>
    <dgm:cxn modelId="{98AB8232-C3B1-47F2-9E8F-6EE3D24E52F5}" srcId="{BEBE1850-A5A4-4D7F-9C74-4F96D3973337}" destId="{860EBFD9-4824-4141-BD37-E995C031C1A5}" srcOrd="2" destOrd="0" parTransId="{A0811F9E-6F95-418F-AEB6-3E6AA065A34C}" sibTransId="{AAF7B967-5B47-4842-8A09-79AC8771A56B}"/>
    <dgm:cxn modelId="{9A77A03C-B197-4D8D-8B78-8B09378C3CC6}" srcId="{BEBE1850-A5A4-4D7F-9C74-4F96D3973337}" destId="{5CE9D370-E0FE-4BCD-90AD-5343FD329D02}" srcOrd="0" destOrd="0" parTransId="{5784B351-7454-47A1-B50F-D7B916C16DFB}" sibTransId="{ED4E4C1C-6965-4364-9AED-B764EE8E85DE}"/>
    <dgm:cxn modelId="{A554635B-2BE7-D448-BC70-C0D9345EFA02}" type="presOf" srcId="{7A6CC35D-3F4F-480D-A889-138171BBF173}" destId="{BAD372F5-B3B3-BC4A-A5A4-DD14DC6E93E3}" srcOrd="0" destOrd="1" presId="urn:microsoft.com/office/officeart/2005/8/layout/list1"/>
    <dgm:cxn modelId="{7FBB7369-9BE4-4629-A708-F1F718FE2240}" srcId="{BEBE1850-A5A4-4D7F-9C74-4F96D3973337}" destId="{7A6CC35D-3F4F-480D-A889-138171BBF173}" srcOrd="1" destOrd="0" parTransId="{368EF241-1433-41ED-B352-3515413C1A18}" sibTransId="{A4B1C2F8-9060-4D43-BBD3-C9BDCC8E3DBA}"/>
    <dgm:cxn modelId="{3090664E-9A44-DF4E-B7D0-4609AF0F10D2}" type="presOf" srcId="{E6B602CA-F1B6-4D8F-B01E-5009B73EEACF}" destId="{B318984C-8831-3E41-9747-4EC0D8A0A5FB}" srcOrd="0" destOrd="0" presId="urn:microsoft.com/office/officeart/2005/8/layout/list1"/>
    <dgm:cxn modelId="{FBA6BC6F-BF2B-4C40-8761-72B417318C2E}" srcId="{38B24AE4-9F23-4A0A-8C9E-EF98D23CFDD9}" destId="{BEBE1850-A5A4-4D7F-9C74-4F96D3973337}" srcOrd="0" destOrd="0" parTransId="{EA444155-E56A-4ACB-AE8C-0576545047C0}" sibTransId="{C3A77171-814F-473E-A63B-EB2CA8646590}"/>
    <dgm:cxn modelId="{D8D0A172-7FDA-8D4E-8702-EEE56BFF13C1}" type="presOf" srcId="{BEBE1850-A5A4-4D7F-9C74-4F96D3973337}" destId="{9B33F825-E92F-A449-9AAB-BB3D0A2DBBE1}" srcOrd="0" destOrd="0" presId="urn:microsoft.com/office/officeart/2005/8/layout/list1"/>
    <dgm:cxn modelId="{028FFE80-F2FE-4D50-8561-42E27D41B9CF}" srcId="{38B24AE4-9F23-4A0A-8C9E-EF98D23CFDD9}" destId="{717C29DB-8E2D-414E-9FDB-F292B5C43C5E}" srcOrd="2" destOrd="0" parTransId="{092724AC-19E0-4E11-BE7C-4FBCD9B81BCB}" sibTransId="{6A0CD5C5-1ECB-403A-A6DF-449A730FB9E2}"/>
    <dgm:cxn modelId="{DD78C585-5EF5-E946-9DC3-BD3664063E37}" type="presOf" srcId="{390B5081-C38F-47EC-8591-23059A72307D}" destId="{BAD372F5-B3B3-BC4A-A5A4-DD14DC6E93E3}" srcOrd="0" destOrd="3" presId="urn:microsoft.com/office/officeart/2005/8/layout/list1"/>
    <dgm:cxn modelId="{CA388189-1585-DB43-8ADA-BEC7F6BDFAAD}" type="presOf" srcId="{5CE9D370-E0FE-4BCD-90AD-5343FD329D02}" destId="{BAD372F5-B3B3-BC4A-A5A4-DD14DC6E93E3}" srcOrd="0" destOrd="0" presId="urn:microsoft.com/office/officeart/2005/8/layout/list1"/>
    <dgm:cxn modelId="{D692018C-57BD-42E2-B660-018F68A697CC}" srcId="{38B24AE4-9F23-4A0A-8C9E-EF98D23CFDD9}" destId="{430F60DC-4166-4C6F-AB3C-3482F80B9BEB}" srcOrd="1" destOrd="0" parTransId="{F6BBFC2A-0031-4B9D-B052-ED07E3EC9FA3}" sibTransId="{4ADDF042-77FE-4C21-8B1A-6B4878D5A54D}"/>
    <dgm:cxn modelId="{63EC609A-5EF8-1943-966B-7FCF4F858D23}" type="presOf" srcId="{BEBE1850-A5A4-4D7F-9C74-4F96D3973337}" destId="{BEE33DDF-1AAF-5E47-A7A5-2F905D59C5A6}" srcOrd="1" destOrd="0" presId="urn:microsoft.com/office/officeart/2005/8/layout/list1"/>
    <dgm:cxn modelId="{04BA819B-1CBC-44AF-AD1B-7B34D21BB7CA}" srcId="{430F60DC-4166-4C6F-AB3C-3482F80B9BEB}" destId="{3D910D51-C512-4A19-BDE4-3ED696F5B800}" srcOrd="0" destOrd="0" parTransId="{AEB633C5-C0DB-44EA-8DAC-6C66327C3B03}" sibTransId="{2D3DDFCD-C1D9-405A-8739-689A2961C85C}"/>
    <dgm:cxn modelId="{3EF0E09E-4567-D240-804C-EBB7834F1538}" type="presOf" srcId="{717C29DB-8E2D-414E-9FDB-F292B5C43C5E}" destId="{85DBFFEE-8766-4F4E-B6E8-DB10BB37F0D7}" srcOrd="0" destOrd="0" presId="urn:microsoft.com/office/officeart/2005/8/layout/list1"/>
    <dgm:cxn modelId="{2381D8A2-2C19-3848-BE99-32651B028400}" type="presOf" srcId="{860EBFD9-4824-4141-BD37-E995C031C1A5}" destId="{BAD372F5-B3B3-BC4A-A5A4-DD14DC6E93E3}" srcOrd="0" destOrd="2" presId="urn:microsoft.com/office/officeart/2005/8/layout/list1"/>
    <dgm:cxn modelId="{EBC1B4A7-A5DE-D548-B333-5A6A38ACD4B3}" type="presOf" srcId="{3D910D51-C512-4A19-BDE4-3ED696F5B800}" destId="{1D7EB7E8-33C0-954E-AB87-B131F10E93F1}" srcOrd="0" destOrd="0" presId="urn:microsoft.com/office/officeart/2005/8/layout/list1"/>
    <dgm:cxn modelId="{DD27CAB2-99FC-45C7-A33F-26988DB510C4}" srcId="{717C29DB-8E2D-414E-9FDB-F292B5C43C5E}" destId="{E6B602CA-F1B6-4D8F-B01E-5009B73EEACF}" srcOrd="0" destOrd="0" parTransId="{D29A788A-D973-4987-8C72-0EC177CA061F}" sibTransId="{DDD16AD3-3F89-4B50-8CD0-BCC00F831E26}"/>
    <dgm:cxn modelId="{D577FDDC-8BE3-6449-9B5E-7C879499FDE1}" type="presOf" srcId="{717C29DB-8E2D-414E-9FDB-F292B5C43C5E}" destId="{6725B36A-BC7B-F046-9B60-7514B425FEAB}" srcOrd="1" destOrd="0" presId="urn:microsoft.com/office/officeart/2005/8/layout/list1"/>
    <dgm:cxn modelId="{75A36DDE-1772-4434-AAA9-9F19A530960E}" srcId="{BEBE1850-A5A4-4D7F-9C74-4F96D3973337}" destId="{390B5081-C38F-47EC-8591-23059A72307D}" srcOrd="3" destOrd="0" parTransId="{08786291-0CCD-4779-9026-A63EFC8DF5D1}" sibTransId="{B6B2C2A3-EB08-447E-BBED-A47FD545FA1F}"/>
    <dgm:cxn modelId="{FBF890DB-A38D-F44C-A60A-8143BA3ED9ED}" type="presParOf" srcId="{2BAB5764-C629-C14C-821A-49DA92BAD2ED}" destId="{306D2D8D-2ABD-E244-B789-B05A9269C7B3}" srcOrd="0" destOrd="0" presId="urn:microsoft.com/office/officeart/2005/8/layout/list1"/>
    <dgm:cxn modelId="{83AB1F81-3871-2A40-BA4B-0610297A8348}" type="presParOf" srcId="{306D2D8D-2ABD-E244-B789-B05A9269C7B3}" destId="{9B33F825-E92F-A449-9AAB-BB3D0A2DBBE1}" srcOrd="0" destOrd="0" presId="urn:microsoft.com/office/officeart/2005/8/layout/list1"/>
    <dgm:cxn modelId="{BB69729E-0DCC-6C42-A76A-7EA14AF616B6}" type="presParOf" srcId="{306D2D8D-2ABD-E244-B789-B05A9269C7B3}" destId="{BEE33DDF-1AAF-5E47-A7A5-2F905D59C5A6}" srcOrd="1" destOrd="0" presId="urn:microsoft.com/office/officeart/2005/8/layout/list1"/>
    <dgm:cxn modelId="{90E87B6E-E2FE-884C-98C7-8746C1164C0D}" type="presParOf" srcId="{2BAB5764-C629-C14C-821A-49DA92BAD2ED}" destId="{4EF8C600-1E96-3C4C-A1DE-906E298BB4EE}" srcOrd="1" destOrd="0" presId="urn:microsoft.com/office/officeart/2005/8/layout/list1"/>
    <dgm:cxn modelId="{79ACA74A-7212-1344-A557-C470738DDE2C}" type="presParOf" srcId="{2BAB5764-C629-C14C-821A-49DA92BAD2ED}" destId="{BAD372F5-B3B3-BC4A-A5A4-DD14DC6E93E3}" srcOrd="2" destOrd="0" presId="urn:microsoft.com/office/officeart/2005/8/layout/list1"/>
    <dgm:cxn modelId="{F50067C5-7A1E-D841-990F-FD59091C39CC}" type="presParOf" srcId="{2BAB5764-C629-C14C-821A-49DA92BAD2ED}" destId="{A16AD4F6-A53E-1144-9AC7-578AFDFD3F36}" srcOrd="3" destOrd="0" presId="urn:microsoft.com/office/officeart/2005/8/layout/list1"/>
    <dgm:cxn modelId="{9C560D7C-1C01-A94D-A0F8-4E04C197C180}" type="presParOf" srcId="{2BAB5764-C629-C14C-821A-49DA92BAD2ED}" destId="{3053B614-23BD-084C-9BC0-7C69DFFCFC21}" srcOrd="4" destOrd="0" presId="urn:microsoft.com/office/officeart/2005/8/layout/list1"/>
    <dgm:cxn modelId="{BEDD9E9E-4247-E94D-8CB0-BEE31F0B5FB3}" type="presParOf" srcId="{3053B614-23BD-084C-9BC0-7C69DFFCFC21}" destId="{E99542EC-6A19-D244-BC0F-05D6DCE5DA81}" srcOrd="0" destOrd="0" presId="urn:microsoft.com/office/officeart/2005/8/layout/list1"/>
    <dgm:cxn modelId="{20E46267-4738-4944-92A4-BAA0902E8335}" type="presParOf" srcId="{3053B614-23BD-084C-9BC0-7C69DFFCFC21}" destId="{0876323E-010E-0044-9FDD-D890EFBF71DE}" srcOrd="1" destOrd="0" presId="urn:microsoft.com/office/officeart/2005/8/layout/list1"/>
    <dgm:cxn modelId="{50EE880B-09C4-D84C-99E1-23D7D6726FC8}" type="presParOf" srcId="{2BAB5764-C629-C14C-821A-49DA92BAD2ED}" destId="{D979A025-B3A6-BE4B-BFFB-F3762A718FE6}" srcOrd="5" destOrd="0" presId="urn:microsoft.com/office/officeart/2005/8/layout/list1"/>
    <dgm:cxn modelId="{4DEBFFED-6AC8-6A40-BBF3-AC39BA546524}" type="presParOf" srcId="{2BAB5764-C629-C14C-821A-49DA92BAD2ED}" destId="{1D7EB7E8-33C0-954E-AB87-B131F10E93F1}" srcOrd="6" destOrd="0" presId="urn:microsoft.com/office/officeart/2005/8/layout/list1"/>
    <dgm:cxn modelId="{C99EC8AD-A263-3A4D-973A-9D79776F84E7}" type="presParOf" srcId="{2BAB5764-C629-C14C-821A-49DA92BAD2ED}" destId="{FB188A80-78A7-0A4F-A8D8-91520BDEDBD6}" srcOrd="7" destOrd="0" presId="urn:microsoft.com/office/officeart/2005/8/layout/list1"/>
    <dgm:cxn modelId="{8FC6481F-71CD-BE48-AA8D-8447C45E12B4}" type="presParOf" srcId="{2BAB5764-C629-C14C-821A-49DA92BAD2ED}" destId="{644E499D-4DDC-414D-83EF-1CE2E911A634}" srcOrd="8" destOrd="0" presId="urn:microsoft.com/office/officeart/2005/8/layout/list1"/>
    <dgm:cxn modelId="{BDB2E47A-4D37-154D-9FFA-E8F3240662B6}" type="presParOf" srcId="{644E499D-4DDC-414D-83EF-1CE2E911A634}" destId="{85DBFFEE-8766-4F4E-B6E8-DB10BB37F0D7}" srcOrd="0" destOrd="0" presId="urn:microsoft.com/office/officeart/2005/8/layout/list1"/>
    <dgm:cxn modelId="{837ED235-59D3-1142-A9EA-E96216CC6DB7}" type="presParOf" srcId="{644E499D-4DDC-414D-83EF-1CE2E911A634}" destId="{6725B36A-BC7B-F046-9B60-7514B425FEAB}" srcOrd="1" destOrd="0" presId="urn:microsoft.com/office/officeart/2005/8/layout/list1"/>
    <dgm:cxn modelId="{AC155E4D-2572-7944-9BAD-7C0BA057A100}" type="presParOf" srcId="{2BAB5764-C629-C14C-821A-49DA92BAD2ED}" destId="{126AE27C-919D-684E-A00E-0B9705FCEDF2}" srcOrd="9" destOrd="0" presId="urn:microsoft.com/office/officeart/2005/8/layout/list1"/>
    <dgm:cxn modelId="{6AD4E49C-BD42-334F-AEAA-F1FCC3F8DB72}" type="presParOf" srcId="{2BAB5764-C629-C14C-821A-49DA92BAD2ED}" destId="{B318984C-8831-3E41-9747-4EC0D8A0A5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8FF647-7C01-406F-9022-A321183BCA5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5CBFF-DB94-446D-BB8C-18B64D8359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Budgeting</a:t>
          </a:r>
          <a:endParaRPr lang="en-US" sz="1600" dirty="0"/>
        </a:p>
        <a:p>
          <a:pPr>
            <a:lnSpc>
              <a:spcPct val="100000"/>
            </a:lnSpc>
          </a:pPr>
          <a:r>
            <a:rPr lang="en-US" sz="1400" dirty="0"/>
            <a:t>- features to set monthly or custom budget limits for different expense categories</a:t>
          </a:r>
        </a:p>
        <a:p>
          <a:pPr>
            <a:lnSpc>
              <a:spcPct val="100000"/>
            </a:lnSpc>
          </a:pPr>
          <a:r>
            <a:rPr lang="en-US" sz="1400" dirty="0"/>
            <a:t>- visual indicators when users approach or exceed their budget limits</a:t>
          </a:r>
        </a:p>
      </dgm:t>
    </dgm:pt>
    <dgm:pt modelId="{7E8DCD8B-362A-4A72-93E2-CCD39EAC345E}" type="parTrans" cxnId="{44153306-FF6E-4640-B50D-A3F7A7387FAA}">
      <dgm:prSet/>
      <dgm:spPr/>
      <dgm:t>
        <a:bodyPr/>
        <a:lstStyle/>
        <a:p>
          <a:endParaRPr lang="en-US"/>
        </a:p>
      </dgm:t>
    </dgm:pt>
    <dgm:pt modelId="{5A56663A-F80B-4572-82EE-F16D71746DA5}" type="sibTrans" cxnId="{44153306-FF6E-4640-B50D-A3F7A7387F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E6CF2C-7EFE-4AA2-A6A8-9FCB2FCC53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Receipt Capture</a:t>
          </a:r>
          <a:endParaRPr lang="en-US" sz="1800" dirty="0"/>
        </a:p>
        <a:p>
          <a:pPr>
            <a:lnSpc>
              <a:spcPct val="100000"/>
            </a:lnSpc>
          </a:pPr>
          <a:r>
            <a:rPr lang="en-US" sz="1400" dirty="0"/>
            <a:t> - enable users to upload images of receipts</a:t>
          </a:r>
        </a:p>
      </dgm:t>
    </dgm:pt>
    <dgm:pt modelId="{A0EC7326-ED93-49DD-946C-DF5CD0C03288}" type="parTrans" cxnId="{AD9B3D90-3BDB-4828-B4AC-6DAD5871C95D}">
      <dgm:prSet/>
      <dgm:spPr/>
      <dgm:t>
        <a:bodyPr/>
        <a:lstStyle/>
        <a:p>
          <a:endParaRPr lang="en-US"/>
        </a:p>
      </dgm:t>
    </dgm:pt>
    <dgm:pt modelId="{E0E07EB4-5708-4E2E-96FE-F7A4B5A32783}" type="sibTrans" cxnId="{AD9B3D90-3BDB-4828-B4AC-6DAD5871C9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EA745-2C17-440F-B0EB-C236DEF3E4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Reporting and Analytics</a:t>
          </a:r>
          <a:endParaRPr lang="en-US" sz="1800" dirty="0"/>
        </a:p>
        <a:p>
          <a:pPr>
            <a:lnSpc>
              <a:spcPct val="100000"/>
            </a:lnSpc>
          </a:pPr>
          <a:r>
            <a:rPr lang="en-US" sz="1300" dirty="0"/>
            <a:t> </a:t>
          </a:r>
          <a:r>
            <a:rPr lang="en-US" sz="1400" dirty="0"/>
            <a:t>- generate reports and visual analytics based on the user's expense data. </a:t>
          </a:r>
        </a:p>
        <a:p>
          <a:pPr>
            <a:lnSpc>
              <a:spcPct val="100000"/>
            </a:lnSpc>
          </a:pPr>
          <a:r>
            <a:rPr lang="en-US" sz="1400" dirty="0"/>
            <a:t>- display spending patterns over time</a:t>
          </a:r>
        </a:p>
        <a:p>
          <a:pPr>
            <a:lnSpc>
              <a:spcPct val="100000"/>
            </a:lnSpc>
          </a:pPr>
          <a:r>
            <a:rPr lang="en-US" sz="1400" dirty="0"/>
            <a:t> - compare expenses across categories</a:t>
          </a:r>
        </a:p>
        <a:p>
          <a:pPr>
            <a:lnSpc>
              <a:spcPct val="100000"/>
            </a:lnSpc>
          </a:pPr>
          <a:r>
            <a:rPr lang="en-US" sz="1400" dirty="0"/>
            <a:t>- identify areas where they can reduce costs</a:t>
          </a:r>
          <a:r>
            <a:rPr lang="en-US" sz="1300" dirty="0"/>
            <a:t>.</a:t>
          </a:r>
        </a:p>
      </dgm:t>
    </dgm:pt>
    <dgm:pt modelId="{B607DAC6-B7C0-4BF9-A79E-4836B5343694}" type="parTrans" cxnId="{3D144313-E277-45DB-A239-DE2438AF5E7D}">
      <dgm:prSet/>
      <dgm:spPr/>
      <dgm:t>
        <a:bodyPr/>
        <a:lstStyle/>
        <a:p>
          <a:endParaRPr lang="en-US"/>
        </a:p>
      </dgm:t>
    </dgm:pt>
    <dgm:pt modelId="{4853ECCC-59D8-460E-ACC4-4BA205B503D7}" type="sibTrans" cxnId="{3D144313-E277-45DB-A239-DE2438AF5E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E2C933-B357-4CAC-B263-AB079D664E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Data Export</a:t>
          </a:r>
          <a:endParaRPr lang="en-US" sz="1800" dirty="0"/>
        </a:p>
        <a:p>
          <a:pPr>
            <a:lnSpc>
              <a:spcPct val="100000"/>
            </a:lnSpc>
          </a:pPr>
          <a:r>
            <a:rPr lang="en-US" sz="1400" dirty="0"/>
            <a:t>  - allow users to export their expense data in various formats, such as CSV or PDF</a:t>
          </a:r>
        </a:p>
      </dgm:t>
    </dgm:pt>
    <dgm:pt modelId="{A4DA1D71-EDC7-4A27-85F6-2B3D1F5C293E}" type="parTrans" cxnId="{B8F84021-0C1E-42A5-88EC-E0080567CE2B}">
      <dgm:prSet/>
      <dgm:spPr/>
      <dgm:t>
        <a:bodyPr/>
        <a:lstStyle/>
        <a:p>
          <a:endParaRPr lang="en-US"/>
        </a:p>
      </dgm:t>
    </dgm:pt>
    <dgm:pt modelId="{F0C51F61-74D4-4641-97A3-04B1064C1685}" type="sibTrans" cxnId="{B8F84021-0C1E-42A5-88EC-E0080567CE2B}">
      <dgm:prSet/>
      <dgm:spPr/>
      <dgm:t>
        <a:bodyPr/>
        <a:lstStyle/>
        <a:p>
          <a:endParaRPr lang="en-US"/>
        </a:p>
      </dgm:t>
    </dgm:pt>
    <dgm:pt modelId="{CE373C90-427B-4A34-ABD5-4F9487891CE4}" type="pres">
      <dgm:prSet presAssocID="{C98FF647-7C01-406F-9022-A321183BCA52}" presName="root" presStyleCnt="0">
        <dgm:presLayoutVars>
          <dgm:dir/>
          <dgm:resizeHandles val="exact"/>
        </dgm:presLayoutVars>
      </dgm:prSet>
      <dgm:spPr/>
    </dgm:pt>
    <dgm:pt modelId="{72729D98-AE29-4069-94AC-9763427C02CC}" type="pres">
      <dgm:prSet presAssocID="{C98FF647-7C01-406F-9022-A321183BCA52}" presName="container" presStyleCnt="0">
        <dgm:presLayoutVars>
          <dgm:dir/>
          <dgm:resizeHandles val="exact"/>
        </dgm:presLayoutVars>
      </dgm:prSet>
      <dgm:spPr/>
    </dgm:pt>
    <dgm:pt modelId="{262122A6-3FE9-4FA3-883C-6EBC5D07D0CB}" type="pres">
      <dgm:prSet presAssocID="{4545CBFF-DB94-446D-BB8C-18B64D8359C6}" presName="compNode" presStyleCnt="0"/>
      <dgm:spPr/>
    </dgm:pt>
    <dgm:pt modelId="{9A03242A-1552-431B-8223-8816F772DE58}" type="pres">
      <dgm:prSet presAssocID="{4545CBFF-DB94-446D-BB8C-18B64D8359C6}" presName="iconBgRect" presStyleLbl="bgShp" presStyleIdx="0" presStyleCnt="4"/>
      <dgm:spPr/>
    </dgm:pt>
    <dgm:pt modelId="{FFCEFE43-EC0F-4E17-846A-B9F5A0C89A21}" type="pres">
      <dgm:prSet presAssocID="{4545CBFF-DB94-446D-BB8C-18B64D8359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6C421DC-85A7-425C-98EA-172B02F0ACB8}" type="pres">
      <dgm:prSet presAssocID="{4545CBFF-DB94-446D-BB8C-18B64D8359C6}" presName="spaceRect" presStyleCnt="0"/>
      <dgm:spPr/>
    </dgm:pt>
    <dgm:pt modelId="{DBE60D1B-1E95-4551-914A-DF4C6D0F4B8A}" type="pres">
      <dgm:prSet presAssocID="{4545CBFF-DB94-446D-BB8C-18B64D8359C6}" presName="textRect" presStyleLbl="revTx" presStyleIdx="0" presStyleCnt="4">
        <dgm:presLayoutVars>
          <dgm:chMax val="1"/>
          <dgm:chPref val="1"/>
        </dgm:presLayoutVars>
      </dgm:prSet>
      <dgm:spPr/>
    </dgm:pt>
    <dgm:pt modelId="{F57BC490-FB55-42A1-985E-50133BD83650}" type="pres">
      <dgm:prSet presAssocID="{5A56663A-F80B-4572-82EE-F16D71746DA5}" presName="sibTrans" presStyleLbl="sibTrans2D1" presStyleIdx="0" presStyleCnt="0"/>
      <dgm:spPr/>
    </dgm:pt>
    <dgm:pt modelId="{FC214F5C-9FFA-4651-8DD2-7BE585937180}" type="pres">
      <dgm:prSet presAssocID="{C7E6CF2C-7EFE-4AA2-A6A8-9FCB2FCC53A0}" presName="compNode" presStyleCnt="0"/>
      <dgm:spPr/>
    </dgm:pt>
    <dgm:pt modelId="{44BA5029-9A07-4D25-AD22-FD718FC23A4A}" type="pres">
      <dgm:prSet presAssocID="{C7E6CF2C-7EFE-4AA2-A6A8-9FCB2FCC53A0}" presName="iconBgRect" presStyleLbl="bgShp" presStyleIdx="1" presStyleCnt="4"/>
      <dgm:spPr/>
    </dgm:pt>
    <dgm:pt modelId="{BE4C0395-1C7C-43BA-86F4-6CAFD92104E6}" type="pres">
      <dgm:prSet presAssocID="{C7E6CF2C-7EFE-4AA2-A6A8-9FCB2FCC53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94E7EA19-A452-4618-BB0A-41AE1CF54CCA}" type="pres">
      <dgm:prSet presAssocID="{C7E6CF2C-7EFE-4AA2-A6A8-9FCB2FCC53A0}" presName="spaceRect" presStyleCnt="0"/>
      <dgm:spPr/>
    </dgm:pt>
    <dgm:pt modelId="{FBF13521-3EA8-479D-BD8F-5DD0E1DF4469}" type="pres">
      <dgm:prSet presAssocID="{C7E6CF2C-7EFE-4AA2-A6A8-9FCB2FCC53A0}" presName="textRect" presStyleLbl="revTx" presStyleIdx="1" presStyleCnt="4">
        <dgm:presLayoutVars>
          <dgm:chMax val="1"/>
          <dgm:chPref val="1"/>
        </dgm:presLayoutVars>
      </dgm:prSet>
      <dgm:spPr/>
    </dgm:pt>
    <dgm:pt modelId="{BF0E133A-015C-4BE1-AE5C-C37EDFE4E257}" type="pres">
      <dgm:prSet presAssocID="{E0E07EB4-5708-4E2E-96FE-F7A4B5A32783}" presName="sibTrans" presStyleLbl="sibTrans2D1" presStyleIdx="0" presStyleCnt="0"/>
      <dgm:spPr/>
    </dgm:pt>
    <dgm:pt modelId="{CC4BAB0D-B958-4A2F-A5F0-272FD38C685B}" type="pres">
      <dgm:prSet presAssocID="{29CEA745-2C17-440F-B0EB-C236DEF3E42E}" presName="compNode" presStyleCnt="0"/>
      <dgm:spPr/>
    </dgm:pt>
    <dgm:pt modelId="{5BFBDA7F-4481-4C22-8097-511C27383C16}" type="pres">
      <dgm:prSet presAssocID="{29CEA745-2C17-440F-B0EB-C236DEF3E42E}" presName="iconBgRect" presStyleLbl="bgShp" presStyleIdx="2" presStyleCnt="4"/>
      <dgm:spPr/>
    </dgm:pt>
    <dgm:pt modelId="{F3F64BE4-1607-493E-BEB3-D9BF61C16F41}" type="pres">
      <dgm:prSet presAssocID="{29CEA745-2C17-440F-B0EB-C236DEF3E4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54ACD5-776F-4236-B01E-7E9F5C2AB8A6}" type="pres">
      <dgm:prSet presAssocID="{29CEA745-2C17-440F-B0EB-C236DEF3E42E}" presName="spaceRect" presStyleCnt="0"/>
      <dgm:spPr/>
    </dgm:pt>
    <dgm:pt modelId="{6FA5652D-F6BF-427F-A1CA-D39572A167BD}" type="pres">
      <dgm:prSet presAssocID="{29CEA745-2C17-440F-B0EB-C236DEF3E42E}" presName="textRect" presStyleLbl="revTx" presStyleIdx="2" presStyleCnt="4">
        <dgm:presLayoutVars>
          <dgm:chMax val="1"/>
          <dgm:chPref val="1"/>
        </dgm:presLayoutVars>
      </dgm:prSet>
      <dgm:spPr/>
    </dgm:pt>
    <dgm:pt modelId="{83A24D77-CB89-4F85-BEB1-6E8ED93F03E1}" type="pres">
      <dgm:prSet presAssocID="{4853ECCC-59D8-460E-ACC4-4BA205B503D7}" presName="sibTrans" presStyleLbl="sibTrans2D1" presStyleIdx="0" presStyleCnt="0"/>
      <dgm:spPr/>
    </dgm:pt>
    <dgm:pt modelId="{AF9A137F-1104-4B60-9AFD-EAD28DD31EEF}" type="pres">
      <dgm:prSet presAssocID="{61E2C933-B357-4CAC-B263-AB079D664E27}" presName="compNode" presStyleCnt="0"/>
      <dgm:spPr/>
    </dgm:pt>
    <dgm:pt modelId="{7DCE0963-DC31-4270-B272-1DF8F964C2DB}" type="pres">
      <dgm:prSet presAssocID="{61E2C933-B357-4CAC-B263-AB079D664E27}" presName="iconBgRect" presStyleLbl="bgShp" presStyleIdx="3" presStyleCnt="4"/>
      <dgm:spPr/>
    </dgm:pt>
    <dgm:pt modelId="{886D1DFB-FEB9-4DA6-A6E7-805F42607E1B}" type="pres">
      <dgm:prSet presAssocID="{61E2C933-B357-4CAC-B263-AB079D664E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5C34B07-2441-4267-9FC2-3BFBAE393E56}" type="pres">
      <dgm:prSet presAssocID="{61E2C933-B357-4CAC-B263-AB079D664E27}" presName="spaceRect" presStyleCnt="0"/>
      <dgm:spPr/>
    </dgm:pt>
    <dgm:pt modelId="{FF5ED371-8221-45A1-9472-8806F7432519}" type="pres">
      <dgm:prSet presAssocID="{61E2C933-B357-4CAC-B263-AB079D664E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AC9D01-709E-4BB2-9ABB-8A30D6130A42}" type="presOf" srcId="{61E2C933-B357-4CAC-B263-AB079D664E27}" destId="{FF5ED371-8221-45A1-9472-8806F7432519}" srcOrd="0" destOrd="0" presId="urn:microsoft.com/office/officeart/2018/2/layout/IconCircleList"/>
    <dgm:cxn modelId="{44153306-FF6E-4640-B50D-A3F7A7387FAA}" srcId="{C98FF647-7C01-406F-9022-A321183BCA52}" destId="{4545CBFF-DB94-446D-BB8C-18B64D8359C6}" srcOrd="0" destOrd="0" parTransId="{7E8DCD8B-362A-4A72-93E2-CCD39EAC345E}" sibTransId="{5A56663A-F80B-4572-82EE-F16D71746DA5}"/>
    <dgm:cxn modelId="{7981220C-9F05-405E-9B38-9A9DBAE300F2}" type="presOf" srcId="{29CEA745-2C17-440F-B0EB-C236DEF3E42E}" destId="{6FA5652D-F6BF-427F-A1CA-D39572A167BD}" srcOrd="0" destOrd="0" presId="urn:microsoft.com/office/officeart/2018/2/layout/IconCircleList"/>
    <dgm:cxn modelId="{3D144313-E277-45DB-A239-DE2438AF5E7D}" srcId="{C98FF647-7C01-406F-9022-A321183BCA52}" destId="{29CEA745-2C17-440F-B0EB-C236DEF3E42E}" srcOrd="2" destOrd="0" parTransId="{B607DAC6-B7C0-4BF9-A79E-4836B5343694}" sibTransId="{4853ECCC-59D8-460E-ACC4-4BA205B503D7}"/>
    <dgm:cxn modelId="{B8F84021-0C1E-42A5-88EC-E0080567CE2B}" srcId="{C98FF647-7C01-406F-9022-A321183BCA52}" destId="{61E2C933-B357-4CAC-B263-AB079D664E27}" srcOrd="3" destOrd="0" parTransId="{A4DA1D71-EDC7-4A27-85F6-2B3D1F5C293E}" sibTransId="{F0C51F61-74D4-4641-97A3-04B1064C1685}"/>
    <dgm:cxn modelId="{9CD4E037-14F6-4FFE-B3D7-CC9C172CDF04}" type="presOf" srcId="{E0E07EB4-5708-4E2E-96FE-F7A4B5A32783}" destId="{BF0E133A-015C-4BE1-AE5C-C37EDFE4E257}" srcOrd="0" destOrd="0" presId="urn:microsoft.com/office/officeart/2018/2/layout/IconCircleList"/>
    <dgm:cxn modelId="{5A81D140-94E0-49C2-B56A-BCEB631C6CA5}" type="presOf" srcId="{C7E6CF2C-7EFE-4AA2-A6A8-9FCB2FCC53A0}" destId="{FBF13521-3EA8-479D-BD8F-5DD0E1DF4469}" srcOrd="0" destOrd="0" presId="urn:microsoft.com/office/officeart/2018/2/layout/IconCircleList"/>
    <dgm:cxn modelId="{89DAB76A-E38E-482B-9ABE-F016BD55F1DA}" type="presOf" srcId="{4853ECCC-59D8-460E-ACC4-4BA205B503D7}" destId="{83A24D77-CB89-4F85-BEB1-6E8ED93F03E1}" srcOrd="0" destOrd="0" presId="urn:microsoft.com/office/officeart/2018/2/layout/IconCircleList"/>
    <dgm:cxn modelId="{49C7667E-D8B8-4A25-86F0-35E1EDCCEA26}" type="presOf" srcId="{4545CBFF-DB94-446D-BB8C-18B64D8359C6}" destId="{DBE60D1B-1E95-4551-914A-DF4C6D0F4B8A}" srcOrd="0" destOrd="0" presId="urn:microsoft.com/office/officeart/2018/2/layout/IconCircleList"/>
    <dgm:cxn modelId="{AD9B3D90-3BDB-4828-B4AC-6DAD5871C95D}" srcId="{C98FF647-7C01-406F-9022-A321183BCA52}" destId="{C7E6CF2C-7EFE-4AA2-A6A8-9FCB2FCC53A0}" srcOrd="1" destOrd="0" parTransId="{A0EC7326-ED93-49DD-946C-DF5CD0C03288}" sibTransId="{E0E07EB4-5708-4E2E-96FE-F7A4B5A32783}"/>
    <dgm:cxn modelId="{E5EAE894-8FBD-4004-84AC-4F28428C5C29}" type="presOf" srcId="{C98FF647-7C01-406F-9022-A321183BCA52}" destId="{CE373C90-427B-4A34-ABD5-4F9487891CE4}" srcOrd="0" destOrd="0" presId="urn:microsoft.com/office/officeart/2018/2/layout/IconCircleList"/>
    <dgm:cxn modelId="{0A4674A3-2578-4643-B4E0-6FFBA9FF6E90}" type="presOf" srcId="{5A56663A-F80B-4572-82EE-F16D71746DA5}" destId="{F57BC490-FB55-42A1-985E-50133BD83650}" srcOrd="0" destOrd="0" presId="urn:microsoft.com/office/officeart/2018/2/layout/IconCircleList"/>
    <dgm:cxn modelId="{71EAD997-0B71-4507-81ED-119147161A35}" type="presParOf" srcId="{CE373C90-427B-4A34-ABD5-4F9487891CE4}" destId="{72729D98-AE29-4069-94AC-9763427C02CC}" srcOrd="0" destOrd="0" presId="urn:microsoft.com/office/officeart/2018/2/layout/IconCircleList"/>
    <dgm:cxn modelId="{50C0C4A7-AC78-4070-8D7C-E927DC1A33C9}" type="presParOf" srcId="{72729D98-AE29-4069-94AC-9763427C02CC}" destId="{262122A6-3FE9-4FA3-883C-6EBC5D07D0CB}" srcOrd="0" destOrd="0" presId="urn:microsoft.com/office/officeart/2018/2/layout/IconCircleList"/>
    <dgm:cxn modelId="{D789D6FE-FEC8-4F8E-9293-A88AE7CAFFD8}" type="presParOf" srcId="{262122A6-3FE9-4FA3-883C-6EBC5D07D0CB}" destId="{9A03242A-1552-431B-8223-8816F772DE58}" srcOrd="0" destOrd="0" presId="urn:microsoft.com/office/officeart/2018/2/layout/IconCircleList"/>
    <dgm:cxn modelId="{558D84C5-DBC5-4E79-9F72-517A39D79F8D}" type="presParOf" srcId="{262122A6-3FE9-4FA3-883C-6EBC5D07D0CB}" destId="{FFCEFE43-EC0F-4E17-846A-B9F5A0C89A21}" srcOrd="1" destOrd="0" presId="urn:microsoft.com/office/officeart/2018/2/layout/IconCircleList"/>
    <dgm:cxn modelId="{5D0A48EB-2C83-4EF1-8908-99E05FE1F45E}" type="presParOf" srcId="{262122A6-3FE9-4FA3-883C-6EBC5D07D0CB}" destId="{86C421DC-85A7-425C-98EA-172B02F0ACB8}" srcOrd="2" destOrd="0" presId="urn:microsoft.com/office/officeart/2018/2/layout/IconCircleList"/>
    <dgm:cxn modelId="{E79A02A2-A3A7-417C-A327-36C019C8A24D}" type="presParOf" srcId="{262122A6-3FE9-4FA3-883C-6EBC5D07D0CB}" destId="{DBE60D1B-1E95-4551-914A-DF4C6D0F4B8A}" srcOrd="3" destOrd="0" presId="urn:microsoft.com/office/officeart/2018/2/layout/IconCircleList"/>
    <dgm:cxn modelId="{ECCA2E4D-ECD7-4F09-AB5E-32ECBCFA6075}" type="presParOf" srcId="{72729D98-AE29-4069-94AC-9763427C02CC}" destId="{F57BC490-FB55-42A1-985E-50133BD83650}" srcOrd="1" destOrd="0" presId="urn:microsoft.com/office/officeart/2018/2/layout/IconCircleList"/>
    <dgm:cxn modelId="{4BC03CFD-CF6F-4EC9-A053-18948A99582B}" type="presParOf" srcId="{72729D98-AE29-4069-94AC-9763427C02CC}" destId="{FC214F5C-9FFA-4651-8DD2-7BE585937180}" srcOrd="2" destOrd="0" presId="urn:microsoft.com/office/officeart/2018/2/layout/IconCircleList"/>
    <dgm:cxn modelId="{DCB51F29-A128-4FA8-AAB5-C8B5924FEA2A}" type="presParOf" srcId="{FC214F5C-9FFA-4651-8DD2-7BE585937180}" destId="{44BA5029-9A07-4D25-AD22-FD718FC23A4A}" srcOrd="0" destOrd="0" presId="urn:microsoft.com/office/officeart/2018/2/layout/IconCircleList"/>
    <dgm:cxn modelId="{420DF5A6-E109-46C7-A276-2005D0A8CA29}" type="presParOf" srcId="{FC214F5C-9FFA-4651-8DD2-7BE585937180}" destId="{BE4C0395-1C7C-43BA-86F4-6CAFD92104E6}" srcOrd="1" destOrd="0" presId="urn:microsoft.com/office/officeart/2018/2/layout/IconCircleList"/>
    <dgm:cxn modelId="{1E767562-5F85-4636-9417-B45166C29573}" type="presParOf" srcId="{FC214F5C-9FFA-4651-8DD2-7BE585937180}" destId="{94E7EA19-A452-4618-BB0A-41AE1CF54CCA}" srcOrd="2" destOrd="0" presId="urn:microsoft.com/office/officeart/2018/2/layout/IconCircleList"/>
    <dgm:cxn modelId="{ED17EA17-815A-41CB-84F9-31473FDA1928}" type="presParOf" srcId="{FC214F5C-9FFA-4651-8DD2-7BE585937180}" destId="{FBF13521-3EA8-479D-BD8F-5DD0E1DF4469}" srcOrd="3" destOrd="0" presId="urn:microsoft.com/office/officeart/2018/2/layout/IconCircleList"/>
    <dgm:cxn modelId="{4191E892-D579-416A-8048-0B666F72A985}" type="presParOf" srcId="{72729D98-AE29-4069-94AC-9763427C02CC}" destId="{BF0E133A-015C-4BE1-AE5C-C37EDFE4E257}" srcOrd="3" destOrd="0" presId="urn:microsoft.com/office/officeart/2018/2/layout/IconCircleList"/>
    <dgm:cxn modelId="{9D03AA95-7CC1-40BD-AECA-0BD577C40190}" type="presParOf" srcId="{72729D98-AE29-4069-94AC-9763427C02CC}" destId="{CC4BAB0D-B958-4A2F-A5F0-272FD38C685B}" srcOrd="4" destOrd="0" presId="urn:microsoft.com/office/officeart/2018/2/layout/IconCircleList"/>
    <dgm:cxn modelId="{E9619DEB-C2BF-4ABD-88FA-B2C55BDBF2EA}" type="presParOf" srcId="{CC4BAB0D-B958-4A2F-A5F0-272FD38C685B}" destId="{5BFBDA7F-4481-4C22-8097-511C27383C16}" srcOrd="0" destOrd="0" presId="urn:microsoft.com/office/officeart/2018/2/layout/IconCircleList"/>
    <dgm:cxn modelId="{20C40BA6-B010-4222-97FE-B3B3E88F8A05}" type="presParOf" srcId="{CC4BAB0D-B958-4A2F-A5F0-272FD38C685B}" destId="{F3F64BE4-1607-493E-BEB3-D9BF61C16F41}" srcOrd="1" destOrd="0" presId="urn:microsoft.com/office/officeart/2018/2/layout/IconCircleList"/>
    <dgm:cxn modelId="{38316D2E-AB08-47D2-9006-070D99E191F6}" type="presParOf" srcId="{CC4BAB0D-B958-4A2F-A5F0-272FD38C685B}" destId="{FC54ACD5-776F-4236-B01E-7E9F5C2AB8A6}" srcOrd="2" destOrd="0" presId="urn:microsoft.com/office/officeart/2018/2/layout/IconCircleList"/>
    <dgm:cxn modelId="{2C4A5683-851C-4066-AA05-93CDBFDC2D6E}" type="presParOf" srcId="{CC4BAB0D-B958-4A2F-A5F0-272FD38C685B}" destId="{6FA5652D-F6BF-427F-A1CA-D39572A167BD}" srcOrd="3" destOrd="0" presId="urn:microsoft.com/office/officeart/2018/2/layout/IconCircleList"/>
    <dgm:cxn modelId="{EBC3D7A8-8DD7-4CD4-97AF-043C6A3220FB}" type="presParOf" srcId="{72729D98-AE29-4069-94AC-9763427C02CC}" destId="{83A24D77-CB89-4F85-BEB1-6E8ED93F03E1}" srcOrd="5" destOrd="0" presId="urn:microsoft.com/office/officeart/2018/2/layout/IconCircleList"/>
    <dgm:cxn modelId="{9F52A829-08BF-4E7E-91AF-C19C290BFBDC}" type="presParOf" srcId="{72729D98-AE29-4069-94AC-9763427C02CC}" destId="{AF9A137F-1104-4B60-9AFD-EAD28DD31EEF}" srcOrd="6" destOrd="0" presId="urn:microsoft.com/office/officeart/2018/2/layout/IconCircleList"/>
    <dgm:cxn modelId="{29784A42-1440-4AE8-831E-E28A07B4F3A8}" type="presParOf" srcId="{AF9A137F-1104-4B60-9AFD-EAD28DD31EEF}" destId="{7DCE0963-DC31-4270-B272-1DF8F964C2DB}" srcOrd="0" destOrd="0" presId="urn:microsoft.com/office/officeart/2018/2/layout/IconCircleList"/>
    <dgm:cxn modelId="{042D085E-0ECA-4B93-8234-AD9532D177B4}" type="presParOf" srcId="{AF9A137F-1104-4B60-9AFD-EAD28DD31EEF}" destId="{886D1DFB-FEB9-4DA6-A6E7-805F42607E1B}" srcOrd="1" destOrd="0" presId="urn:microsoft.com/office/officeart/2018/2/layout/IconCircleList"/>
    <dgm:cxn modelId="{6C54595F-9083-42EC-8401-1CE70BC80B30}" type="presParOf" srcId="{AF9A137F-1104-4B60-9AFD-EAD28DD31EEF}" destId="{45C34B07-2441-4267-9FC2-3BFBAE393E56}" srcOrd="2" destOrd="0" presId="urn:microsoft.com/office/officeart/2018/2/layout/IconCircleList"/>
    <dgm:cxn modelId="{F622298F-0792-490A-919D-86D7652D7A4C}" type="presParOf" srcId="{AF9A137F-1104-4B60-9AFD-EAD28DD31EEF}" destId="{FF5ED371-8221-45A1-9472-8806F743251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4CE932-BC70-4EC1-8495-99C62821FB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CB36A-EE11-4476-9143-9F994EFFE80B}">
      <dgm:prSet/>
      <dgm:spPr/>
      <dgm:t>
        <a:bodyPr/>
        <a:lstStyle/>
        <a:p>
          <a:r>
            <a:rPr lang="en-US" dirty="0"/>
            <a:t>Do we keep information on the card/bank | cash/currency used +++</a:t>
          </a:r>
        </a:p>
      </dgm:t>
    </dgm:pt>
    <dgm:pt modelId="{ED47F7FC-0A7E-4976-A8FF-680F2684EDC1}" type="parTrans" cxnId="{10800063-D73D-4226-90F6-3A230AAD603B}">
      <dgm:prSet/>
      <dgm:spPr/>
      <dgm:t>
        <a:bodyPr/>
        <a:lstStyle/>
        <a:p>
          <a:endParaRPr lang="en-US"/>
        </a:p>
      </dgm:t>
    </dgm:pt>
    <dgm:pt modelId="{E8DEB714-7399-45AC-AF1F-CBF4D53A15ED}" type="sibTrans" cxnId="{10800063-D73D-4226-90F6-3A230AAD603B}">
      <dgm:prSet/>
      <dgm:spPr/>
      <dgm:t>
        <a:bodyPr/>
        <a:lstStyle/>
        <a:p>
          <a:endParaRPr lang="en-US"/>
        </a:p>
      </dgm:t>
    </dgm:pt>
    <dgm:pt modelId="{B7CADFE6-06FE-47BD-BC1C-2F71F902736D}">
      <dgm:prSet/>
      <dgm:spPr/>
      <dgm:t>
        <a:bodyPr/>
        <a:lstStyle/>
        <a:p>
          <a:r>
            <a:rPr lang="en-US" dirty="0"/>
            <a:t>Do we need separate higher-groups like medicine and travel +++ by creating new table</a:t>
          </a:r>
        </a:p>
      </dgm:t>
    </dgm:pt>
    <dgm:pt modelId="{0411B120-0067-48CB-9989-FE1F6482C926}" type="parTrans" cxnId="{2CDD21C1-A758-428C-8909-43D3FBB77F2A}">
      <dgm:prSet/>
      <dgm:spPr/>
      <dgm:t>
        <a:bodyPr/>
        <a:lstStyle/>
        <a:p>
          <a:endParaRPr lang="en-US"/>
        </a:p>
      </dgm:t>
    </dgm:pt>
    <dgm:pt modelId="{7626565E-7C8C-4597-886E-CDFEB29F3E4D}" type="sibTrans" cxnId="{2CDD21C1-A758-428C-8909-43D3FBB77F2A}">
      <dgm:prSet/>
      <dgm:spPr/>
      <dgm:t>
        <a:bodyPr/>
        <a:lstStyle/>
        <a:p>
          <a:endParaRPr lang="en-US"/>
        </a:p>
      </dgm:t>
    </dgm:pt>
    <dgm:pt modelId="{D5ADCB8E-5DDF-4897-BF35-C66989129A4F}">
      <dgm:prSet/>
      <dgm:spPr/>
      <dgm:t>
        <a:bodyPr/>
        <a:lstStyle/>
        <a:p>
          <a:r>
            <a:rPr lang="en-US" dirty="0"/>
            <a:t>Do we store net balance or </a:t>
          </a:r>
          <a:r>
            <a:rPr lang="en-US" u="sng" dirty="0"/>
            <a:t>calculate</a:t>
          </a:r>
          <a:r>
            <a:rPr lang="en-US" dirty="0"/>
            <a:t> it (1.issues with upload with different dates; 2. might take more time)</a:t>
          </a:r>
        </a:p>
        <a:p>
          <a:r>
            <a:rPr lang="en-US" dirty="0"/>
            <a:t>Have a separate table – weekly, monthly </a:t>
          </a:r>
        </a:p>
      </dgm:t>
    </dgm:pt>
    <dgm:pt modelId="{DF7ED05E-10EA-48BC-B11F-D334A32C237F}" type="parTrans" cxnId="{684DE33A-6263-4977-A214-D0C58421A511}">
      <dgm:prSet/>
      <dgm:spPr/>
      <dgm:t>
        <a:bodyPr/>
        <a:lstStyle/>
        <a:p>
          <a:endParaRPr lang="en-US"/>
        </a:p>
      </dgm:t>
    </dgm:pt>
    <dgm:pt modelId="{FF78A59B-A744-491C-9FC6-B0BA5D8AE6AC}" type="sibTrans" cxnId="{684DE33A-6263-4977-A214-D0C58421A511}">
      <dgm:prSet/>
      <dgm:spPr/>
      <dgm:t>
        <a:bodyPr/>
        <a:lstStyle/>
        <a:p>
          <a:endParaRPr lang="en-US"/>
        </a:p>
      </dgm:t>
    </dgm:pt>
    <dgm:pt modelId="{B98485FC-0847-4D1C-9DD7-2CD591673D22}">
      <dgm:prSet/>
      <dgm:spPr/>
      <dgm:t>
        <a:bodyPr/>
        <a:lstStyle/>
        <a:p>
          <a:r>
            <a:rPr lang="en-US" dirty="0"/>
            <a:t>How many and which tables we create in DB (just transactions, or separate income or cards)</a:t>
          </a:r>
        </a:p>
        <a:p>
          <a:r>
            <a:rPr lang="en-US" dirty="0"/>
            <a:t>Transactions, NO cards, income, groups (med/</a:t>
          </a:r>
          <a:r>
            <a:rPr lang="en-US" dirty="0" err="1"/>
            <a:t>trav</a:t>
          </a:r>
          <a:r>
            <a:rPr lang="en-US" dirty="0"/>
            <a:t>), balance, user table</a:t>
          </a:r>
        </a:p>
      </dgm:t>
    </dgm:pt>
    <dgm:pt modelId="{97717050-9C0D-44C0-859E-9785ED769838}" type="parTrans" cxnId="{2EB90F5A-49E7-4A90-B13C-308D71FC71BD}">
      <dgm:prSet/>
      <dgm:spPr/>
      <dgm:t>
        <a:bodyPr/>
        <a:lstStyle/>
        <a:p>
          <a:endParaRPr lang="en-US"/>
        </a:p>
      </dgm:t>
    </dgm:pt>
    <dgm:pt modelId="{AC473217-C702-4D48-B84B-2EABBC7F7FBC}" type="sibTrans" cxnId="{2EB90F5A-49E7-4A90-B13C-308D71FC71BD}">
      <dgm:prSet/>
      <dgm:spPr/>
      <dgm:t>
        <a:bodyPr/>
        <a:lstStyle/>
        <a:p>
          <a:endParaRPr lang="en-US"/>
        </a:p>
      </dgm:t>
    </dgm:pt>
    <dgm:pt modelId="{3EBDF6D1-D63A-4A27-84C0-3EA775347AD3}">
      <dgm:prSet/>
      <dgm:spPr/>
      <dgm:t>
        <a:bodyPr/>
        <a:lstStyle/>
        <a:p>
          <a:r>
            <a:rPr lang="en-US" dirty="0"/>
            <a:t>Do we need </a:t>
          </a:r>
          <a:r>
            <a:rPr lang="en-US" dirty="0" err="1"/>
            <a:t>user_id</a:t>
          </a:r>
          <a:r>
            <a:rPr lang="en-US" dirty="0"/>
            <a:t> if there is only one user possible</a:t>
          </a:r>
        </a:p>
        <a:p>
          <a:r>
            <a:rPr lang="en-US" dirty="0"/>
            <a:t>YES, have user and password.</a:t>
          </a:r>
        </a:p>
      </dgm:t>
    </dgm:pt>
    <dgm:pt modelId="{B12590DF-C7FA-47EF-BAA3-3B795B5DFA41}" type="parTrans" cxnId="{B27850D4-DB72-4E14-87FE-72AB7A025EF1}">
      <dgm:prSet/>
      <dgm:spPr/>
      <dgm:t>
        <a:bodyPr/>
        <a:lstStyle/>
        <a:p>
          <a:endParaRPr lang="en-US"/>
        </a:p>
      </dgm:t>
    </dgm:pt>
    <dgm:pt modelId="{12C79068-0192-4987-9EC5-A1BF6B6DCE2E}" type="sibTrans" cxnId="{B27850D4-DB72-4E14-87FE-72AB7A025EF1}">
      <dgm:prSet/>
      <dgm:spPr/>
      <dgm:t>
        <a:bodyPr/>
        <a:lstStyle/>
        <a:p>
          <a:endParaRPr lang="en-US"/>
        </a:p>
      </dgm:t>
    </dgm:pt>
    <dgm:pt modelId="{053ED4B2-0778-4277-9F80-9B68BD214A52}">
      <dgm:prSet/>
      <dgm:spPr/>
      <dgm:t>
        <a:bodyPr/>
        <a:lstStyle/>
        <a:p>
          <a:r>
            <a:rPr lang="en-US" dirty="0"/>
            <a:t>Whether “enter expense” and “enter income” should be one field</a:t>
          </a:r>
        </a:p>
        <a:p>
          <a:r>
            <a:rPr lang="en-US" dirty="0"/>
            <a:t>Think about it later</a:t>
          </a:r>
        </a:p>
      </dgm:t>
    </dgm:pt>
    <dgm:pt modelId="{3EFBB242-574F-401A-B085-E87C7F760CE6}" type="parTrans" cxnId="{AF5396FF-928E-4D26-80F3-5806CF16B5AD}">
      <dgm:prSet/>
      <dgm:spPr/>
      <dgm:t>
        <a:bodyPr/>
        <a:lstStyle/>
        <a:p>
          <a:endParaRPr lang="en-US"/>
        </a:p>
      </dgm:t>
    </dgm:pt>
    <dgm:pt modelId="{83D1DAEA-DDB1-41A6-98F3-0721236190E4}" type="sibTrans" cxnId="{AF5396FF-928E-4D26-80F3-5806CF16B5AD}">
      <dgm:prSet/>
      <dgm:spPr/>
      <dgm:t>
        <a:bodyPr/>
        <a:lstStyle/>
        <a:p>
          <a:endParaRPr lang="en-US"/>
        </a:p>
      </dgm:t>
    </dgm:pt>
    <dgm:pt modelId="{41E5B39E-7BF2-4714-9D35-53A26C7E7633}">
      <dgm:prSet/>
      <dgm:spPr/>
      <dgm:t>
        <a:bodyPr/>
        <a:lstStyle/>
        <a:p>
          <a:r>
            <a:rPr lang="en-US" dirty="0"/>
            <a:t>Do we need pop-up frames when we want to insert data/upload a table</a:t>
          </a:r>
        </a:p>
        <a:p>
          <a:r>
            <a:rPr lang="en-US" dirty="0"/>
            <a:t>Think later</a:t>
          </a:r>
        </a:p>
      </dgm:t>
    </dgm:pt>
    <dgm:pt modelId="{29A83B47-1A85-4672-940D-B9191E7557C8}" type="parTrans" cxnId="{1D39B591-6A88-48F4-9EF2-E3CA880FD74C}">
      <dgm:prSet/>
      <dgm:spPr/>
      <dgm:t>
        <a:bodyPr/>
        <a:lstStyle/>
        <a:p>
          <a:endParaRPr lang="en-US"/>
        </a:p>
      </dgm:t>
    </dgm:pt>
    <dgm:pt modelId="{2E5A706B-5785-4742-8B66-8E669EE56A69}" type="sibTrans" cxnId="{1D39B591-6A88-48F4-9EF2-E3CA880FD74C}">
      <dgm:prSet/>
      <dgm:spPr/>
      <dgm:t>
        <a:bodyPr/>
        <a:lstStyle/>
        <a:p>
          <a:endParaRPr lang="en-US"/>
        </a:p>
      </dgm:t>
    </dgm:pt>
    <dgm:pt modelId="{56E977F5-F8FC-4610-A21E-43CE23E0A0D1}">
      <dgm:prSet/>
      <dgm:spPr/>
      <dgm:t>
        <a:bodyPr/>
        <a:lstStyle/>
        <a:p>
          <a:r>
            <a:rPr lang="en-US" dirty="0"/>
            <a:t>Do we need options to edit entries or we can just delete them and add again</a:t>
          </a:r>
        </a:p>
        <a:p>
          <a:r>
            <a:rPr lang="en-US" dirty="0"/>
            <a:t>YES + add </a:t>
          </a:r>
          <a:r>
            <a:rPr lang="en-US" dirty="0" err="1"/>
            <a:t>Calender</a:t>
          </a:r>
          <a:r>
            <a:rPr lang="en-US" dirty="0"/>
            <a:t> view</a:t>
          </a:r>
        </a:p>
      </dgm:t>
    </dgm:pt>
    <dgm:pt modelId="{1B77971A-89DD-40DA-9022-02106107EA60}" type="parTrans" cxnId="{058FD776-DE4A-4B9C-BC12-443C59C5D5C1}">
      <dgm:prSet/>
      <dgm:spPr/>
      <dgm:t>
        <a:bodyPr/>
        <a:lstStyle/>
        <a:p>
          <a:endParaRPr lang="en-US"/>
        </a:p>
      </dgm:t>
    </dgm:pt>
    <dgm:pt modelId="{27B153BF-C3B2-4FE7-B0C7-7F73E8265CFE}" type="sibTrans" cxnId="{058FD776-DE4A-4B9C-BC12-443C59C5D5C1}">
      <dgm:prSet/>
      <dgm:spPr/>
      <dgm:t>
        <a:bodyPr/>
        <a:lstStyle/>
        <a:p>
          <a:endParaRPr lang="en-US"/>
        </a:p>
      </dgm:t>
    </dgm:pt>
    <dgm:pt modelId="{F263F0F2-05D7-3E49-BD22-E8DC762C1816}" type="pres">
      <dgm:prSet presAssocID="{C94CE932-BC70-4EC1-8495-99C62821FB16}" presName="vert0" presStyleCnt="0">
        <dgm:presLayoutVars>
          <dgm:dir/>
          <dgm:animOne val="branch"/>
          <dgm:animLvl val="lvl"/>
        </dgm:presLayoutVars>
      </dgm:prSet>
      <dgm:spPr/>
    </dgm:pt>
    <dgm:pt modelId="{0B2BBC4F-BE48-6148-BDE7-7F84FAA58F25}" type="pres">
      <dgm:prSet presAssocID="{06FCB36A-EE11-4476-9143-9F994EFFE80B}" presName="thickLine" presStyleLbl="alignNode1" presStyleIdx="0" presStyleCnt="8"/>
      <dgm:spPr/>
    </dgm:pt>
    <dgm:pt modelId="{68DCD886-8794-7F4B-8A26-F183376EEA9D}" type="pres">
      <dgm:prSet presAssocID="{06FCB36A-EE11-4476-9143-9F994EFFE80B}" presName="horz1" presStyleCnt="0"/>
      <dgm:spPr/>
    </dgm:pt>
    <dgm:pt modelId="{7E6D588D-2A8B-ED4F-AF6E-65E366223284}" type="pres">
      <dgm:prSet presAssocID="{06FCB36A-EE11-4476-9143-9F994EFFE80B}" presName="tx1" presStyleLbl="revTx" presStyleIdx="0" presStyleCnt="8"/>
      <dgm:spPr/>
    </dgm:pt>
    <dgm:pt modelId="{DAD70A9C-A3E2-334C-B93A-052BB8AF166D}" type="pres">
      <dgm:prSet presAssocID="{06FCB36A-EE11-4476-9143-9F994EFFE80B}" presName="vert1" presStyleCnt="0"/>
      <dgm:spPr/>
    </dgm:pt>
    <dgm:pt modelId="{87BC6272-2064-6A4F-8E7B-8C4E436DDF27}" type="pres">
      <dgm:prSet presAssocID="{B7CADFE6-06FE-47BD-BC1C-2F71F902736D}" presName="thickLine" presStyleLbl="alignNode1" presStyleIdx="1" presStyleCnt="8"/>
      <dgm:spPr/>
    </dgm:pt>
    <dgm:pt modelId="{5B2E2B69-1E27-6F4E-892A-F5C371CF86ED}" type="pres">
      <dgm:prSet presAssocID="{B7CADFE6-06FE-47BD-BC1C-2F71F902736D}" presName="horz1" presStyleCnt="0"/>
      <dgm:spPr/>
    </dgm:pt>
    <dgm:pt modelId="{8FE350D4-18DF-FB4E-8BE7-1C1800C4F9B5}" type="pres">
      <dgm:prSet presAssocID="{B7CADFE6-06FE-47BD-BC1C-2F71F902736D}" presName="tx1" presStyleLbl="revTx" presStyleIdx="1" presStyleCnt="8"/>
      <dgm:spPr/>
    </dgm:pt>
    <dgm:pt modelId="{60384937-BF15-B940-9D4D-38D08D9FC696}" type="pres">
      <dgm:prSet presAssocID="{B7CADFE6-06FE-47BD-BC1C-2F71F902736D}" presName="vert1" presStyleCnt="0"/>
      <dgm:spPr/>
    </dgm:pt>
    <dgm:pt modelId="{36726BB7-E5A4-1048-AEDE-A1CB74D8ADD6}" type="pres">
      <dgm:prSet presAssocID="{D5ADCB8E-5DDF-4897-BF35-C66989129A4F}" presName="thickLine" presStyleLbl="alignNode1" presStyleIdx="2" presStyleCnt="8"/>
      <dgm:spPr/>
    </dgm:pt>
    <dgm:pt modelId="{0478D29E-6E04-674B-AB72-5F514765E382}" type="pres">
      <dgm:prSet presAssocID="{D5ADCB8E-5DDF-4897-BF35-C66989129A4F}" presName="horz1" presStyleCnt="0"/>
      <dgm:spPr/>
    </dgm:pt>
    <dgm:pt modelId="{B43EE686-EE8B-9148-8557-95A0A7E6DD61}" type="pres">
      <dgm:prSet presAssocID="{D5ADCB8E-5DDF-4897-BF35-C66989129A4F}" presName="tx1" presStyleLbl="revTx" presStyleIdx="2" presStyleCnt="8"/>
      <dgm:spPr/>
    </dgm:pt>
    <dgm:pt modelId="{D9FAD81F-E991-1741-A2D2-9891492AE378}" type="pres">
      <dgm:prSet presAssocID="{D5ADCB8E-5DDF-4897-BF35-C66989129A4F}" presName="vert1" presStyleCnt="0"/>
      <dgm:spPr/>
    </dgm:pt>
    <dgm:pt modelId="{8113F790-D70E-D34C-9733-418F5B37A4DB}" type="pres">
      <dgm:prSet presAssocID="{B98485FC-0847-4D1C-9DD7-2CD591673D22}" presName="thickLine" presStyleLbl="alignNode1" presStyleIdx="3" presStyleCnt="8"/>
      <dgm:spPr/>
    </dgm:pt>
    <dgm:pt modelId="{F00C5EF7-FF79-DB47-987A-B63BC9AE6969}" type="pres">
      <dgm:prSet presAssocID="{B98485FC-0847-4D1C-9DD7-2CD591673D22}" presName="horz1" presStyleCnt="0"/>
      <dgm:spPr/>
    </dgm:pt>
    <dgm:pt modelId="{C237CB21-4B70-E34B-A547-B50786E1072C}" type="pres">
      <dgm:prSet presAssocID="{B98485FC-0847-4D1C-9DD7-2CD591673D22}" presName="tx1" presStyleLbl="revTx" presStyleIdx="3" presStyleCnt="8"/>
      <dgm:spPr/>
    </dgm:pt>
    <dgm:pt modelId="{709BEF88-DC1E-A544-A42E-E30CD7B787D3}" type="pres">
      <dgm:prSet presAssocID="{B98485FC-0847-4D1C-9DD7-2CD591673D22}" presName="vert1" presStyleCnt="0"/>
      <dgm:spPr/>
    </dgm:pt>
    <dgm:pt modelId="{69CE7FFB-0FE9-254B-8E16-1304441D62D9}" type="pres">
      <dgm:prSet presAssocID="{3EBDF6D1-D63A-4A27-84C0-3EA775347AD3}" presName="thickLine" presStyleLbl="alignNode1" presStyleIdx="4" presStyleCnt="8"/>
      <dgm:spPr/>
    </dgm:pt>
    <dgm:pt modelId="{F40B991D-736D-F14B-9F16-A6AAE0FE0C9B}" type="pres">
      <dgm:prSet presAssocID="{3EBDF6D1-D63A-4A27-84C0-3EA775347AD3}" presName="horz1" presStyleCnt="0"/>
      <dgm:spPr/>
    </dgm:pt>
    <dgm:pt modelId="{27C9787D-C25C-C74C-9BB5-7830C0CD1955}" type="pres">
      <dgm:prSet presAssocID="{3EBDF6D1-D63A-4A27-84C0-3EA775347AD3}" presName="tx1" presStyleLbl="revTx" presStyleIdx="4" presStyleCnt="8"/>
      <dgm:spPr/>
    </dgm:pt>
    <dgm:pt modelId="{207B948A-9CA4-2F45-8C24-2D87B9BD6BB5}" type="pres">
      <dgm:prSet presAssocID="{3EBDF6D1-D63A-4A27-84C0-3EA775347AD3}" presName="vert1" presStyleCnt="0"/>
      <dgm:spPr/>
    </dgm:pt>
    <dgm:pt modelId="{E06DB41C-F524-4241-83A6-3AA5CE697BBE}" type="pres">
      <dgm:prSet presAssocID="{053ED4B2-0778-4277-9F80-9B68BD214A52}" presName="thickLine" presStyleLbl="alignNode1" presStyleIdx="5" presStyleCnt="8"/>
      <dgm:spPr/>
    </dgm:pt>
    <dgm:pt modelId="{25B85C31-5724-7645-9474-2A0D10390FD2}" type="pres">
      <dgm:prSet presAssocID="{053ED4B2-0778-4277-9F80-9B68BD214A52}" presName="horz1" presStyleCnt="0"/>
      <dgm:spPr/>
    </dgm:pt>
    <dgm:pt modelId="{0422103D-AE14-7447-B432-8A5300444931}" type="pres">
      <dgm:prSet presAssocID="{053ED4B2-0778-4277-9F80-9B68BD214A52}" presName="tx1" presStyleLbl="revTx" presStyleIdx="5" presStyleCnt="8"/>
      <dgm:spPr/>
    </dgm:pt>
    <dgm:pt modelId="{9914F783-EB40-864B-8F7C-6ACBCED49FFB}" type="pres">
      <dgm:prSet presAssocID="{053ED4B2-0778-4277-9F80-9B68BD214A52}" presName="vert1" presStyleCnt="0"/>
      <dgm:spPr/>
    </dgm:pt>
    <dgm:pt modelId="{5755CA2F-AAE7-EF4F-B0CA-47A4326575AF}" type="pres">
      <dgm:prSet presAssocID="{41E5B39E-7BF2-4714-9D35-53A26C7E7633}" presName="thickLine" presStyleLbl="alignNode1" presStyleIdx="6" presStyleCnt="8"/>
      <dgm:spPr/>
    </dgm:pt>
    <dgm:pt modelId="{F9BDF4D5-DCAE-A24A-83C4-040EF2E09DB7}" type="pres">
      <dgm:prSet presAssocID="{41E5B39E-7BF2-4714-9D35-53A26C7E7633}" presName="horz1" presStyleCnt="0"/>
      <dgm:spPr/>
    </dgm:pt>
    <dgm:pt modelId="{82FE9058-5601-7045-935F-9E33CBAF2829}" type="pres">
      <dgm:prSet presAssocID="{41E5B39E-7BF2-4714-9D35-53A26C7E7633}" presName="tx1" presStyleLbl="revTx" presStyleIdx="6" presStyleCnt="8"/>
      <dgm:spPr/>
    </dgm:pt>
    <dgm:pt modelId="{E214591C-6B6F-E342-9E53-E2878333500B}" type="pres">
      <dgm:prSet presAssocID="{41E5B39E-7BF2-4714-9D35-53A26C7E7633}" presName="vert1" presStyleCnt="0"/>
      <dgm:spPr/>
    </dgm:pt>
    <dgm:pt modelId="{AA372448-399E-0A4E-BF0D-17D1CB69ECC8}" type="pres">
      <dgm:prSet presAssocID="{56E977F5-F8FC-4610-A21E-43CE23E0A0D1}" presName="thickLine" presStyleLbl="alignNode1" presStyleIdx="7" presStyleCnt="8"/>
      <dgm:spPr/>
    </dgm:pt>
    <dgm:pt modelId="{3DC737AF-2A05-ED4A-9CFB-8C6CFAAD192D}" type="pres">
      <dgm:prSet presAssocID="{56E977F5-F8FC-4610-A21E-43CE23E0A0D1}" presName="horz1" presStyleCnt="0"/>
      <dgm:spPr/>
    </dgm:pt>
    <dgm:pt modelId="{BED74FAF-7BE5-0A41-B526-3B8CFA5E2C57}" type="pres">
      <dgm:prSet presAssocID="{56E977F5-F8FC-4610-A21E-43CE23E0A0D1}" presName="tx1" presStyleLbl="revTx" presStyleIdx="7" presStyleCnt="8"/>
      <dgm:spPr/>
    </dgm:pt>
    <dgm:pt modelId="{61B84759-C27A-CC47-A023-58E3BF41729F}" type="pres">
      <dgm:prSet presAssocID="{56E977F5-F8FC-4610-A21E-43CE23E0A0D1}" presName="vert1" presStyleCnt="0"/>
      <dgm:spPr/>
    </dgm:pt>
  </dgm:ptLst>
  <dgm:cxnLst>
    <dgm:cxn modelId="{684DE33A-6263-4977-A214-D0C58421A511}" srcId="{C94CE932-BC70-4EC1-8495-99C62821FB16}" destId="{D5ADCB8E-5DDF-4897-BF35-C66989129A4F}" srcOrd="2" destOrd="0" parTransId="{DF7ED05E-10EA-48BC-B11F-D334A32C237F}" sibTransId="{FF78A59B-A744-491C-9FC6-B0BA5D8AE6AC}"/>
    <dgm:cxn modelId="{10800063-D73D-4226-90F6-3A230AAD603B}" srcId="{C94CE932-BC70-4EC1-8495-99C62821FB16}" destId="{06FCB36A-EE11-4476-9143-9F994EFFE80B}" srcOrd="0" destOrd="0" parTransId="{ED47F7FC-0A7E-4976-A8FF-680F2684EDC1}" sibTransId="{E8DEB714-7399-45AC-AF1F-CBF4D53A15ED}"/>
    <dgm:cxn modelId="{E3673F65-01CF-F44F-8505-1A41C6A55E54}" type="presOf" srcId="{053ED4B2-0778-4277-9F80-9B68BD214A52}" destId="{0422103D-AE14-7447-B432-8A5300444931}" srcOrd="0" destOrd="0" presId="urn:microsoft.com/office/officeart/2008/layout/LinedList"/>
    <dgm:cxn modelId="{6310A14E-9B6B-A947-930B-D9D1947AA728}" type="presOf" srcId="{41E5B39E-7BF2-4714-9D35-53A26C7E7633}" destId="{82FE9058-5601-7045-935F-9E33CBAF2829}" srcOrd="0" destOrd="0" presId="urn:microsoft.com/office/officeart/2008/layout/LinedList"/>
    <dgm:cxn modelId="{90CF7C75-98A5-5044-9D3D-D07B60660BD8}" type="presOf" srcId="{B98485FC-0847-4D1C-9DD7-2CD591673D22}" destId="{C237CB21-4B70-E34B-A547-B50786E1072C}" srcOrd="0" destOrd="0" presId="urn:microsoft.com/office/officeart/2008/layout/LinedList"/>
    <dgm:cxn modelId="{058FD776-DE4A-4B9C-BC12-443C59C5D5C1}" srcId="{C94CE932-BC70-4EC1-8495-99C62821FB16}" destId="{56E977F5-F8FC-4610-A21E-43CE23E0A0D1}" srcOrd="7" destOrd="0" parTransId="{1B77971A-89DD-40DA-9022-02106107EA60}" sibTransId="{27B153BF-C3B2-4FE7-B0C7-7F73E8265CFE}"/>
    <dgm:cxn modelId="{2EB90F5A-49E7-4A90-B13C-308D71FC71BD}" srcId="{C94CE932-BC70-4EC1-8495-99C62821FB16}" destId="{B98485FC-0847-4D1C-9DD7-2CD591673D22}" srcOrd="3" destOrd="0" parTransId="{97717050-9C0D-44C0-859E-9785ED769838}" sibTransId="{AC473217-C702-4D48-B84B-2EABBC7F7FBC}"/>
    <dgm:cxn modelId="{8D102F7F-4F0A-CA4A-947C-E5181A37D5C4}" type="presOf" srcId="{06FCB36A-EE11-4476-9143-9F994EFFE80B}" destId="{7E6D588D-2A8B-ED4F-AF6E-65E366223284}" srcOrd="0" destOrd="0" presId="urn:microsoft.com/office/officeart/2008/layout/LinedList"/>
    <dgm:cxn modelId="{82766181-9D3B-464F-B9C9-599E97384080}" type="presOf" srcId="{D5ADCB8E-5DDF-4897-BF35-C66989129A4F}" destId="{B43EE686-EE8B-9148-8557-95A0A7E6DD61}" srcOrd="0" destOrd="0" presId="urn:microsoft.com/office/officeart/2008/layout/LinedList"/>
    <dgm:cxn modelId="{1D39B591-6A88-48F4-9EF2-E3CA880FD74C}" srcId="{C94CE932-BC70-4EC1-8495-99C62821FB16}" destId="{41E5B39E-7BF2-4714-9D35-53A26C7E7633}" srcOrd="6" destOrd="0" parTransId="{29A83B47-1A85-4672-940D-B9191E7557C8}" sibTransId="{2E5A706B-5785-4742-8B66-8E669EE56A69}"/>
    <dgm:cxn modelId="{1C31D391-DE2E-1E42-A2B0-83BBC953EF43}" type="presOf" srcId="{3EBDF6D1-D63A-4A27-84C0-3EA775347AD3}" destId="{27C9787D-C25C-C74C-9BB5-7830C0CD1955}" srcOrd="0" destOrd="0" presId="urn:microsoft.com/office/officeart/2008/layout/LinedList"/>
    <dgm:cxn modelId="{7929E097-6AF0-C147-93F9-39A8B49163B8}" type="presOf" srcId="{C94CE932-BC70-4EC1-8495-99C62821FB16}" destId="{F263F0F2-05D7-3E49-BD22-E8DC762C1816}" srcOrd="0" destOrd="0" presId="urn:microsoft.com/office/officeart/2008/layout/LinedList"/>
    <dgm:cxn modelId="{34C60C9C-3AD6-A744-BE95-6DE01275B007}" type="presOf" srcId="{56E977F5-F8FC-4610-A21E-43CE23E0A0D1}" destId="{BED74FAF-7BE5-0A41-B526-3B8CFA5E2C57}" srcOrd="0" destOrd="0" presId="urn:microsoft.com/office/officeart/2008/layout/LinedList"/>
    <dgm:cxn modelId="{2CDD21C1-A758-428C-8909-43D3FBB77F2A}" srcId="{C94CE932-BC70-4EC1-8495-99C62821FB16}" destId="{B7CADFE6-06FE-47BD-BC1C-2F71F902736D}" srcOrd="1" destOrd="0" parTransId="{0411B120-0067-48CB-9989-FE1F6482C926}" sibTransId="{7626565E-7C8C-4597-886E-CDFEB29F3E4D}"/>
    <dgm:cxn modelId="{FC4176CA-7383-444F-AC3E-C8EF3A75E0A8}" type="presOf" srcId="{B7CADFE6-06FE-47BD-BC1C-2F71F902736D}" destId="{8FE350D4-18DF-FB4E-8BE7-1C1800C4F9B5}" srcOrd="0" destOrd="0" presId="urn:microsoft.com/office/officeart/2008/layout/LinedList"/>
    <dgm:cxn modelId="{B27850D4-DB72-4E14-87FE-72AB7A025EF1}" srcId="{C94CE932-BC70-4EC1-8495-99C62821FB16}" destId="{3EBDF6D1-D63A-4A27-84C0-3EA775347AD3}" srcOrd="4" destOrd="0" parTransId="{B12590DF-C7FA-47EF-BAA3-3B795B5DFA41}" sibTransId="{12C79068-0192-4987-9EC5-A1BF6B6DCE2E}"/>
    <dgm:cxn modelId="{AF5396FF-928E-4D26-80F3-5806CF16B5AD}" srcId="{C94CE932-BC70-4EC1-8495-99C62821FB16}" destId="{053ED4B2-0778-4277-9F80-9B68BD214A52}" srcOrd="5" destOrd="0" parTransId="{3EFBB242-574F-401A-B085-E87C7F760CE6}" sibTransId="{83D1DAEA-DDB1-41A6-98F3-0721236190E4}"/>
    <dgm:cxn modelId="{DFDEDC60-F1E2-1F47-A3AE-7A679D588DF4}" type="presParOf" srcId="{F263F0F2-05D7-3E49-BD22-E8DC762C1816}" destId="{0B2BBC4F-BE48-6148-BDE7-7F84FAA58F25}" srcOrd="0" destOrd="0" presId="urn:microsoft.com/office/officeart/2008/layout/LinedList"/>
    <dgm:cxn modelId="{ADA2B206-48FE-BD43-A8B5-7A65CDBF9281}" type="presParOf" srcId="{F263F0F2-05D7-3E49-BD22-E8DC762C1816}" destId="{68DCD886-8794-7F4B-8A26-F183376EEA9D}" srcOrd="1" destOrd="0" presId="urn:microsoft.com/office/officeart/2008/layout/LinedList"/>
    <dgm:cxn modelId="{7B70D63F-CDC2-444F-A78A-B367F509D2C7}" type="presParOf" srcId="{68DCD886-8794-7F4B-8A26-F183376EEA9D}" destId="{7E6D588D-2A8B-ED4F-AF6E-65E366223284}" srcOrd="0" destOrd="0" presId="urn:microsoft.com/office/officeart/2008/layout/LinedList"/>
    <dgm:cxn modelId="{BA32D142-1E98-6343-8753-AA136B5713E0}" type="presParOf" srcId="{68DCD886-8794-7F4B-8A26-F183376EEA9D}" destId="{DAD70A9C-A3E2-334C-B93A-052BB8AF166D}" srcOrd="1" destOrd="0" presId="urn:microsoft.com/office/officeart/2008/layout/LinedList"/>
    <dgm:cxn modelId="{E3CBF478-AB73-3648-9E76-ADFFA28FFDCD}" type="presParOf" srcId="{F263F0F2-05D7-3E49-BD22-E8DC762C1816}" destId="{87BC6272-2064-6A4F-8E7B-8C4E436DDF27}" srcOrd="2" destOrd="0" presId="urn:microsoft.com/office/officeart/2008/layout/LinedList"/>
    <dgm:cxn modelId="{53204237-236D-CE47-AD32-EDA73989B1AC}" type="presParOf" srcId="{F263F0F2-05D7-3E49-BD22-E8DC762C1816}" destId="{5B2E2B69-1E27-6F4E-892A-F5C371CF86ED}" srcOrd="3" destOrd="0" presId="urn:microsoft.com/office/officeart/2008/layout/LinedList"/>
    <dgm:cxn modelId="{7395C0A0-04ED-F648-911C-3CB8028E5713}" type="presParOf" srcId="{5B2E2B69-1E27-6F4E-892A-F5C371CF86ED}" destId="{8FE350D4-18DF-FB4E-8BE7-1C1800C4F9B5}" srcOrd="0" destOrd="0" presId="urn:microsoft.com/office/officeart/2008/layout/LinedList"/>
    <dgm:cxn modelId="{0DCA6394-7033-E642-949A-5C951A300D8A}" type="presParOf" srcId="{5B2E2B69-1E27-6F4E-892A-F5C371CF86ED}" destId="{60384937-BF15-B940-9D4D-38D08D9FC696}" srcOrd="1" destOrd="0" presId="urn:microsoft.com/office/officeart/2008/layout/LinedList"/>
    <dgm:cxn modelId="{5F461B86-2274-5C4F-9086-6DD412AA38AE}" type="presParOf" srcId="{F263F0F2-05D7-3E49-BD22-E8DC762C1816}" destId="{36726BB7-E5A4-1048-AEDE-A1CB74D8ADD6}" srcOrd="4" destOrd="0" presId="urn:microsoft.com/office/officeart/2008/layout/LinedList"/>
    <dgm:cxn modelId="{E4E6E7FE-99A3-2A4C-BF69-AF3C4E4E5799}" type="presParOf" srcId="{F263F0F2-05D7-3E49-BD22-E8DC762C1816}" destId="{0478D29E-6E04-674B-AB72-5F514765E382}" srcOrd="5" destOrd="0" presId="urn:microsoft.com/office/officeart/2008/layout/LinedList"/>
    <dgm:cxn modelId="{0DDF6444-F85A-4C44-BD5B-7A187485351B}" type="presParOf" srcId="{0478D29E-6E04-674B-AB72-5F514765E382}" destId="{B43EE686-EE8B-9148-8557-95A0A7E6DD61}" srcOrd="0" destOrd="0" presId="urn:microsoft.com/office/officeart/2008/layout/LinedList"/>
    <dgm:cxn modelId="{D957EAF1-DE58-EF48-8079-AC3D989A9D0A}" type="presParOf" srcId="{0478D29E-6E04-674B-AB72-5F514765E382}" destId="{D9FAD81F-E991-1741-A2D2-9891492AE378}" srcOrd="1" destOrd="0" presId="urn:microsoft.com/office/officeart/2008/layout/LinedList"/>
    <dgm:cxn modelId="{39EBF356-A030-C747-B4CE-77D9F0A3B89A}" type="presParOf" srcId="{F263F0F2-05D7-3E49-BD22-E8DC762C1816}" destId="{8113F790-D70E-D34C-9733-418F5B37A4DB}" srcOrd="6" destOrd="0" presId="urn:microsoft.com/office/officeart/2008/layout/LinedList"/>
    <dgm:cxn modelId="{B51FF919-971F-494F-B5C9-C6B9B2756BB1}" type="presParOf" srcId="{F263F0F2-05D7-3E49-BD22-E8DC762C1816}" destId="{F00C5EF7-FF79-DB47-987A-B63BC9AE6969}" srcOrd="7" destOrd="0" presId="urn:microsoft.com/office/officeart/2008/layout/LinedList"/>
    <dgm:cxn modelId="{3BCEF338-630A-5B45-A1F7-D1BDC315FEAC}" type="presParOf" srcId="{F00C5EF7-FF79-DB47-987A-B63BC9AE6969}" destId="{C237CB21-4B70-E34B-A547-B50786E1072C}" srcOrd="0" destOrd="0" presId="urn:microsoft.com/office/officeart/2008/layout/LinedList"/>
    <dgm:cxn modelId="{4B93EC1A-30DB-CA47-8F50-C5D25873B56F}" type="presParOf" srcId="{F00C5EF7-FF79-DB47-987A-B63BC9AE6969}" destId="{709BEF88-DC1E-A544-A42E-E30CD7B787D3}" srcOrd="1" destOrd="0" presId="urn:microsoft.com/office/officeart/2008/layout/LinedList"/>
    <dgm:cxn modelId="{6F0CEAA2-2F02-AA4A-B4B2-82A03DB71C7B}" type="presParOf" srcId="{F263F0F2-05D7-3E49-BD22-E8DC762C1816}" destId="{69CE7FFB-0FE9-254B-8E16-1304441D62D9}" srcOrd="8" destOrd="0" presId="urn:microsoft.com/office/officeart/2008/layout/LinedList"/>
    <dgm:cxn modelId="{5FC6FAA7-6982-B645-9325-366A1FB65642}" type="presParOf" srcId="{F263F0F2-05D7-3E49-BD22-E8DC762C1816}" destId="{F40B991D-736D-F14B-9F16-A6AAE0FE0C9B}" srcOrd="9" destOrd="0" presId="urn:microsoft.com/office/officeart/2008/layout/LinedList"/>
    <dgm:cxn modelId="{0079665F-B566-A24E-94FD-3612153CE1BB}" type="presParOf" srcId="{F40B991D-736D-F14B-9F16-A6AAE0FE0C9B}" destId="{27C9787D-C25C-C74C-9BB5-7830C0CD1955}" srcOrd="0" destOrd="0" presId="urn:microsoft.com/office/officeart/2008/layout/LinedList"/>
    <dgm:cxn modelId="{70CE5CAD-2BAC-0740-B499-250AAD2B2512}" type="presParOf" srcId="{F40B991D-736D-F14B-9F16-A6AAE0FE0C9B}" destId="{207B948A-9CA4-2F45-8C24-2D87B9BD6BB5}" srcOrd="1" destOrd="0" presId="urn:microsoft.com/office/officeart/2008/layout/LinedList"/>
    <dgm:cxn modelId="{17AD0A85-7EE1-E643-AC0A-AE7097A0A0BB}" type="presParOf" srcId="{F263F0F2-05D7-3E49-BD22-E8DC762C1816}" destId="{E06DB41C-F524-4241-83A6-3AA5CE697BBE}" srcOrd="10" destOrd="0" presId="urn:microsoft.com/office/officeart/2008/layout/LinedList"/>
    <dgm:cxn modelId="{335A4555-C0A2-3443-8DEE-2A84D8D374B5}" type="presParOf" srcId="{F263F0F2-05D7-3E49-BD22-E8DC762C1816}" destId="{25B85C31-5724-7645-9474-2A0D10390FD2}" srcOrd="11" destOrd="0" presId="urn:microsoft.com/office/officeart/2008/layout/LinedList"/>
    <dgm:cxn modelId="{91C5F25D-0B94-6F4E-B610-51F7A1903184}" type="presParOf" srcId="{25B85C31-5724-7645-9474-2A0D10390FD2}" destId="{0422103D-AE14-7447-B432-8A5300444931}" srcOrd="0" destOrd="0" presId="urn:microsoft.com/office/officeart/2008/layout/LinedList"/>
    <dgm:cxn modelId="{3E6C9EA3-C315-5849-9C61-AB78BC8D2307}" type="presParOf" srcId="{25B85C31-5724-7645-9474-2A0D10390FD2}" destId="{9914F783-EB40-864B-8F7C-6ACBCED49FFB}" srcOrd="1" destOrd="0" presId="urn:microsoft.com/office/officeart/2008/layout/LinedList"/>
    <dgm:cxn modelId="{5312B8CC-7F8A-F344-BAE3-7BE7FCC4D77B}" type="presParOf" srcId="{F263F0F2-05D7-3E49-BD22-E8DC762C1816}" destId="{5755CA2F-AAE7-EF4F-B0CA-47A4326575AF}" srcOrd="12" destOrd="0" presId="urn:microsoft.com/office/officeart/2008/layout/LinedList"/>
    <dgm:cxn modelId="{5486DBDD-07EC-F740-8C63-655E8EFABB5D}" type="presParOf" srcId="{F263F0F2-05D7-3E49-BD22-E8DC762C1816}" destId="{F9BDF4D5-DCAE-A24A-83C4-040EF2E09DB7}" srcOrd="13" destOrd="0" presId="urn:microsoft.com/office/officeart/2008/layout/LinedList"/>
    <dgm:cxn modelId="{5A1F1EC4-CE1F-6949-80D5-82BA35866CB6}" type="presParOf" srcId="{F9BDF4D5-DCAE-A24A-83C4-040EF2E09DB7}" destId="{82FE9058-5601-7045-935F-9E33CBAF2829}" srcOrd="0" destOrd="0" presId="urn:microsoft.com/office/officeart/2008/layout/LinedList"/>
    <dgm:cxn modelId="{E863DB2B-876F-7B4E-8FA3-B8EED5542167}" type="presParOf" srcId="{F9BDF4D5-DCAE-A24A-83C4-040EF2E09DB7}" destId="{E214591C-6B6F-E342-9E53-E2878333500B}" srcOrd="1" destOrd="0" presId="urn:microsoft.com/office/officeart/2008/layout/LinedList"/>
    <dgm:cxn modelId="{30A306F5-BCAB-D441-B97B-DB74CA91A1A1}" type="presParOf" srcId="{F263F0F2-05D7-3E49-BD22-E8DC762C1816}" destId="{AA372448-399E-0A4E-BF0D-17D1CB69ECC8}" srcOrd="14" destOrd="0" presId="urn:microsoft.com/office/officeart/2008/layout/LinedList"/>
    <dgm:cxn modelId="{323E4875-CEE2-B541-A44F-9AF1A4C051BB}" type="presParOf" srcId="{F263F0F2-05D7-3E49-BD22-E8DC762C1816}" destId="{3DC737AF-2A05-ED4A-9CFB-8C6CFAAD192D}" srcOrd="15" destOrd="0" presId="urn:microsoft.com/office/officeart/2008/layout/LinedList"/>
    <dgm:cxn modelId="{6CD6A2B3-B838-CB45-98F0-669810B846A8}" type="presParOf" srcId="{3DC737AF-2A05-ED4A-9CFB-8C6CFAAD192D}" destId="{BED74FAF-7BE5-0A41-B526-3B8CFA5E2C57}" srcOrd="0" destOrd="0" presId="urn:microsoft.com/office/officeart/2008/layout/LinedList"/>
    <dgm:cxn modelId="{6DE86667-FD2C-DC42-AD38-E4325EEB15C4}" type="presParOf" srcId="{3DC737AF-2A05-ED4A-9CFB-8C6CFAAD192D}" destId="{61B84759-C27A-CC47-A023-58E3BF4172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41319-628A-48E4-9F18-9823CB3C9F9A}">
      <dsp:nvSpPr>
        <dsp:cNvPr id="0" name=""/>
        <dsp:cNvSpPr/>
      </dsp:nvSpPr>
      <dsp:spPr>
        <a:xfrm>
          <a:off x="0" y="2402"/>
          <a:ext cx="7375618" cy="121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BB05E-81A3-484A-8879-B69DCB89EC8D}">
      <dsp:nvSpPr>
        <dsp:cNvPr id="0" name=""/>
        <dsp:cNvSpPr/>
      </dsp:nvSpPr>
      <dsp:spPr>
        <a:xfrm>
          <a:off x="368299" y="276344"/>
          <a:ext cx="669636" cy="669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E310C-0BD5-4F98-9C80-8C840E96301B}">
      <dsp:nvSpPr>
        <dsp:cNvPr id="0" name=""/>
        <dsp:cNvSpPr/>
      </dsp:nvSpPr>
      <dsp:spPr>
        <a:xfrm>
          <a:off x="1406235" y="2402"/>
          <a:ext cx="5969382" cy="12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4" tIns="128854" rIns="128854" bIns="128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display frame </a:t>
          </a:r>
        </a:p>
      </dsp:txBody>
      <dsp:txXfrm>
        <a:off x="1406235" y="2402"/>
        <a:ext cx="5969382" cy="1217520"/>
      </dsp:txXfrm>
    </dsp:sp>
    <dsp:sp modelId="{F4D1C09C-C262-4EF3-9C8F-BE0F3C6ECFB6}">
      <dsp:nvSpPr>
        <dsp:cNvPr id="0" name=""/>
        <dsp:cNvSpPr/>
      </dsp:nvSpPr>
      <dsp:spPr>
        <a:xfrm>
          <a:off x="0" y="1524302"/>
          <a:ext cx="7375618" cy="121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65753-A4E7-40C3-BDEA-E25FC0771ABF}">
      <dsp:nvSpPr>
        <dsp:cNvPr id="0" name=""/>
        <dsp:cNvSpPr/>
      </dsp:nvSpPr>
      <dsp:spPr>
        <a:xfrm>
          <a:off x="368299" y="1798244"/>
          <a:ext cx="669636" cy="669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8691F-5335-4040-BD9D-5100C23DF356}">
      <dsp:nvSpPr>
        <dsp:cNvPr id="0" name=""/>
        <dsp:cNvSpPr/>
      </dsp:nvSpPr>
      <dsp:spPr>
        <a:xfrm>
          <a:off x="1406235" y="1524302"/>
          <a:ext cx="5969382" cy="12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4" tIns="128854" rIns="128854" bIns="128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manual insertion frame</a:t>
          </a:r>
        </a:p>
      </dsp:txBody>
      <dsp:txXfrm>
        <a:off x="1406235" y="1524302"/>
        <a:ext cx="5969382" cy="1217520"/>
      </dsp:txXfrm>
    </dsp:sp>
    <dsp:sp modelId="{CD215706-71C7-419D-9D73-37D23E9445DD}">
      <dsp:nvSpPr>
        <dsp:cNvPr id="0" name=""/>
        <dsp:cNvSpPr/>
      </dsp:nvSpPr>
      <dsp:spPr>
        <a:xfrm>
          <a:off x="0" y="3046202"/>
          <a:ext cx="7375618" cy="121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49C75-44A5-4A08-BB4F-3F08CB637AFB}">
      <dsp:nvSpPr>
        <dsp:cNvPr id="0" name=""/>
        <dsp:cNvSpPr/>
      </dsp:nvSpPr>
      <dsp:spPr>
        <a:xfrm>
          <a:off x="368299" y="3320144"/>
          <a:ext cx="669636" cy="669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40316-DA26-4CD5-83C3-56B6E2BD2424}">
      <dsp:nvSpPr>
        <dsp:cNvPr id="0" name=""/>
        <dsp:cNvSpPr/>
      </dsp:nvSpPr>
      <dsp:spPr>
        <a:xfrm>
          <a:off x="1406235" y="3046202"/>
          <a:ext cx="5969382" cy="12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4" tIns="128854" rIns="128854" bIns="128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upload from a file frame</a:t>
          </a:r>
        </a:p>
      </dsp:txBody>
      <dsp:txXfrm>
        <a:off x="1406235" y="3046202"/>
        <a:ext cx="5969382" cy="1217520"/>
      </dsp:txXfrm>
    </dsp:sp>
    <dsp:sp modelId="{33487297-C1A4-4A06-9CB5-9D4C52252F7F}">
      <dsp:nvSpPr>
        <dsp:cNvPr id="0" name=""/>
        <dsp:cNvSpPr/>
      </dsp:nvSpPr>
      <dsp:spPr>
        <a:xfrm>
          <a:off x="0" y="4568102"/>
          <a:ext cx="7375618" cy="121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02CB6-CC97-4728-9648-F9503462D36E}">
      <dsp:nvSpPr>
        <dsp:cNvPr id="0" name=""/>
        <dsp:cNvSpPr/>
      </dsp:nvSpPr>
      <dsp:spPr>
        <a:xfrm>
          <a:off x="368299" y="4842044"/>
          <a:ext cx="669636" cy="669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9133-B4EF-4013-ACE0-0E91AEF3E2BC}">
      <dsp:nvSpPr>
        <dsp:cNvPr id="0" name=""/>
        <dsp:cNvSpPr/>
      </dsp:nvSpPr>
      <dsp:spPr>
        <a:xfrm>
          <a:off x="1406235" y="4568102"/>
          <a:ext cx="5969382" cy="12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4" tIns="128854" rIns="128854" bIns="128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features frames</a:t>
          </a:r>
        </a:p>
      </dsp:txBody>
      <dsp:txXfrm>
        <a:off x="1406235" y="4568102"/>
        <a:ext cx="5969382" cy="1217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372F5-B3B3-BC4A-A5A4-DD14DC6E93E3}">
      <dsp:nvSpPr>
        <dsp:cNvPr id="0" name=""/>
        <dsp:cNvSpPr/>
      </dsp:nvSpPr>
      <dsp:spPr>
        <a:xfrm>
          <a:off x="0" y="371067"/>
          <a:ext cx="7003777" cy="235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458216" rIns="54357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includes info on ~10 last transactions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buttons to sort by (smallest/largest/date)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display data by selected time or by categories, with a scroll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show net balance</a:t>
          </a:r>
        </a:p>
      </dsp:txBody>
      <dsp:txXfrm>
        <a:off x="0" y="371067"/>
        <a:ext cx="7003777" cy="2356200"/>
      </dsp:txXfrm>
    </dsp:sp>
    <dsp:sp modelId="{BEE33DDF-1AAF-5E47-A7A5-2F905D59C5A6}">
      <dsp:nvSpPr>
        <dsp:cNvPr id="0" name=""/>
        <dsp:cNvSpPr/>
      </dsp:nvSpPr>
      <dsp:spPr>
        <a:xfrm>
          <a:off x="350188" y="46347"/>
          <a:ext cx="490264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 Data display area:</a:t>
          </a:r>
          <a:endParaRPr lang="en-US" sz="2200" kern="1200"/>
        </a:p>
      </dsp:txBody>
      <dsp:txXfrm>
        <a:off x="381891" y="78050"/>
        <a:ext cx="4839237" cy="586034"/>
      </dsp:txXfrm>
    </dsp:sp>
    <dsp:sp modelId="{1D7EB7E8-33C0-954E-AB87-B131F10E93F1}">
      <dsp:nvSpPr>
        <dsp:cNvPr id="0" name=""/>
        <dsp:cNvSpPr/>
      </dsp:nvSpPr>
      <dsp:spPr>
        <a:xfrm>
          <a:off x="0" y="3170787"/>
          <a:ext cx="7003777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458216" rIns="54357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Field with button to upload an .</a:t>
          </a:r>
          <a:r>
            <a:rPr lang="en-US" sz="2200" kern="1200" dirty="0" err="1"/>
            <a:t>xls</a:t>
          </a:r>
          <a:r>
            <a:rPr lang="en-US" sz="2200" kern="1200" dirty="0"/>
            <a:t>/.csv file</a:t>
          </a:r>
        </a:p>
      </dsp:txBody>
      <dsp:txXfrm>
        <a:off x="0" y="3170787"/>
        <a:ext cx="7003777" cy="935550"/>
      </dsp:txXfrm>
    </dsp:sp>
    <dsp:sp modelId="{0876323E-010E-0044-9FDD-D890EFBF71DE}">
      <dsp:nvSpPr>
        <dsp:cNvPr id="0" name=""/>
        <dsp:cNvSpPr/>
      </dsp:nvSpPr>
      <dsp:spPr>
        <a:xfrm>
          <a:off x="350188" y="2846067"/>
          <a:ext cx="490264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2. Data upload area:</a:t>
          </a:r>
          <a:endParaRPr lang="en-US" sz="2200" kern="1200"/>
        </a:p>
      </dsp:txBody>
      <dsp:txXfrm>
        <a:off x="381891" y="2877770"/>
        <a:ext cx="4839237" cy="586034"/>
      </dsp:txXfrm>
    </dsp:sp>
    <dsp:sp modelId="{B318984C-8831-3E41-9747-4EC0D8A0A5FB}">
      <dsp:nvSpPr>
        <dsp:cNvPr id="0" name=""/>
        <dsp:cNvSpPr/>
      </dsp:nvSpPr>
      <dsp:spPr>
        <a:xfrm>
          <a:off x="0" y="4549857"/>
          <a:ext cx="7003777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458216" rIns="54357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Field to insert type, category, amount of transaction, card (optional)</a:t>
          </a:r>
        </a:p>
      </dsp:txBody>
      <dsp:txXfrm>
        <a:off x="0" y="4549857"/>
        <a:ext cx="7003777" cy="1247400"/>
      </dsp:txXfrm>
    </dsp:sp>
    <dsp:sp modelId="{6725B36A-BC7B-F046-9B60-7514B425FEAB}">
      <dsp:nvSpPr>
        <dsp:cNvPr id="0" name=""/>
        <dsp:cNvSpPr/>
      </dsp:nvSpPr>
      <dsp:spPr>
        <a:xfrm>
          <a:off x="350188" y="4225137"/>
          <a:ext cx="490264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3. Data insert area:</a:t>
          </a:r>
          <a:endParaRPr lang="en-US" sz="2200" kern="1200"/>
        </a:p>
      </dsp:txBody>
      <dsp:txXfrm>
        <a:off x="381891" y="4256840"/>
        <a:ext cx="48392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3242A-1552-431B-8223-8816F772DE58}">
      <dsp:nvSpPr>
        <dsp:cNvPr id="0" name=""/>
        <dsp:cNvSpPr/>
      </dsp:nvSpPr>
      <dsp:spPr>
        <a:xfrm>
          <a:off x="39802" y="259160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EFE43-EC0F-4E17-846A-B9F5A0C89A21}">
      <dsp:nvSpPr>
        <dsp:cNvPr id="0" name=""/>
        <dsp:cNvSpPr/>
      </dsp:nvSpPr>
      <dsp:spPr>
        <a:xfrm>
          <a:off x="351039" y="570397"/>
          <a:ext cx="859607" cy="859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60D1B-1E95-4551-914A-DF4C6D0F4B8A}">
      <dsp:nvSpPr>
        <dsp:cNvPr id="0" name=""/>
        <dsp:cNvSpPr/>
      </dsp:nvSpPr>
      <dsp:spPr>
        <a:xfrm>
          <a:off x="1839472" y="259160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Budgeting</a:t>
          </a:r>
          <a:endParaRPr lang="en-US" sz="16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features to set monthly or custom budget limits for different expense categories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visual indicators when users approach or exceed their budget limits</a:t>
          </a:r>
        </a:p>
      </dsp:txBody>
      <dsp:txXfrm>
        <a:off x="1839472" y="259160"/>
        <a:ext cx="3493477" cy="1482081"/>
      </dsp:txXfrm>
    </dsp:sp>
    <dsp:sp modelId="{44BA5029-9A07-4D25-AD22-FD718FC23A4A}">
      <dsp:nvSpPr>
        <dsp:cNvPr id="0" name=""/>
        <dsp:cNvSpPr/>
      </dsp:nvSpPr>
      <dsp:spPr>
        <a:xfrm>
          <a:off x="5941662" y="259160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C0395-1C7C-43BA-86F4-6CAFD92104E6}">
      <dsp:nvSpPr>
        <dsp:cNvPr id="0" name=""/>
        <dsp:cNvSpPr/>
      </dsp:nvSpPr>
      <dsp:spPr>
        <a:xfrm>
          <a:off x="6252899" y="570397"/>
          <a:ext cx="859607" cy="859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13521-3EA8-479D-BD8F-5DD0E1DF4469}">
      <dsp:nvSpPr>
        <dsp:cNvPr id="0" name=""/>
        <dsp:cNvSpPr/>
      </dsp:nvSpPr>
      <dsp:spPr>
        <a:xfrm>
          <a:off x="7741332" y="259160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Receipt Capture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- enable users to upload images of receipts</a:t>
          </a:r>
        </a:p>
      </dsp:txBody>
      <dsp:txXfrm>
        <a:off x="7741332" y="259160"/>
        <a:ext cx="3493477" cy="1482081"/>
      </dsp:txXfrm>
    </dsp:sp>
    <dsp:sp modelId="{5BFBDA7F-4481-4C22-8097-511C27383C16}">
      <dsp:nvSpPr>
        <dsp:cNvPr id="0" name=""/>
        <dsp:cNvSpPr/>
      </dsp:nvSpPr>
      <dsp:spPr>
        <a:xfrm>
          <a:off x="39802" y="2454521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64BE4-1607-493E-BEB3-D9BF61C16F41}">
      <dsp:nvSpPr>
        <dsp:cNvPr id="0" name=""/>
        <dsp:cNvSpPr/>
      </dsp:nvSpPr>
      <dsp:spPr>
        <a:xfrm>
          <a:off x="351039" y="2765758"/>
          <a:ext cx="859607" cy="859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5652D-F6BF-427F-A1CA-D39572A167BD}">
      <dsp:nvSpPr>
        <dsp:cNvPr id="0" name=""/>
        <dsp:cNvSpPr/>
      </dsp:nvSpPr>
      <dsp:spPr>
        <a:xfrm>
          <a:off x="1839472" y="2454521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Reporting and Analytics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400" kern="1200" dirty="0"/>
            <a:t>- generate reports and visual analytics based on the user's expense data.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display spending patterns over time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- compare expenses across categories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identify areas where they can reduce costs</a:t>
          </a:r>
          <a:r>
            <a:rPr lang="en-US" sz="1300" kern="1200" dirty="0"/>
            <a:t>.</a:t>
          </a:r>
        </a:p>
      </dsp:txBody>
      <dsp:txXfrm>
        <a:off x="1839472" y="2454521"/>
        <a:ext cx="3493477" cy="1482081"/>
      </dsp:txXfrm>
    </dsp:sp>
    <dsp:sp modelId="{7DCE0963-DC31-4270-B272-1DF8F964C2DB}">
      <dsp:nvSpPr>
        <dsp:cNvPr id="0" name=""/>
        <dsp:cNvSpPr/>
      </dsp:nvSpPr>
      <dsp:spPr>
        <a:xfrm>
          <a:off x="5941662" y="2454521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1DFB-FEB9-4DA6-A6E7-805F42607E1B}">
      <dsp:nvSpPr>
        <dsp:cNvPr id="0" name=""/>
        <dsp:cNvSpPr/>
      </dsp:nvSpPr>
      <dsp:spPr>
        <a:xfrm>
          <a:off x="6252899" y="2765758"/>
          <a:ext cx="859607" cy="8596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ED371-8221-45A1-9472-8806F7432519}">
      <dsp:nvSpPr>
        <dsp:cNvPr id="0" name=""/>
        <dsp:cNvSpPr/>
      </dsp:nvSpPr>
      <dsp:spPr>
        <a:xfrm>
          <a:off x="7741332" y="2454521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Export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- allow users to export their expense data in various formats, such as CSV or PDF</a:t>
          </a:r>
        </a:p>
      </dsp:txBody>
      <dsp:txXfrm>
        <a:off x="7741332" y="2454521"/>
        <a:ext cx="3493477" cy="1482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BBC4F-BE48-6148-BDE7-7F84FAA58F25}">
      <dsp:nvSpPr>
        <dsp:cNvPr id="0" name=""/>
        <dsp:cNvSpPr/>
      </dsp:nvSpPr>
      <dsp:spPr>
        <a:xfrm>
          <a:off x="0" y="0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D588D-2A8B-ED4F-AF6E-65E366223284}">
      <dsp:nvSpPr>
        <dsp:cNvPr id="0" name=""/>
        <dsp:cNvSpPr/>
      </dsp:nvSpPr>
      <dsp:spPr>
        <a:xfrm>
          <a:off x="0" y="0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 we keep information on the card/bank | cash/currency used +++</a:t>
          </a:r>
        </a:p>
      </dsp:txBody>
      <dsp:txXfrm>
        <a:off x="0" y="0"/>
        <a:ext cx="11274612" cy="524470"/>
      </dsp:txXfrm>
    </dsp:sp>
    <dsp:sp modelId="{87BC6272-2064-6A4F-8E7B-8C4E436DDF27}">
      <dsp:nvSpPr>
        <dsp:cNvPr id="0" name=""/>
        <dsp:cNvSpPr/>
      </dsp:nvSpPr>
      <dsp:spPr>
        <a:xfrm>
          <a:off x="0" y="524470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350D4-18DF-FB4E-8BE7-1C1800C4F9B5}">
      <dsp:nvSpPr>
        <dsp:cNvPr id="0" name=""/>
        <dsp:cNvSpPr/>
      </dsp:nvSpPr>
      <dsp:spPr>
        <a:xfrm>
          <a:off x="0" y="524470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 we need separate higher-groups like medicine and travel +++ by creating new table</a:t>
          </a:r>
        </a:p>
      </dsp:txBody>
      <dsp:txXfrm>
        <a:off x="0" y="524470"/>
        <a:ext cx="11274612" cy="524470"/>
      </dsp:txXfrm>
    </dsp:sp>
    <dsp:sp modelId="{36726BB7-E5A4-1048-AEDE-A1CB74D8ADD6}">
      <dsp:nvSpPr>
        <dsp:cNvPr id="0" name=""/>
        <dsp:cNvSpPr/>
      </dsp:nvSpPr>
      <dsp:spPr>
        <a:xfrm>
          <a:off x="0" y="1048940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EE686-EE8B-9148-8557-95A0A7E6DD61}">
      <dsp:nvSpPr>
        <dsp:cNvPr id="0" name=""/>
        <dsp:cNvSpPr/>
      </dsp:nvSpPr>
      <dsp:spPr>
        <a:xfrm>
          <a:off x="0" y="1048940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 we store net balance or </a:t>
          </a:r>
          <a:r>
            <a:rPr lang="en-US" sz="1200" u="sng" kern="1200" dirty="0"/>
            <a:t>calculate</a:t>
          </a:r>
          <a:r>
            <a:rPr lang="en-US" sz="1200" kern="1200" dirty="0"/>
            <a:t> it (1.issues with upload with different dates; 2. might take more time)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Have a separate table – weekly, monthly </a:t>
          </a:r>
        </a:p>
      </dsp:txBody>
      <dsp:txXfrm>
        <a:off x="0" y="1048940"/>
        <a:ext cx="11274612" cy="524470"/>
      </dsp:txXfrm>
    </dsp:sp>
    <dsp:sp modelId="{8113F790-D70E-D34C-9733-418F5B37A4DB}">
      <dsp:nvSpPr>
        <dsp:cNvPr id="0" name=""/>
        <dsp:cNvSpPr/>
      </dsp:nvSpPr>
      <dsp:spPr>
        <a:xfrm>
          <a:off x="0" y="1573411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7CB21-4B70-E34B-A547-B50786E1072C}">
      <dsp:nvSpPr>
        <dsp:cNvPr id="0" name=""/>
        <dsp:cNvSpPr/>
      </dsp:nvSpPr>
      <dsp:spPr>
        <a:xfrm>
          <a:off x="0" y="1573411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How many and which tables we create in DB (just transactions, or separate income or cards)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Transactions, NO cards, income, groups (med/</a:t>
          </a:r>
          <a:r>
            <a:rPr lang="en-US" sz="1200" kern="1200" dirty="0" err="1"/>
            <a:t>trav</a:t>
          </a:r>
          <a:r>
            <a:rPr lang="en-US" sz="1200" kern="1200" dirty="0"/>
            <a:t>), balance, user table</a:t>
          </a:r>
        </a:p>
      </dsp:txBody>
      <dsp:txXfrm>
        <a:off x="0" y="1573411"/>
        <a:ext cx="11274612" cy="524470"/>
      </dsp:txXfrm>
    </dsp:sp>
    <dsp:sp modelId="{69CE7FFB-0FE9-254B-8E16-1304441D62D9}">
      <dsp:nvSpPr>
        <dsp:cNvPr id="0" name=""/>
        <dsp:cNvSpPr/>
      </dsp:nvSpPr>
      <dsp:spPr>
        <a:xfrm>
          <a:off x="0" y="2097881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9787D-C25C-C74C-9BB5-7830C0CD1955}">
      <dsp:nvSpPr>
        <dsp:cNvPr id="0" name=""/>
        <dsp:cNvSpPr/>
      </dsp:nvSpPr>
      <dsp:spPr>
        <a:xfrm>
          <a:off x="0" y="2097881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 we need </a:t>
          </a:r>
          <a:r>
            <a:rPr lang="en-US" sz="1200" kern="1200" dirty="0" err="1"/>
            <a:t>user_id</a:t>
          </a:r>
          <a:r>
            <a:rPr lang="en-US" sz="1200" kern="1200" dirty="0"/>
            <a:t> if there is only one user possible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YES, have user and password.</a:t>
          </a:r>
        </a:p>
      </dsp:txBody>
      <dsp:txXfrm>
        <a:off x="0" y="2097881"/>
        <a:ext cx="11274612" cy="524470"/>
      </dsp:txXfrm>
    </dsp:sp>
    <dsp:sp modelId="{E06DB41C-F524-4241-83A6-3AA5CE697BBE}">
      <dsp:nvSpPr>
        <dsp:cNvPr id="0" name=""/>
        <dsp:cNvSpPr/>
      </dsp:nvSpPr>
      <dsp:spPr>
        <a:xfrm>
          <a:off x="0" y="2622351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103D-AE14-7447-B432-8A5300444931}">
      <dsp:nvSpPr>
        <dsp:cNvPr id="0" name=""/>
        <dsp:cNvSpPr/>
      </dsp:nvSpPr>
      <dsp:spPr>
        <a:xfrm>
          <a:off x="0" y="2622351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Whether “enter expense” and “enter income” should be one field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 about it later</a:t>
          </a:r>
        </a:p>
      </dsp:txBody>
      <dsp:txXfrm>
        <a:off x="0" y="2622351"/>
        <a:ext cx="11274612" cy="524470"/>
      </dsp:txXfrm>
    </dsp:sp>
    <dsp:sp modelId="{5755CA2F-AAE7-EF4F-B0CA-47A4326575AF}">
      <dsp:nvSpPr>
        <dsp:cNvPr id="0" name=""/>
        <dsp:cNvSpPr/>
      </dsp:nvSpPr>
      <dsp:spPr>
        <a:xfrm>
          <a:off x="0" y="3146822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E9058-5601-7045-935F-9E33CBAF2829}">
      <dsp:nvSpPr>
        <dsp:cNvPr id="0" name=""/>
        <dsp:cNvSpPr/>
      </dsp:nvSpPr>
      <dsp:spPr>
        <a:xfrm>
          <a:off x="0" y="3146822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 we need pop-up frames when we want to insert data/upload a table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 later</a:t>
          </a:r>
        </a:p>
      </dsp:txBody>
      <dsp:txXfrm>
        <a:off x="0" y="3146822"/>
        <a:ext cx="11274612" cy="524470"/>
      </dsp:txXfrm>
    </dsp:sp>
    <dsp:sp modelId="{AA372448-399E-0A4E-BF0D-17D1CB69ECC8}">
      <dsp:nvSpPr>
        <dsp:cNvPr id="0" name=""/>
        <dsp:cNvSpPr/>
      </dsp:nvSpPr>
      <dsp:spPr>
        <a:xfrm>
          <a:off x="0" y="3671292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74FAF-7BE5-0A41-B526-3B8CFA5E2C57}">
      <dsp:nvSpPr>
        <dsp:cNvPr id="0" name=""/>
        <dsp:cNvSpPr/>
      </dsp:nvSpPr>
      <dsp:spPr>
        <a:xfrm>
          <a:off x="0" y="3671292"/>
          <a:ext cx="11274612" cy="5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 we need options to edit entries or we can just delete them and add again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YES + add </a:t>
          </a:r>
          <a:r>
            <a:rPr lang="en-US" sz="1200" kern="1200" dirty="0" err="1"/>
            <a:t>Calender</a:t>
          </a:r>
          <a:r>
            <a:rPr lang="en-US" sz="1200" kern="1200" dirty="0"/>
            <a:t> view</a:t>
          </a:r>
        </a:p>
      </dsp:txBody>
      <dsp:txXfrm>
        <a:off x="0" y="3671292"/>
        <a:ext cx="11274612" cy="52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D5AF-A5AB-4152-9788-F942C7CAD26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45B7E-3DA5-44EB-B1D0-11DB58E9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list of transaction type and category possible</a:t>
            </a:r>
          </a:p>
          <a:p>
            <a:r>
              <a:rPr lang="en-US" dirty="0"/>
              <a:t>Check if there is data type to select from options list (maybe make another schema with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45B7E-3DA5-44EB-B1D0-11DB58E98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type</a:t>
            </a:r>
            <a:r>
              <a:rPr lang="en-US"/>
              <a:t>: day, week</a:t>
            </a:r>
            <a:r>
              <a:rPr lang="en-US" dirty="0"/>
              <a:t>, month,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45B7E-3DA5-44EB-B1D0-11DB58E989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7A152-9736-7C82-60C3-FF4540818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86" b="886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9CB33-AA8A-655B-8458-C2D0FA8D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A" sz="5200" dirty="0">
                <a:solidFill>
                  <a:srgbClr val="FFFFFF"/>
                </a:solidFill>
              </a:rPr>
              <a:t>Program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F0D1-E4FB-EC80-A2B0-BBC529B2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4"/>
            <a:ext cx="7642860" cy="18005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A" sz="6700" dirty="0">
                <a:solidFill>
                  <a:srgbClr val="FFFFFF"/>
                </a:solidFill>
              </a:rPr>
              <a:t>Expences Tracker</a:t>
            </a:r>
          </a:p>
          <a:p>
            <a:pPr algn="l"/>
            <a:endParaRPr lang="en-UA" sz="2200" dirty="0">
              <a:solidFill>
                <a:srgbClr val="FFFFFF"/>
              </a:solidFill>
            </a:endParaRPr>
          </a:p>
          <a:p>
            <a:pPr algn="l"/>
            <a:r>
              <a:rPr lang="en-UA" sz="2500" dirty="0">
                <a:solidFill>
                  <a:srgbClr val="FFFFFF"/>
                </a:solidFill>
              </a:rPr>
              <a:t>Kaita Tsuchiya</a:t>
            </a:r>
          </a:p>
          <a:p>
            <a:pPr algn="l"/>
            <a:r>
              <a:rPr lang="en-UA" sz="2500" dirty="0">
                <a:solidFill>
                  <a:srgbClr val="FFFFFF"/>
                </a:solidFill>
              </a:rPr>
              <a:t>Oksana Marushchak</a:t>
            </a:r>
          </a:p>
          <a:p>
            <a:pPr algn="l"/>
            <a:r>
              <a:rPr lang="en-UA" sz="2500" dirty="0">
                <a:solidFill>
                  <a:srgbClr val="FFFFFF"/>
                </a:solidFill>
              </a:rPr>
              <a:t>16/06/2023</a:t>
            </a:r>
          </a:p>
        </p:txBody>
      </p:sp>
    </p:spTree>
    <p:extLst>
      <p:ext uri="{BB962C8B-B14F-4D97-AF65-F5344CB8AC3E}">
        <p14:creationId xmlns:p14="http://schemas.microsoft.com/office/powerpoint/2010/main" val="301996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00E6-F2F2-63D4-A1F7-A5CA970A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BD92A-B26A-D751-C664-1184A3102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51543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42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36FB-DD30-45E2-2EB4-DA1A610A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1808-4029-1F08-CE86-BFE5DE86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dirty="0"/>
              <a:t>Creates files from the Files List - Oksana</a:t>
            </a:r>
          </a:p>
          <a:p>
            <a:pPr>
              <a:buFontTx/>
              <a:buChar char="-"/>
            </a:pPr>
            <a:r>
              <a:rPr lang="en-US" dirty="0"/>
              <a:t>Install </a:t>
            </a:r>
            <a:r>
              <a:rPr lang="en-US" dirty="0" err="1"/>
              <a:t>PyQT</a:t>
            </a:r>
            <a:r>
              <a:rPr lang="en-US" dirty="0"/>
              <a:t> and learn basic functions</a:t>
            </a:r>
          </a:p>
          <a:p>
            <a:pPr>
              <a:buFontTx/>
              <a:buChar char="-"/>
            </a:pPr>
            <a:r>
              <a:rPr lang="en-US" dirty="0"/>
              <a:t>Code the view of the interface (attach sample text and sample functions)</a:t>
            </a:r>
          </a:p>
          <a:p>
            <a:pPr>
              <a:buFontTx/>
              <a:buChar char="-"/>
            </a:pPr>
            <a:r>
              <a:rPr lang="en-US" dirty="0"/>
              <a:t>Review the basics of sqlite3 and SQL</a:t>
            </a:r>
          </a:p>
          <a:p>
            <a:pPr>
              <a:buFontTx/>
              <a:buChar char="-"/>
            </a:pPr>
            <a:r>
              <a:rPr lang="en-US" dirty="0"/>
              <a:t>Write a detailed schema for SQL tables</a:t>
            </a:r>
          </a:p>
          <a:p>
            <a:pPr>
              <a:buFontTx/>
              <a:buChar char="-"/>
            </a:pPr>
            <a:r>
              <a:rPr lang="en-US" dirty="0"/>
              <a:t> Connect front-end with database (data extraction functions)</a:t>
            </a:r>
          </a:p>
          <a:p>
            <a:pPr>
              <a:buFontTx/>
              <a:buChar char="-"/>
            </a:pPr>
            <a:r>
              <a:rPr lang="en-US" dirty="0"/>
              <a:t>Data insertion functions (import/manual entry)</a:t>
            </a:r>
          </a:p>
          <a:p>
            <a:pPr>
              <a:buFontTx/>
              <a:buChar char="-"/>
            </a:pPr>
            <a:r>
              <a:rPr lang="en-US" dirty="0"/>
              <a:t>Groups functionality</a:t>
            </a:r>
          </a:p>
          <a:p>
            <a:pPr>
              <a:buFontTx/>
              <a:buChar char="-"/>
            </a:pPr>
            <a:r>
              <a:rPr lang="en-US" dirty="0"/>
              <a:t>Editing functionality</a:t>
            </a:r>
          </a:p>
          <a:p>
            <a:pPr>
              <a:buFontTx/>
              <a:buChar char="-"/>
            </a:pPr>
            <a:r>
              <a:rPr lang="en-US" dirty="0"/>
              <a:t>Add log-in feature</a:t>
            </a:r>
          </a:p>
        </p:txBody>
      </p:sp>
    </p:spTree>
    <p:extLst>
      <p:ext uri="{BB962C8B-B14F-4D97-AF65-F5344CB8AC3E}">
        <p14:creationId xmlns:p14="http://schemas.microsoft.com/office/powerpoint/2010/main" val="49179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826-E13A-3E7D-B78B-7944E6C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Schemas: Expense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804DB-28EB-4738-6BEB-7CC48D4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20483"/>
              </p:ext>
            </p:extLst>
          </p:nvPr>
        </p:nvGraphicFramePr>
        <p:xfrm>
          <a:off x="2858247" y="1950720"/>
          <a:ext cx="6096000" cy="332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860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98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transaction_id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1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 2) 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0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group_id</a:t>
                      </a:r>
                      <a:endParaRPr lang="en-U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FOREIGN KEY </a:t>
                      </a:r>
                      <a:endParaRPr lang="en-U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2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recurring</a:t>
                      </a:r>
                      <a:endParaRPr lang="en-U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U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8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UA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01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A44834-264B-6753-0B5D-C82DEC67C2E2}"/>
              </a:ext>
            </a:extLst>
          </p:cNvPr>
          <p:cNvSpPr txBox="1"/>
          <p:nvPr/>
        </p:nvSpPr>
        <p:spPr>
          <a:xfrm>
            <a:off x="9768254" y="1950720"/>
            <a:ext cx="184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Categories: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Groceries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Monthly Necessities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Electricity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E705-373C-AE56-81AB-D3C76759DE46}"/>
              </a:ext>
            </a:extLst>
          </p:cNvPr>
          <p:cNvSpPr txBox="1"/>
          <p:nvPr/>
        </p:nvSpPr>
        <p:spPr>
          <a:xfrm>
            <a:off x="776653" y="2032781"/>
            <a:ext cx="2001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Transaction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Foreign Currency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313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826-E13A-3E7D-B78B-7944E6C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Schemas: Income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804DB-28EB-4738-6BEB-7CC48D4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99230"/>
              </p:ext>
            </p:extLst>
          </p:nvPr>
        </p:nvGraphicFramePr>
        <p:xfrm>
          <a:off x="2858247" y="19507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860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98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income_id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1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 2)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5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8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826-E13A-3E7D-B78B-7944E6C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Schemas: Group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804DB-28EB-4738-6BEB-7CC48D4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32148"/>
              </p:ext>
            </p:extLst>
          </p:nvPr>
        </p:nvGraphicFramePr>
        <p:xfrm>
          <a:off x="2858247" y="1950720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860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98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group_id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0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0E4378-50DC-3B9E-E2F1-238A92D19365}"/>
              </a:ext>
            </a:extLst>
          </p:cNvPr>
          <p:cNvSpPr txBox="1"/>
          <p:nvPr/>
        </p:nvSpPr>
        <p:spPr>
          <a:xfrm>
            <a:off x="776653" y="2032781"/>
            <a:ext cx="2001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name: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Dental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Medical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Japan Trip May 2023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Norfolk Trip</a:t>
            </a:r>
          </a:p>
        </p:txBody>
      </p:sp>
    </p:spTree>
    <p:extLst>
      <p:ext uri="{BB962C8B-B14F-4D97-AF65-F5344CB8AC3E}">
        <p14:creationId xmlns:p14="http://schemas.microsoft.com/office/powerpoint/2010/main" val="257886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826-E13A-3E7D-B78B-7944E6C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Schemas: Balance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804DB-28EB-4738-6BEB-7CC48D4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7176"/>
              </p:ext>
            </p:extLst>
          </p:nvPr>
        </p:nvGraphicFramePr>
        <p:xfrm>
          <a:off x="2858247" y="195072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860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98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balance_id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balance_type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set_balance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071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A24117-1731-A517-7CAD-EE06AAF91C12}"/>
              </a:ext>
            </a:extLst>
          </p:cNvPr>
          <p:cNvSpPr txBox="1"/>
          <p:nvPr/>
        </p:nvSpPr>
        <p:spPr>
          <a:xfrm>
            <a:off x="776653" y="2032781"/>
            <a:ext cx="200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Balance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169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826-E13A-3E7D-B78B-7944E6C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Schemas: User Accounts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804DB-28EB-4738-6BEB-7CC48D4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6480"/>
              </p:ext>
            </p:extLst>
          </p:nvPr>
        </p:nvGraphicFramePr>
        <p:xfrm>
          <a:off x="2858247" y="195072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860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98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Field Name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Data type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Options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0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hash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VALUE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804DB-28EB-4738-6BEB-7CC48D4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37442"/>
              </p:ext>
            </p:extLst>
          </p:nvPr>
        </p:nvGraphicFramePr>
        <p:xfrm>
          <a:off x="2136585" y="1109589"/>
          <a:ext cx="1123711" cy="143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711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</a:tblGrid>
              <a:tr h="206521">
                <a:tc>
                  <a:txBody>
                    <a:bodyPr/>
                    <a:lstStyle/>
                    <a:p>
                      <a:r>
                        <a:rPr lang="en-US" sz="1400" dirty="0"/>
                        <a:t>User Accounts</a:t>
                      </a:r>
                      <a:endParaRPr lang="en-UA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206521">
                <a:tc>
                  <a:txBody>
                    <a:bodyPr/>
                    <a:lstStyle/>
                    <a:p>
                      <a:r>
                        <a:rPr lang="en-US" sz="1400" dirty="0"/>
                        <a:t>user_id</a:t>
                      </a:r>
                      <a:endParaRPr lang="en-UA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206521">
                <a:tc>
                  <a:txBody>
                    <a:bodyPr/>
                    <a:lstStyle/>
                    <a:p>
                      <a:r>
                        <a:rPr lang="en-US" sz="1400" dirty="0"/>
                        <a:t>username</a:t>
                      </a:r>
                      <a:endParaRPr lang="en-UA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88954"/>
                  </a:ext>
                </a:extLst>
              </a:tr>
              <a:tr h="206521">
                <a:tc>
                  <a:txBody>
                    <a:bodyPr/>
                    <a:lstStyle/>
                    <a:p>
                      <a:r>
                        <a:rPr lang="en-US" sz="1400" dirty="0"/>
                        <a:t>hash</a:t>
                      </a:r>
                      <a:endParaRPr lang="en-UA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9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A1485-F951-AE70-F8C1-3D1C81CBF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44903"/>
              </p:ext>
            </p:extLst>
          </p:nvPr>
        </p:nvGraphicFramePr>
        <p:xfrm>
          <a:off x="4783791" y="2831446"/>
          <a:ext cx="1617037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037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</a:tblGrid>
              <a:tr h="253871">
                <a:tc>
                  <a:txBody>
                    <a:bodyPr/>
                    <a:lstStyle/>
                    <a:p>
                      <a:r>
                        <a:rPr lang="en-US" sz="1400" dirty="0"/>
                        <a:t>Expense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21655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transaction_id</a:t>
                      </a:r>
                      <a:r>
                        <a:rPr lang="en-US" sz="1400" dirty="0"/>
                        <a:t> </a:t>
                      </a:r>
                      <a:endParaRPr lang="en-UA" sz="1400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21655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transaction_type</a:t>
                      </a:r>
                      <a:endParaRPr lang="en-UA" sz="1400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9944"/>
                  </a:ext>
                </a:extLst>
              </a:tr>
              <a:tr h="216553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  <a:endParaRPr lang="en-UA" sz="1400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0895"/>
                  </a:ext>
                </a:extLst>
              </a:tr>
              <a:tr h="216553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  <a:endParaRPr lang="en-UA" sz="1400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14993"/>
                  </a:ext>
                </a:extLst>
              </a:tr>
              <a:tr h="216553"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  <a:endParaRPr lang="en-UA" sz="1400" dirty="0"/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09660"/>
                  </a:ext>
                </a:extLst>
              </a:tr>
              <a:tr h="1779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group_id</a:t>
                      </a:r>
                      <a:endParaRPr lang="en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27108"/>
                  </a:ext>
                </a:extLst>
              </a:tr>
              <a:tr h="1779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recurring</a:t>
                      </a:r>
                      <a:endParaRPr lang="en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86589"/>
                  </a:ext>
                </a:extLst>
              </a:tr>
              <a:tr h="1779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8E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624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E3896-AAF6-A7D9-389D-8D9F6D34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07147"/>
              </p:ext>
            </p:extLst>
          </p:nvPr>
        </p:nvGraphicFramePr>
        <p:xfrm>
          <a:off x="7068285" y="1063869"/>
          <a:ext cx="108070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07">
                  <a:extLst>
                    <a:ext uri="{9D8B030D-6E8A-4147-A177-3AD203B41FA5}">
                      <a16:colId xmlns:a16="http://schemas.microsoft.com/office/drawing/2014/main" val="355840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6643"/>
                  </a:ext>
                </a:extLst>
              </a:tr>
              <a:tr h="125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income_id</a:t>
                      </a:r>
                      <a:r>
                        <a:rPr lang="en-US" sz="1400" dirty="0"/>
                        <a:t> 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0384"/>
                  </a:ext>
                </a:extLst>
              </a:tr>
              <a:tr h="125583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14993"/>
                  </a:ext>
                </a:extLst>
              </a:tr>
              <a:tr h="125583"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09660"/>
                  </a:ext>
                </a:extLst>
              </a:tr>
              <a:tr h="125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532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CE960E-D480-AE3A-722B-7E8A9DE35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96574"/>
              </p:ext>
            </p:extLst>
          </p:nvPr>
        </p:nvGraphicFramePr>
        <p:xfrm>
          <a:off x="1750460" y="5415013"/>
          <a:ext cx="94798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7981">
                  <a:extLst>
                    <a:ext uri="{9D8B030D-6E8A-4147-A177-3AD203B41FA5}">
                      <a16:colId xmlns:a16="http://schemas.microsoft.com/office/drawing/2014/main" val="2246699849"/>
                    </a:ext>
                  </a:extLst>
                </a:gridCol>
              </a:tblGrid>
              <a:tr h="249929">
                <a:tc>
                  <a:txBody>
                    <a:bodyPr/>
                    <a:lstStyle/>
                    <a:p>
                      <a:r>
                        <a:rPr lang="en-US" sz="1400" dirty="0"/>
                        <a:t>Groups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1930"/>
                  </a:ext>
                </a:extLst>
              </a:tr>
              <a:tr h="2499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8367"/>
                  </a:ext>
                </a:extLst>
              </a:tr>
              <a:tr h="249929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67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B7A44C-90B3-1366-DF0C-32245E635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43636"/>
              </p:ext>
            </p:extLst>
          </p:nvPr>
        </p:nvGraphicFramePr>
        <p:xfrm>
          <a:off x="7687770" y="4348213"/>
          <a:ext cx="139638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6389">
                  <a:extLst>
                    <a:ext uri="{9D8B030D-6E8A-4147-A177-3AD203B41FA5}">
                      <a16:colId xmlns:a16="http://schemas.microsoft.com/office/drawing/2014/main" val="2418605201"/>
                    </a:ext>
                  </a:extLst>
                </a:gridCol>
              </a:tblGrid>
              <a:tr h="251948"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09005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balance_id</a:t>
                      </a:r>
                      <a:r>
                        <a:rPr lang="en-US" sz="1400" dirty="0"/>
                        <a:t> 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47610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balance_type</a:t>
                      </a:r>
                      <a:r>
                        <a:rPr lang="en-US" sz="1400" dirty="0"/>
                        <a:t> 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00906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93213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r>
                        <a:rPr lang="en-US" sz="1400" dirty="0"/>
                        <a:t>set_balance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79077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29179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2CD0A3-75D8-F9D8-54E5-9F4FBBCE05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60296" y="1825869"/>
            <a:ext cx="3807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A294D3-E1AB-5956-6E2E-FB2DE544AF0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910667" y="2329921"/>
            <a:ext cx="1660897" cy="20853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90D20BF-C871-3451-9301-2BF05A518C60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2698441" y="5574646"/>
            <a:ext cx="2893868" cy="297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AF8E757-51FA-610F-D206-8D88441FC7E3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rot="16200000" flipH="1">
            <a:off x="3814787" y="-6758"/>
            <a:ext cx="4153024" cy="6385719"/>
          </a:xfrm>
          <a:prstGeom prst="bentConnector4">
            <a:avLst>
              <a:gd name="adj1" fmla="val -5504"/>
              <a:gd name="adj2" fmla="val 1035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3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42652F-00F4-ACE2-AB78-C8BE3C3D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A" dirty="0"/>
              <a:t>File Structure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D1291EE-D9E0-E9F2-2603-56B5159AA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06CF-351C-CF28-D294-15C2824B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A" sz="2000" dirty="0"/>
              <a:t>File with Backend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A" sz="2000" dirty="0"/>
              <a:t>File with Front-end descriptions (import backend)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A" sz="2000" dirty="0"/>
              <a:t>atabase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</a:t>
            </a:r>
            <a:r>
              <a:rPr lang="en-UA" sz="2000" dirty="0"/>
              <a:t>og file </a:t>
            </a:r>
            <a:endParaRPr lang="uk-UA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Summary file that lists all files and additional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files if required by the CS50</a:t>
            </a:r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453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F0288F-9C5F-109A-DE11-4B795229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A" sz="4000" dirty="0"/>
              <a:t>Front-End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FE470-3D5F-580B-ED1E-0334D6672F96}"/>
              </a:ext>
            </a:extLst>
          </p:cNvPr>
          <p:cNvSpPr txBox="1"/>
          <p:nvPr/>
        </p:nvSpPr>
        <p:spPr>
          <a:xfrm>
            <a:off x="838201" y="3744263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Functional sections</a:t>
            </a:r>
          </a:p>
        </p:txBody>
      </p:sp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565968D7-B9ED-8685-B37E-B95C97D40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54704"/>
              </p:ext>
            </p:extLst>
          </p:nvPr>
        </p:nvGraphicFramePr>
        <p:xfrm>
          <a:off x="4357688" y="357188"/>
          <a:ext cx="7375618" cy="578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842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DDE925-8126-B7E7-5E66-DF3091B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A" sz="4000" dirty="0"/>
              <a:t>Frames details</a:t>
            </a:r>
            <a:br>
              <a:rPr lang="en-UA" sz="4000" dirty="0"/>
            </a:br>
            <a:r>
              <a:rPr lang="en-UA" sz="2000" dirty="0"/>
              <a:t>(required ones only)  </a:t>
            </a:r>
            <a:endParaRPr lang="en-UA" sz="4000" dirty="0"/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F9C16BAA-7EBD-6D19-1DA1-DBAD2A4BB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71258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07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82A-32C8-1365-B1AC-4BE74028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Database structure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96A1-80ED-0FD1-3D2A-0234C173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A" dirty="0"/>
              <a:t>Requirements: </a:t>
            </a:r>
          </a:p>
          <a:p>
            <a:pPr marL="0" indent="0">
              <a:buNone/>
            </a:pPr>
            <a:r>
              <a:rPr lang="en-US" dirty="0"/>
              <a:t>“App shall parse excel file for category of </a:t>
            </a:r>
            <a:r>
              <a:rPr lang="en-US" b="1" dirty="0"/>
              <a:t>expenses</a:t>
            </a:r>
            <a:r>
              <a:rPr lang="en-US" dirty="0"/>
              <a:t>, </a:t>
            </a:r>
            <a:r>
              <a:rPr lang="en-US" b="1" dirty="0"/>
              <a:t>date</a:t>
            </a:r>
            <a:r>
              <a:rPr lang="en-US" dirty="0"/>
              <a:t>, </a:t>
            </a:r>
            <a:r>
              <a:rPr lang="en-US" b="1" dirty="0"/>
              <a:t>time</a:t>
            </a:r>
            <a:r>
              <a:rPr lang="en-US" dirty="0"/>
              <a:t>, and </a:t>
            </a:r>
            <a:r>
              <a:rPr lang="en-US" b="1" dirty="0"/>
              <a:t>name of item”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A" dirty="0"/>
              <a:t>Imported documets:</a:t>
            </a:r>
          </a:p>
          <a:p>
            <a:pPr marL="0" indent="0">
              <a:buNone/>
            </a:pPr>
            <a:r>
              <a:rPr lang="en-UA" b="1" dirty="0"/>
              <a:t>Categories</a:t>
            </a:r>
            <a:r>
              <a:rPr lang="en-UA" dirty="0"/>
              <a:t>: </a:t>
            </a:r>
            <a:r>
              <a:rPr lang="en-US" dirty="0"/>
              <a:t>food, transportation, utilities, entertainment, etc.</a:t>
            </a:r>
            <a:endParaRPr lang="en-UA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*Need to check Chase, Discover etc.</a:t>
            </a:r>
          </a:p>
          <a:p>
            <a:pPr marL="0" indent="0">
              <a:buNone/>
            </a:pPr>
            <a:endParaRPr lang="en-UA" dirty="0"/>
          </a:p>
          <a:p>
            <a:pPr marL="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31831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8B56-2A4B-633F-A3E2-D942D222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520700"/>
            <a:ext cx="10895106" cy="1325563"/>
          </a:xfrm>
        </p:spPr>
        <p:txBody>
          <a:bodyPr>
            <a:normAutofit/>
          </a:bodyPr>
          <a:lstStyle/>
          <a:p>
            <a:r>
              <a:rPr lang="en-UA" dirty="0"/>
              <a:t>Database structure II</a:t>
            </a:r>
            <a:br>
              <a:rPr lang="en-UA" dirty="0"/>
            </a:br>
            <a:r>
              <a:rPr lang="en-UA" sz="1800" dirty="0"/>
              <a:t>Schema suggestions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462B-C6E9-D1B0-0783-80274A5D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98" y="2230264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table </a:t>
            </a:r>
            <a:r>
              <a:rPr lang="en-US" sz="2400" b="1" dirty="0"/>
              <a:t>Transactions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1800" i="1" u="sng" dirty="0"/>
              <a:t>“</a:t>
            </a:r>
            <a:r>
              <a:rPr lang="en-US" sz="1800" i="1" u="sng" dirty="0" err="1"/>
              <a:t>transaction_type</a:t>
            </a:r>
            <a:r>
              <a:rPr lang="en-US" sz="1800" i="1" u="sng" dirty="0"/>
              <a:t>”</a:t>
            </a:r>
          </a:p>
          <a:p>
            <a:pPr marL="0" indent="0">
              <a:buNone/>
            </a:pPr>
            <a:r>
              <a:rPr lang="en-US" sz="1800" dirty="0"/>
              <a:t>such as "expense" or "income”</a:t>
            </a:r>
          </a:p>
          <a:p>
            <a:r>
              <a:rPr lang="en-US" sz="1800" i="1" u="sng" dirty="0"/>
              <a:t>”</a:t>
            </a:r>
            <a:r>
              <a:rPr lang="en-US" sz="1800" i="1" u="sng" dirty="0" err="1"/>
              <a:t>card_id</a:t>
            </a:r>
            <a:r>
              <a:rPr lang="en-US" sz="1800" i="1" u="sng" dirty="0"/>
              <a:t>”</a:t>
            </a:r>
          </a:p>
          <a:p>
            <a:pPr marL="0" indent="0">
              <a:buNone/>
            </a:pPr>
            <a:r>
              <a:rPr lang="en-US" sz="1800" dirty="0"/>
              <a:t>c</a:t>
            </a:r>
            <a:r>
              <a:rPr lang="en-UA" sz="1800" dirty="0"/>
              <a:t>ard desc</a:t>
            </a:r>
            <a:r>
              <a:rPr lang="en-US" sz="1800" dirty="0"/>
              <a:t>r</a:t>
            </a:r>
            <a:r>
              <a:rPr lang="en-UA" sz="1800" dirty="0"/>
              <a:t>iption or “cash”</a:t>
            </a:r>
            <a:endParaRPr lang="en-U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5AB727-E657-32A0-CA44-EE57D8804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2672"/>
              </p:ext>
            </p:extLst>
          </p:nvPr>
        </p:nvGraphicFramePr>
        <p:xfrm>
          <a:off x="4999766" y="2339340"/>
          <a:ext cx="60960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12349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46748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979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A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0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transaction_id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9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 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2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2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 2) 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en-UA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3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card_id</a:t>
                      </a:r>
                      <a:r>
                        <a:rPr lang="en-US" dirty="0"/>
                        <a:t> 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dirty="0"/>
                        <a:t>INT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</a:t>
                      </a:r>
                      <a:endParaRPr lang="en-UA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4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55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411A-4082-5106-73E4-6966DE6B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Database structure III</a:t>
            </a:r>
            <a:br>
              <a:rPr lang="en-UA" dirty="0"/>
            </a:br>
            <a:r>
              <a:rPr lang="en-UA" sz="1800" dirty="0"/>
              <a:t>Schema suggestions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48EA-5600-AFAC-D766-5806750B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       table </a:t>
            </a:r>
            <a:r>
              <a:rPr lang="en-US" sz="2800" b="1" dirty="0"/>
              <a:t>Cards</a:t>
            </a:r>
            <a:r>
              <a:rPr lang="en-US" sz="2800" dirty="0"/>
              <a:t>                                          table </a:t>
            </a:r>
            <a:r>
              <a:rPr lang="en-US" sz="2800" b="1" dirty="0"/>
              <a:t>Income</a:t>
            </a:r>
            <a:r>
              <a:rPr lang="en-US" sz="2800" dirty="0"/>
              <a:t>                      </a:t>
            </a:r>
            <a:endParaRPr lang="en-UA" sz="2800" dirty="0"/>
          </a:p>
          <a:p>
            <a:pPr marL="0" indent="0">
              <a:buNone/>
            </a:pPr>
            <a:endParaRPr lang="en-UA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746A90B-02E1-16E9-1486-46624FF7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47191"/>
              </p:ext>
            </p:extLst>
          </p:nvPr>
        </p:nvGraphicFramePr>
        <p:xfrm>
          <a:off x="607284" y="2745336"/>
          <a:ext cx="4634565" cy="23348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4855">
                  <a:extLst>
                    <a:ext uri="{9D8B030D-6E8A-4147-A177-3AD203B41FA5}">
                      <a16:colId xmlns:a16="http://schemas.microsoft.com/office/drawing/2014/main" val="4099335517"/>
                    </a:ext>
                  </a:extLst>
                </a:gridCol>
                <a:gridCol w="1544855">
                  <a:extLst>
                    <a:ext uri="{9D8B030D-6E8A-4147-A177-3AD203B41FA5}">
                      <a16:colId xmlns:a16="http://schemas.microsoft.com/office/drawing/2014/main" val="3838221143"/>
                    </a:ext>
                  </a:extLst>
                </a:gridCol>
                <a:gridCol w="1544855">
                  <a:extLst>
                    <a:ext uri="{9D8B030D-6E8A-4147-A177-3AD203B41FA5}">
                      <a16:colId xmlns:a16="http://schemas.microsoft.com/office/drawing/2014/main" val="530121178"/>
                    </a:ext>
                  </a:extLst>
                </a:gridCol>
              </a:tblGrid>
              <a:tr h="613182">
                <a:tc>
                  <a:txBody>
                    <a:bodyPr/>
                    <a:lstStyle/>
                    <a:p>
                      <a:r>
                        <a:rPr lang="en-UA" sz="16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sz="16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sz="16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2987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card_id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  <a:endParaRPr lang="en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KEY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85355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r>
                        <a:rPr lang="en-UA" sz="1800" dirty="0"/>
                        <a:t>card_name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VARCHAR(50) </a:t>
                      </a:r>
                      <a:endParaRPr lang="en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NULL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59156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  <a:r>
                        <a:rPr lang="en-UA" sz="1800" dirty="0"/>
                        <a:t>ard_type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VARCHAR(50) </a:t>
                      </a:r>
                      <a:endParaRPr lang="en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NULL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2775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19C12-0229-1945-D8CD-01CAF22B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47271"/>
              </p:ext>
            </p:extLst>
          </p:nvPr>
        </p:nvGraphicFramePr>
        <p:xfrm>
          <a:off x="6306819" y="2751981"/>
          <a:ext cx="5046981" cy="232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7">
                  <a:extLst>
                    <a:ext uri="{9D8B030D-6E8A-4147-A177-3AD203B41FA5}">
                      <a16:colId xmlns:a16="http://schemas.microsoft.com/office/drawing/2014/main" val="2357441058"/>
                    </a:ext>
                  </a:extLst>
                </a:gridCol>
                <a:gridCol w="1682327">
                  <a:extLst>
                    <a:ext uri="{9D8B030D-6E8A-4147-A177-3AD203B41FA5}">
                      <a16:colId xmlns:a16="http://schemas.microsoft.com/office/drawing/2014/main" val="3415777433"/>
                    </a:ext>
                  </a:extLst>
                </a:gridCol>
                <a:gridCol w="1682327">
                  <a:extLst>
                    <a:ext uri="{9D8B030D-6E8A-4147-A177-3AD203B41FA5}">
                      <a16:colId xmlns:a16="http://schemas.microsoft.com/office/drawing/2014/main" val="1493554710"/>
                    </a:ext>
                  </a:extLst>
                </a:gridCol>
              </a:tblGrid>
              <a:tr h="367380">
                <a:tc>
                  <a:txBody>
                    <a:bodyPr/>
                    <a:lstStyle/>
                    <a:p>
                      <a:r>
                        <a:rPr lang="en-UA" sz="16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sz="16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sz="16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03228"/>
                  </a:ext>
                </a:extLst>
              </a:tr>
              <a:tr h="488541">
                <a:tc>
                  <a:txBody>
                    <a:bodyPr/>
                    <a:lstStyle/>
                    <a:p>
                      <a:r>
                        <a:rPr lang="en-US" sz="1800" dirty="0" err="1"/>
                        <a:t>i</a:t>
                      </a:r>
                      <a:r>
                        <a:rPr lang="en-UA" sz="1800" dirty="0"/>
                        <a:t>ncome_id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  <a:endParaRPr lang="en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KEY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9627"/>
                  </a:ext>
                </a:extLst>
              </a:tr>
              <a:tr h="488541">
                <a:tc>
                  <a:txBody>
                    <a:bodyPr/>
                    <a:lstStyle/>
                    <a:p>
                      <a:r>
                        <a:rPr lang="en-UA" sz="18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VARCHAR(50) </a:t>
                      </a:r>
                      <a:endParaRPr lang="en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NULL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0379"/>
                  </a:ext>
                </a:extLst>
              </a:tr>
              <a:tr h="488541">
                <a:tc>
                  <a:txBody>
                    <a:bodyPr/>
                    <a:lstStyle/>
                    <a:p>
                      <a:r>
                        <a:rPr lang="en-UA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A" sz="16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71335"/>
                  </a:ext>
                </a:extLst>
              </a:tr>
              <a:tr h="488541">
                <a:tc>
                  <a:txBody>
                    <a:bodyPr/>
                    <a:lstStyle/>
                    <a:p>
                      <a:r>
                        <a:rPr lang="en-UA" sz="18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DECIMAL(10, 2)</a:t>
                      </a:r>
                      <a:endParaRPr lang="en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7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5A20-CEA4-03DB-6C5C-6CD9AF0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Backend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1D67-D3B8-7B2E-2485-07A06FAC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A" dirty="0"/>
              <a:t>unctions to extract data and pass it to front-end labels to display information </a:t>
            </a:r>
          </a:p>
          <a:p>
            <a:pPr marL="0" indent="0">
              <a:buNone/>
            </a:pPr>
            <a:r>
              <a:rPr lang="en-UA" dirty="0"/>
              <a:t>Functions to add information (manual input and upload)</a:t>
            </a:r>
          </a:p>
          <a:p>
            <a:pPr marL="0" indent="0">
              <a:buNone/>
            </a:pPr>
            <a:r>
              <a:rPr lang="en-UA" dirty="0"/>
              <a:t>Functions to update information on the front-end</a:t>
            </a:r>
          </a:p>
          <a:p>
            <a:pPr marL="0" indent="0">
              <a:buNone/>
            </a:pPr>
            <a:r>
              <a:rPr lang="en-UA" dirty="0"/>
              <a:t>Functions to delete information </a:t>
            </a:r>
          </a:p>
          <a:p>
            <a:pPr marL="0" indent="0">
              <a:buNone/>
            </a:pPr>
            <a:r>
              <a:rPr lang="en-UA" dirty="0"/>
              <a:t>Functions to log the record</a:t>
            </a:r>
          </a:p>
        </p:txBody>
      </p:sp>
    </p:spTree>
    <p:extLst>
      <p:ext uri="{BB962C8B-B14F-4D97-AF65-F5344CB8AC3E}">
        <p14:creationId xmlns:p14="http://schemas.microsoft.com/office/powerpoint/2010/main" val="321705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1307-FE6A-2FE1-39A7-883B81A5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Optional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D57E4-733E-E293-1FA9-82D62A848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04332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94859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242541"/>
      </a:dk2>
      <a:lt2>
        <a:srgbClr val="E2E8E2"/>
      </a:lt2>
      <a:accent1>
        <a:srgbClr val="C617D5"/>
      </a:accent1>
      <a:accent2>
        <a:srgbClr val="8929E7"/>
      </a:accent2>
      <a:accent3>
        <a:srgbClr val="E729A7"/>
      </a:accent3>
      <a:accent4>
        <a:srgbClr val="6BB714"/>
      </a:accent4>
      <a:accent5>
        <a:srgbClr val="34BB21"/>
      </a:accent5>
      <a:accent6>
        <a:srgbClr val="15BD47"/>
      </a:accent6>
      <a:hlink>
        <a:srgbClr val="39953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1040</Words>
  <Application>Microsoft Office PowerPoint</Application>
  <PresentationFormat>Widescreen</PresentationFormat>
  <Paragraphs>280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AvenirNext LT Pro Medium</vt:lpstr>
      <vt:lpstr>Arial</vt:lpstr>
      <vt:lpstr>Avenir Next LT Pro</vt:lpstr>
      <vt:lpstr>Calibri</vt:lpstr>
      <vt:lpstr>Sabon Next LT</vt:lpstr>
      <vt:lpstr>DappledVTI</vt:lpstr>
      <vt:lpstr>Program Design</vt:lpstr>
      <vt:lpstr>File Structure</vt:lpstr>
      <vt:lpstr>Front-End</vt:lpstr>
      <vt:lpstr>Frames details (required ones only)  </vt:lpstr>
      <vt:lpstr>Database structure I</vt:lpstr>
      <vt:lpstr>Database structure II Schema suggestions</vt:lpstr>
      <vt:lpstr>Database structure III Schema suggestions</vt:lpstr>
      <vt:lpstr>Backend grouping</vt:lpstr>
      <vt:lpstr>Optional</vt:lpstr>
      <vt:lpstr>Discussion</vt:lpstr>
      <vt:lpstr>TODO</vt:lpstr>
      <vt:lpstr>Schemas: Expense </vt:lpstr>
      <vt:lpstr>Schemas: Income </vt:lpstr>
      <vt:lpstr>Schemas: Group </vt:lpstr>
      <vt:lpstr>Schemas: Balance </vt:lpstr>
      <vt:lpstr>Schemas: User Accounts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</dc:title>
  <dc:creator>Microsoft Office User</dc:creator>
  <cp:lastModifiedBy>Kaita Tsuchiya</cp:lastModifiedBy>
  <cp:revision>33</cp:revision>
  <dcterms:created xsi:type="dcterms:W3CDTF">2023-06-15T03:51:20Z</dcterms:created>
  <dcterms:modified xsi:type="dcterms:W3CDTF">2023-07-10T05:20:58Z</dcterms:modified>
</cp:coreProperties>
</file>