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6150bf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6150bf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36150bf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36150bf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36150bf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36150bf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36150bf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36150bf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6150bf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6150bf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6150bf1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6150bf1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2675" y="1249200"/>
            <a:ext cx="8520600" cy="11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VPN tunneling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79875"/>
            <a:ext cx="85206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Oksana Baranova &amp; Arthur Carels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Professors: Tuomas Aura, Aleksi Peltonen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672" y="254356"/>
            <a:ext cx="1552574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717150" y="4369125"/>
            <a:ext cx="1823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January 2021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38" y="248600"/>
            <a:ext cx="7734723" cy="4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40625" y="478875"/>
            <a:ext cx="24507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10.2.0.0/16 address space is used on the cloud side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GOALS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99350" y="1755450"/>
            <a:ext cx="8520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VPN tunnel between clients and cloud servers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Traffic in tunnel encrypted (ESP)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Set up proper routing rules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General security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ru" sz="2400">
                <a:solidFill>
                  <a:srgbClr val="000000"/>
                </a:solidFill>
              </a:rPr>
              <a:t>Authentication by secret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ru" sz="2400">
                <a:solidFill>
                  <a:srgbClr val="000000"/>
                </a:solidFill>
              </a:rPr>
              <a:t>Creation of private subnetwork </a:t>
            </a:r>
            <a:r>
              <a:rPr lang="ru" sz="2400">
                <a:solidFill>
                  <a:srgbClr val="000000"/>
                </a:solidFill>
              </a:rPr>
              <a:t>for servers (10.2.0.0/16)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ru" sz="2400">
                <a:solidFill>
                  <a:srgbClr val="000000"/>
                </a:solidFill>
              </a:rPr>
              <a:t>iptables: → NAT port forwarding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              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312100" y="133300"/>
            <a:ext cx="45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Gateway configuration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70425" y="706000"/>
            <a:ext cx="3424500" cy="4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</a:rPr>
              <a:t>etc/ipsec.conf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conn S_TO_A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	</a:t>
            </a:r>
            <a:r>
              <a:rPr lang="ru" sz="1400">
                <a:solidFill>
                  <a:srgbClr val="FF0000"/>
                </a:solidFill>
              </a:rPr>
              <a:t>type = tunnel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authby=secret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left=172.30.30.30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leftsubnet=172.30.30.30/32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right=172.16.16.16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rightsubnet=172.16.16.16/32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ike=aes256-sha2_256-modp2048</a:t>
            </a:r>
            <a:r>
              <a:rPr lang="ru" sz="1400">
                <a:solidFill>
                  <a:srgbClr val="FF0000"/>
                </a:solidFill>
              </a:rPr>
              <a:t>!</a:t>
            </a:r>
            <a:r>
              <a:rPr lang="ru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esp=aes256-sha2_256</a:t>
            </a:r>
            <a:r>
              <a:rPr lang="ru" sz="1400">
                <a:solidFill>
                  <a:srgbClr val="FF0000"/>
                </a:solidFill>
              </a:rPr>
              <a:t>!</a:t>
            </a:r>
            <a:r>
              <a:rPr lang="ru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keyingtries=0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ikelifetime=1h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lifetime=8h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dpddelay=30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dpdtimeout=120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dpdaction=restart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auto=start</a:t>
            </a:r>
            <a:endParaRPr sz="1400"/>
          </a:p>
        </p:txBody>
      </p:sp>
      <p:sp>
        <p:nvSpPr>
          <p:cNvPr id="82" name="Google Shape;82;p17"/>
          <p:cNvSpPr txBox="1"/>
          <p:nvPr/>
        </p:nvSpPr>
        <p:spPr>
          <a:xfrm>
            <a:off x="4028675" y="1013100"/>
            <a:ext cx="49263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/etc/ipsec.secrets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# This file holds shared secrets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for authentication.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 172.30.30.30 172.16.16.16 : PSK </a:t>
            </a:r>
            <a:r>
              <a:rPr lang="ru">
                <a:solidFill>
                  <a:schemeClr val="dk1"/>
                </a:solidFill>
              </a:rPr>
              <a:t>"dKVLhZa/cXQg2x3CCRxUYqfQPFMp0HO2"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FF0000"/>
                </a:solidFill>
              </a:rPr>
              <a:t>172.30.30.30 172.17.17.17 : PSK </a:t>
            </a:r>
            <a:r>
              <a:rPr lang="ru">
                <a:solidFill>
                  <a:schemeClr val="dk1"/>
                </a:solidFill>
              </a:rPr>
              <a:t>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syMhWOzOvfwoQ9lg/C6q/+DSJEEOkIWO</a:t>
            </a:r>
            <a:r>
              <a:rPr lang="ru">
                <a:solidFill>
                  <a:schemeClr val="dk1"/>
                </a:solidFill>
              </a:rPr>
              <a:t>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Keys generated via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</a:rPr>
              <a:t>head -c 24 /dev/urandom | base64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→ Randomness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Working tunnel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10925" y="1166625"/>
            <a:ext cx="35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(router): </a:t>
            </a:r>
            <a:r>
              <a:rPr i="1" lang="ru"/>
              <a:t>sudo tcpdump -i enp0s8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Note: All traffic is encrypted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Note: Only public addresses of gateway are exposed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50" y="532475"/>
            <a:ext cx="4517849" cy="42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 + demo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