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67" r:id="rId5"/>
    <p:sldId id="258" r:id="rId6"/>
    <p:sldId id="259" r:id="rId7"/>
    <p:sldId id="260" r:id="rId8"/>
    <p:sldId id="261" r:id="rId9"/>
    <p:sldId id="262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768"/>
  </p:normalViewPr>
  <p:slideViewPr>
    <p:cSldViewPr snapToGrid="0" snapToObjects="1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5C74-4309-6A4A-BFB2-18415A57F4AD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68AD-DB80-DC4B-BD3B-095780CE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068AD-DB80-DC4B-BD3B-095780CE1A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4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9B88-4B27-B142-B8AA-F5F77E93121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A0BE-68B7-5946-A046-2F175BB2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bpedia.org/sparq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Rule-Based NER +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Chatbot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Power of Heuristics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Feature engineering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6" y="1309140"/>
            <a:ext cx="8360228" cy="5416773"/>
          </a:xfrm>
        </p:spPr>
      </p:pic>
    </p:spTree>
    <p:extLst>
      <p:ext uri="{BB962C8B-B14F-4D97-AF65-F5344CB8AC3E}">
        <p14:creationId xmlns:p14="http://schemas.microsoft.com/office/powerpoint/2010/main" val="12769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Find the location’s name boundary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8" y="1690688"/>
            <a:ext cx="3591023" cy="4351338"/>
          </a:xfrm>
        </p:spPr>
      </p:pic>
      <p:sp>
        <p:nvSpPr>
          <p:cNvPr id="6" name="TextBox 5"/>
          <p:cNvSpPr txBox="1"/>
          <p:nvPr/>
        </p:nvSpPr>
        <p:spPr>
          <a:xfrm>
            <a:off x="6353299" y="1781299"/>
            <a:ext cx="5000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 usual problem in NLP. Even though sometimes the entities will overlap, it’s faster to ignore that problem and use a simple method.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 recursion function: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def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recursion(stack, result):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if stack == []: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  return result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else: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  # process stack, modify result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  return recursion(list, stack-1, result)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Connect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he Locations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Ontology facts: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fly_from_to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Lviv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New York)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Where are you flying from?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Where are you flying to?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Rule-based: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if the pronoun “to” is before the entity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 Rule-Based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Chatbot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From Scratch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Initialize and exit conversation.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Match function.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Measure keywords intersection or use regex for matching.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Task!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Simple greeting function.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Task!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Construct a dialog: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light booking function.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46166" y="110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3194" y="479691"/>
            <a:ext cx="4726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Extract reference data.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Preprocess raw text data.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Recognize the date.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Find the location.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Find reference: from or to?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Create a bot.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Create a booking flight dialog.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Catch exceptions.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533" y="0"/>
            <a:ext cx="831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46166" y="110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27" y="1579418"/>
            <a:ext cx="9942766" cy="517659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Natural Language Understanding as a part of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chatbot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structure</a:t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What is NER</a:t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506"/>
            <a:ext cx="9912079" cy="4633457"/>
          </a:xfrm>
        </p:spPr>
      </p:pic>
    </p:spTree>
    <p:extLst>
      <p:ext uri="{BB962C8B-B14F-4D97-AF65-F5344CB8AC3E}">
        <p14:creationId xmlns:p14="http://schemas.microsoft.com/office/powerpoint/2010/main" val="20699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Rule-Based Named Entity Recognition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Simple rule-based NER: find locations and dates.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Steps: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Extract a gazetteer from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DBPedia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using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SparkQL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Preprocess raw text data.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Rules for named entity recognition.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Recursion function for named entity boundary disambiguation.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Reference resolution.</a:t>
            </a:r>
          </a:p>
          <a:p>
            <a:pPr marL="514350" indent="-514350">
              <a:buAutoNum type="arabicPeriod"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Requests to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DBPedia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using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SparkQL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Task!</a:t>
            </a:r>
          </a:p>
          <a:p>
            <a:pPr marL="0" indent="0">
              <a:buNone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From Python: use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SPARQLWrapper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From the endpoint: use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https://dbpedia.org/sparql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Extract names of countries that have a population of at least </a:t>
            </a:r>
            <a:r>
              <a:rPr lang="is-IS" dirty="0" smtClean="0">
                <a:latin typeface="Times New Roman" charset="0"/>
                <a:ea typeface="Times New Roman" charset="0"/>
                <a:cs typeface="Times New Roman" charset="0"/>
              </a:rPr>
              <a:t>10000.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Task!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Preprocess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raw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Language identification (if multiple languages)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Sentence boundary disambiguation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Tokenization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POS-tagging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Lemmatization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Recognize the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Task!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Write a set of regex to recognize various date expressions, such as: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01/12/1995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August 23d, 2005</a:t>
            </a: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31st of May 2017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Once the date is found, parse it into the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'%</a:t>
            </a:r>
            <a:r>
              <a:rPr lang="mr-IN" dirty="0" err="1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 %</a:t>
            </a:r>
            <a:r>
              <a:rPr lang="mr-IN" dirty="0" err="1" smtClean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, %</a:t>
            </a:r>
            <a:r>
              <a:rPr lang="mr-IN" dirty="0" err="1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format (June 5th, 2018).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Find the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Task!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Using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heuristic knowledge, devise 3-4 rules for what constitutes a location.</a:t>
            </a:r>
          </a:p>
          <a:p>
            <a:pPr marL="0" indent="0">
              <a:buNone/>
            </a:pP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Hints: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Check if it’s in the gazetteer.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Check if the POS-tag is for proper noun.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Check if there is a preposition POS-tag (‘IN’ or ‘TO’) before the candidate location.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351</Words>
  <Application>Microsoft Macintosh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Arial</vt:lpstr>
      <vt:lpstr>Office Theme</vt:lpstr>
      <vt:lpstr>Rule-Based NER + Chatbot</vt:lpstr>
      <vt:lpstr>PowerPoint Presentation</vt:lpstr>
      <vt:lpstr>PowerPoint Presentation</vt:lpstr>
      <vt:lpstr>What is NER </vt:lpstr>
      <vt:lpstr>Rule-Based Named Entity Recognition</vt:lpstr>
      <vt:lpstr>Requests to DBPedia using SparkQL</vt:lpstr>
      <vt:lpstr>Task! Preprocess raw text data</vt:lpstr>
      <vt:lpstr>Recognize the date</vt:lpstr>
      <vt:lpstr>Find the location</vt:lpstr>
      <vt:lpstr>Feature engineering</vt:lpstr>
      <vt:lpstr>Find the location’s name boundary</vt:lpstr>
      <vt:lpstr>Connect The Locations</vt:lpstr>
      <vt:lpstr>A Rule-Based Chatbot From Scratch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2018-06-07T23:40:47Z</dcterms:created>
  <dcterms:modified xsi:type="dcterms:W3CDTF">2018-06-08T08:59:24Z</dcterms:modified>
</cp:coreProperties>
</file>