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57" r:id="rId5"/>
    <p:sldId id="260" r:id="rId6"/>
    <p:sldId id="258" r:id="rId7"/>
    <p:sldId id="261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0BF-044F-4DB2-BDD5-1AC14CBFE5B0}" type="datetimeFigureOut">
              <a:rPr lang="pl-PL" smtClean="0"/>
              <a:t>08.11.2021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5F114-816F-47ED-9F1A-8ECF618248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923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0BF-044F-4DB2-BDD5-1AC14CBFE5B0}" type="datetimeFigureOut">
              <a:rPr lang="pl-PL" smtClean="0"/>
              <a:t>08.11.2021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5F114-816F-47ED-9F1A-8ECF618248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370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0BF-044F-4DB2-BDD5-1AC14CBFE5B0}" type="datetimeFigureOut">
              <a:rPr lang="pl-PL" smtClean="0"/>
              <a:t>08.11.2021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5F114-816F-47ED-9F1A-8ECF618248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320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0BF-044F-4DB2-BDD5-1AC14CBFE5B0}" type="datetimeFigureOut">
              <a:rPr lang="pl-PL" smtClean="0"/>
              <a:t>08.11.2021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5F114-816F-47ED-9F1A-8ECF618248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310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0BF-044F-4DB2-BDD5-1AC14CBFE5B0}" type="datetimeFigureOut">
              <a:rPr lang="pl-PL" smtClean="0"/>
              <a:t>08.11.2021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5F114-816F-47ED-9F1A-8ECF618248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138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0BF-044F-4DB2-BDD5-1AC14CBFE5B0}" type="datetimeFigureOut">
              <a:rPr lang="pl-PL" smtClean="0"/>
              <a:t>08.11.2021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5F114-816F-47ED-9F1A-8ECF618248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250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0BF-044F-4DB2-BDD5-1AC14CBFE5B0}" type="datetimeFigureOut">
              <a:rPr lang="pl-PL" smtClean="0"/>
              <a:t>08.11.2021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5F114-816F-47ED-9F1A-8ECF618248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95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0BF-044F-4DB2-BDD5-1AC14CBFE5B0}" type="datetimeFigureOut">
              <a:rPr lang="pl-PL" smtClean="0"/>
              <a:t>08.11.2021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5F114-816F-47ED-9F1A-8ECF618248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916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0BF-044F-4DB2-BDD5-1AC14CBFE5B0}" type="datetimeFigureOut">
              <a:rPr lang="pl-PL" smtClean="0"/>
              <a:t>08.11.2021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5F114-816F-47ED-9F1A-8ECF618248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406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0BF-044F-4DB2-BDD5-1AC14CBFE5B0}" type="datetimeFigureOut">
              <a:rPr lang="pl-PL" smtClean="0"/>
              <a:t>08.11.2021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5F114-816F-47ED-9F1A-8ECF618248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841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0BF-044F-4DB2-BDD5-1AC14CBFE5B0}" type="datetimeFigureOut">
              <a:rPr lang="pl-PL" smtClean="0"/>
              <a:t>08.11.2021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5F114-816F-47ED-9F1A-8ECF618248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19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530BF-044F-4DB2-BDD5-1AC14CBFE5B0}" type="datetimeFigureOut">
              <a:rPr lang="pl-PL" smtClean="0"/>
              <a:t>08.11.2021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5F114-816F-47ED-9F1A-8ECF618248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876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Szablony klas w C++ – zadanie do implementacji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Język i paradygmaty programowania – lab2</a:t>
            </a:r>
          </a:p>
          <a:p>
            <a:r>
              <a:rPr lang="pl-PL" dirty="0" smtClean="0"/>
              <a:t>WSM 2020</a:t>
            </a:r>
          </a:p>
          <a:p>
            <a:endParaRPr lang="pl-PL" dirty="0"/>
          </a:p>
          <a:p>
            <a:r>
              <a:rPr lang="pl-PL" dirty="0" smtClean="0"/>
              <a:t>						dr inż. Paweł Figat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6156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– ocena BDB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1174811" y="1566400"/>
            <a:ext cx="1048156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dirty="0" smtClean="0"/>
              <a:t>Jak na </a:t>
            </a:r>
            <a:r>
              <a:rPr lang="pl-PL" sz="3200" dirty="0" err="1" smtClean="0"/>
              <a:t>ocene</a:t>
            </a:r>
            <a:r>
              <a:rPr lang="pl-PL" sz="3200" dirty="0" smtClean="0"/>
              <a:t> </a:t>
            </a:r>
            <a:r>
              <a:rPr lang="pl-PL" sz="3200" dirty="0" err="1" smtClean="0"/>
              <a:t>db</a:t>
            </a:r>
            <a:r>
              <a:rPr lang="pl-PL" sz="3200" dirty="0" smtClean="0"/>
              <a:t> oraz zaimplementuj możliwość realizacji następujących operacji</a:t>
            </a:r>
            <a:endParaRPr lang="pl-PL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 dirty="0"/>
              <a:t>-2*2-3*4+2-3*3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 dirty="0" smtClean="0"/>
              <a:t>122*21-13*14+21-3</a:t>
            </a:r>
            <a:r>
              <a:rPr lang="pl-PL" sz="3200" dirty="0"/>
              <a:t>*(-3)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 dirty="0"/>
              <a:t>-2^2*2-3*4+2-3^(-3)</a:t>
            </a:r>
          </a:p>
        </p:txBody>
      </p:sp>
    </p:spTree>
    <p:extLst>
      <p:ext uri="{BB962C8B-B14F-4D97-AF65-F5344CB8AC3E}">
        <p14:creationId xmlns:p14="http://schemas.microsoft.com/office/powerpoint/2010/main" val="6515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Polecenie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Wykorzystujące mechanizm szablonów w języku C++ zaimplementuj program realizujący wyliczenie wartości wyrażenia arytmetycznego korzystając z algorytmu Odwrotnej Notacji Polskiej</a:t>
            </a:r>
          </a:p>
          <a:p>
            <a:r>
              <a:rPr lang="pl-PL" smtClean="0"/>
              <a:t> </a:t>
            </a:r>
            <a:endParaRPr lang="pl-PL" dirty="0" smtClean="0"/>
          </a:p>
          <a:p>
            <a:endParaRPr lang="pl-PL" dirty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13022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Algorytm obliczania wartości za pomocą ONP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smtClean="0"/>
              <a:t>Realizacja zadania wymaga wykonania dwóch etapów:</a:t>
            </a:r>
          </a:p>
          <a:p>
            <a:r>
              <a:rPr lang="pl-PL" dirty="0" smtClean="0"/>
              <a:t>1) Zamiana z postaci </a:t>
            </a:r>
            <a:r>
              <a:rPr lang="pl-PL" dirty="0" err="1" smtClean="0"/>
              <a:t>infixowej</a:t>
            </a:r>
            <a:r>
              <a:rPr lang="pl-PL" dirty="0" smtClean="0"/>
              <a:t> na </a:t>
            </a:r>
            <a:r>
              <a:rPr lang="pl-PL" dirty="0" err="1" smtClean="0"/>
              <a:t>postfixową</a:t>
            </a: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r>
              <a:rPr lang="pl-PL" dirty="0" smtClean="0"/>
              <a:t>2) Obliczenie wartości wyrażenia zapisanego w ONP</a:t>
            </a:r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120" y="2657962"/>
            <a:ext cx="5448260" cy="298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6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820" y="-1"/>
            <a:ext cx="4838330" cy="6772325"/>
          </a:xfrm>
          <a:prstGeom prst="rect">
            <a:avLst/>
          </a:prstGeom>
        </p:spPr>
      </p:pic>
      <p:sp>
        <p:nvSpPr>
          <p:cNvPr id="5" name="Tytuł 1"/>
          <p:cNvSpPr>
            <a:spLocks noGrp="1"/>
          </p:cNvSpPr>
          <p:nvPr>
            <p:ph type="title"/>
          </p:nvPr>
        </p:nvSpPr>
        <p:spPr>
          <a:xfrm>
            <a:off x="5388746" y="365125"/>
            <a:ext cx="5965054" cy="1325563"/>
          </a:xfrm>
        </p:spPr>
        <p:txBody>
          <a:bodyPr>
            <a:normAutofit/>
          </a:bodyPr>
          <a:lstStyle/>
          <a:p>
            <a:r>
              <a:rPr lang="pl-PL" dirty="0" smtClean="0"/>
              <a:t>Przekształcenie do postaci </a:t>
            </a:r>
            <a:r>
              <a:rPr lang="pl-PL" dirty="0" err="1" smtClean="0"/>
              <a:t>postfix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0589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zamiany wyrażenia</a:t>
            </a:r>
            <a:br>
              <a:rPr lang="pl-PL" dirty="0" smtClean="0"/>
            </a:br>
            <a:r>
              <a:rPr lang="pl-PL" dirty="0" smtClean="0"/>
              <a:t> (</a:t>
            </a:r>
            <a:r>
              <a:rPr lang="pl-PL" dirty="0" err="1" smtClean="0"/>
              <a:t>a+b</a:t>
            </a:r>
            <a:r>
              <a:rPr lang="pl-PL" dirty="0" smtClean="0"/>
              <a:t>)*</a:t>
            </a:r>
            <a:r>
              <a:rPr lang="pl-PL" dirty="0" err="1" smtClean="0"/>
              <a:t>c+d</a:t>
            </a:r>
            <a:r>
              <a:rPr lang="pl-PL" dirty="0" smtClean="0"/>
              <a:t>*a 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15" y="1580225"/>
            <a:ext cx="7599285" cy="499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0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Obliczenie wartości wyrażenia zapisanego w postaci </a:t>
            </a:r>
            <a:r>
              <a:rPr lang="pl-PL" dirty="0" err="1" smtClean="0"/>
              <a:t>infixowej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3279"/>
            <a:ext cx="38778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7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1641"/>
            <a:ext cx="4239827" cy="513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3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 ocenę </a:t>
            </a:r>
            <a:r>
              <a:rPr lang="pl-PL" dirty="0"/>
              <a:t>DST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Zaimplementuj program omawiany na zajęciach aby umożliwiał rozwiązanie następujących operacji (bez szablonów klas i funkcji, liczby od 0 do 9)</a:t>
            </a:r>
            <a:endParaRPr lang="pl-PL" dirty="0"/>
          </a:p>
          <a:p>
            <a:pPr lvl="1"/>
            <a:r>
              <a:rPr lang="pl-PL" dirty="0" smtClean="0"/>
              <a:t>2*2-3*4+2-3*3</a:t>
            </a:r>
            <a:endParaRPr lang="pl-PL" dirty="0"/>
          </a:p>
          <a:p>
            <a:pPr lvl="1"/>
            <a:r>
              <a:rPr lang="pl-PL" dirty="0"/>
              <a:t>(2*2-3)*4+(2-3)*3</a:t>
            </a:r>
          </a:p>
          <a:p>
            <a:pPr lvl="1"/>
            <a:r>
              <a:rPr lang="pl-PL" dirty="0"/>
              <a:t>(2*(2-3))*4+(2-3)*3</a:t>
            </a:r>
          </a:p>
          <a:p>
            <a:pPr lvl="1"/>
            <a:r>
              <a:rPr lang="pl-PL" dirty="0"/>
              <a:t>(2*2-3)*(4+(2-3)*3)</a:t>
            </a:r>
          </a:p>
          <a:p>
            <a:pPr lvl="1"/>
            <a:r>
              <a:rPr lang="pl-PL" dirty="0"/>
              <a:t>(2*2-3)*(4+(2-3))*3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6606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– ocena DB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937334" y="143648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Jak na ocenę </a:t>
            </a:r>
            <a:r>
              <a:rPr lang="pl-PL" dirty="0" err="1" smtClean="0"/>
              <a:t>dst</a:t>
            </a:r>
            <a:r>
              <a:rPr lang="pl-PL" dirty="0" smtClean="0"/>
              <a:t> oraz zaimplementuj program aby umożliwiał rozwiązanie zadania z wykorzystaniem  szablonów klas i szablonów funkcji (dowolne</a:t>
            </a:r>
            <a:r>
              <a:rPr lang="pl-PL" dirty="0"/>
              <a:t> liczby </a:t>
            </a:r>
            <a:r>
              <a:rPr lang="pl-PL" dirty="0" smtClean="0"/>
              <a:t>naturalne):</a:t>
            </a:r>
          </a:p>
          <a:p>
            <a:pPr marL="0" indent="0">
              <a:buNone/>
            </a:pPr>
            <a:r>
              <a:rPr lang="pl-PL" dirty="0" smtClean="0"/>
              <a:t> </a:t>
            </a:r>
          </a:p>
          <a:p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997629" y="2762050"/>
            <a:ext cx="69371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smtClean="0"/>
              <a:t>2*2-311*411+21-3*3</a:t>
            </a:r>
            <a:endParaRPr lang="pl-P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(</a:t>
            </a:r>
            <a:r>
              <a:rPr lang="pl-PL" dirty="0" smtClean="0"/>
              <a:t>2*112-3</a:t>
            </a:r>
            <a:r>
              <a:rPr lang="pl-PL" dirty="0"/>
              <a:t>)*4+(2-3)*</a:t>
            </a:r>
            <a:r>
              <a:rPr lang="pl-PL" dirty="0" smtClean="0"/>
              <a:t>321</a:t>
            </a:r>
            <a:endParaRPr lang="pl-P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(2*(2-3))*4+(</a:t>
            </a:r>
            <a:r>
              <a:rPr lang="pl-PL" dirty="0" smtClean="0"/>
              <a:t>221-3</a:t>
            </a:r>
            <a:r>
              <a:rPr lang="pl-PL" dirty="0"/>
              <a:t>)*3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(</a:t>
            </a:r>
            <a:r>
              <a:rPr lang="pl-PL" dirty="0" smtClean="0"/>
              <a:t>2*2-13)*(14</a:t>
            </a:r>
            <a:r>
              <a:rPr lang="pl-PL" dirty="0"/>
              <a:t>+(2-3)*3)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smtClean="0"/>
              <a:t>(112*2-3</a:t>
            </a:r>
            <a:r>
              <a:rPr lang="pl-PL" dirty="0"/>
              <a:t>)*(4+(2-3))*3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9234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4D31A49C0D0654CB7896E08530DA1FC" ma:contentTypeVersion="1" ma:contentTypeDescription="Utwórz nowy dokument." ma:contentTypeScope="" ma:versionID="586f07b70d51f032e8696a7e39be330e">
  <xsd:schema xmlns:xsd="http://www.w3.org/2001/XMLSchema" xmlns:xs="http://www.w3.org/2001/XMLSchema" xmlns:p="http://schemas.microsoft.com/office/2006/metadata/properties" xmlns:ns2="077bddda-cdab-4461-95b3-7eea99b4578c" targetNamespace="http://schemas.microsoft.com/office/2006/metadata/properties" ma:root="true" ma:fieldsID="aaf5b0eb150b5b877acc5937fd5240b8" ns2:_="">
    <xsd:import namespace="077bddda-cdab-4461-95b3-7eea99b4578c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7bddda-cdab-4461-95b3-7eea99b4578c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077bddda-cdab-4461-95b3-7eea99b4578c" xsi:nil="true"/>
  </documentManagement>
</p:properties>
</file>

<file path=customXml/itemProps1.xml><?xml version="1.0" encoding="utf-8"?>
<ds:datastoreItem xmlns:ds="http://schemas.openxmlformats.org/officeDocument/2006/customXml" ds:itemID="{8598BE5E-A89C-48E3-B20A-58A373D7E5A1}"/>
</file>

<file path=customXml/itemProps2.xml><?xml version="1.0" encoding="utf-8"?>
<ds:datastoreItem xmlns:ds="http://schemas.openxmlformats.org/officeDocument/2006/customXml" ds:itemID="{E027844B-2F03-4812-A6FC-D7CBEC45950E}"/>
</file>

<file path=customXml/itemProps3.xml><?xml version="1.0" encoding="utf-8"?>
<ds:datastoreItem xmlns:ds="http://schemas.openxmlformats.org/officeDocument/2006/customXml" ds:itemID="{31BE96FA-F235-44FC-AD44-FCD27C202F6D}"/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251</Words>
  <Application>Microsoft Office PowerPoint</Application>
  <PresentationFormat>Panoramiczny</PresentationFormat>
  <Paragraphs>48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Motyw pakietu Office</vt:lpstr>
      <vt:lpstr>Szablony klas w C++ – zadanie do implementacji</vt:lpstr>
      <vt:lpstr>Polecenie</vt:lpstr>
      <vt:lpstr>Algorytm obliczania wartości za pomocą ONP</vt:lpstr>
      <vt:lpstr>Przekształcenie do postaci postfix</vt:lpstr>
      <vt:lpstr>Przykład zamiany wyrażenia  (a+b)*c+d*a </vt:lpstr>
      <vt:lpstr>Obliczenie wartości wyrażenia zapisanego w postaci infixowej</vt:lpstr>
      <vt:lpstr>Przykład</vt:lpstr>
      <vt:lpstr>Na ocenę DST</vt:lpstr>
      <vt:lpstr>Zadanie – ocena DB</vt:lpstr>
      <vt:lpstr>Zadanie – ocena BDB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Szablony klas w C++ – zadanie do implementacji</dc:title>
  <dc:creator>Figat Paweł</dc:creator>
  <cp:lastModifiedBy>Figat Paweł</cp:lastModifiedBy>
  <cp:revision>12</cp:revision>
  <dcterms:created xsi:type="dcterms:W3CDTF">2020-11-28T12:40:30Z</dcterms:created>
  <dcterms:modified xsi:type="dcterms:W3CDTF">2021-11-08T21:27:20Z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0x01010004D31A49C0D0654CB7896E08530DA1FC</vt:lpwstr>
  </property>
</Properties>
</file>