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Prime Video Shows 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5767d128-95a7-4c79-a2ec-e871bdecc8cc}">
  <we:reference id="WA200003233" version="2.0.0.3" store="en-US" storeType="OMEX"/>
  <we:alternateReferences/>
  <we:properties>
    <we:property name="Microsoft.Office.CampaignId" value="&quot;none&quot;"/>
    <we:property name="reportUrl" value="&quot;/groups/me/reports/71f78025-effe-4679-9f79-5386191ea8d5/2e51fb89647251482054?bookmarkGuid=23eb034e-79e4-4878-859c-b7f2092cf766&amp;bookmarkUsage=1&amp;ctid=34bd8bed-2ac1-41ae-9f08-4e0a3f11706c&amp;fromEntryPoint=export&quot;"/>
    <we:property name="reportState" value="&quot;CONNECTED&quot;"/>
    <we:property name="artifactViewState" value="&quot;live&quot;"/>
    <we:property name="reportEmbeddedTime" value="&quot;2024-07-21T11:50:45.106Z&quot;"/>
    <we:property name="creatorSessionId" value="&quot;421782d3-152c-4eeb-aa36-16d30866d05f&quot;"/>
    <we:property name="creatorUserId" value="&quot;10032000DE4384BD&quot;"/>
    <we:property name="creatorTenantId" value="&quot;34bd8bed-2ac1-41ae-9f08-4e0a3f11706c&quot;"/>
    <we:property name="pageDisplayName" value="&quot;Page 1&quot;"/>
    <we:property name="pageName" value="&quot;2e51fb89647251482054&quot;"/>
    <we:property name="reportName" value="&quot;Prime&quot;"/>
    <we:property name="isVisualContainerHeaderHidden" value="false"/>
    <we:property name="isFiltersActionButtonVisible" value="true"/>
    <we:property name="initialStateBookmark" value="&quot;H4sIAAAAAAAAA+1ZTW/bOBD9K4UuvRgLiiL10VuaOsCimzZoiuxhERgjcuywlSWDkrN1A//3HVJynY/a8aZtasfxxdZ4NJyZ996ItK8CbepJAbN3MMbgVfC6qj6PwX5+EQa9oOxs79+/PT748Hbw7uC4T+Zq0piqrINXV0EDdoTNmamnULgIZPznvBdAUZzAyF0NoaixF0zQ1lUJhfmKrTN91dgpznsBfpkUlQUX8rSBBl3YS3Kna1o7/COiFUE15hJPUTWtlaMMh3maxSLhMhQpZ1KQW906+My+6+JC++UPq7IBU9Iy3lcLmQFKEQuUEpFLCJ19aIqmc8ln/S8TS9VdLbpy5L+kJVTGMsWjJFYCc8Wk61wzmzifQ6pnVFmjoCBjG85FO1vUx3vBka3GPm6HAJBnv2xMM3MXY/halYOJNWMckK2gnvaCjz46m1On/75Ai/52Kkmbtj8Uq2rcm8sZ67oz/lnetNXdfcV0XN71Pq2mVuEHHC4vfHZzwuzEVoSoz1BV07KxMzJTNmdQTD0HKO5fhoqlul25zky+L186t/O5e5230F9bcKNE1nZmZWq94KL699AiwaFd43pXC4QO9CWUiqy3szkYjSyOYNHQ/q9Ntab8BkZ789G07Hgu72bu2labclR0OlpSuiWFI1mB+hgmTqj5J1KE4+98oSFa89M1lXQEnW3OhIcB4DDvBWkagtDDDKJIQ5iTWkBsqLNExVEeacVVEqc6TVkaJ1ugs18iKV/URno6ri4NelH1Vnh8PHtxSgz6JrxHkF2X/h5pTlfltDm8ANvcFl1lNdrXrbzeGLt4gBEd+9tYuePcb5gTC8L7IaFiSADSRDDMojjKQpay1UPiPkr99FwtFgg1DmYI9kmxfJn5zWn6e6bFvZoD8n2W3M+icSu9KAwlB8YSTvtmKVjImH8+rwXCjGmnfxMEF0sMUfAh5zxnMk10hqnY9Fmv0lxDxHXK4jDTGCWA8RY86x9vT+1OQ+VoG7fU3zJ7OnPv3kmTg30eND/OmHbEcBFLqUKmUjpmJ1mUMMANx4LIdShUzngYxyBRM63lXo2FwtTE2YEpt3EyXE/ueTg8D4f/TZp2PugskakSMQITCYQs1pF++O7/cbvrrbd6yx/AKQVW7wafVlTssKTdJEcuJI/oPY+zUOc6S3cFymv7nH3BclXJLZgiURIJl5igzBEjxnm2K2DefDTtC55rqm4hZVHGWAyaxalOmM5ywfNdgVT7Nld2rxBdXXQLaMajkEnFQh3R2V3SR7kzgN75WW1ZX/SkQV1feKdUluhExEmoUwa0NVJ6d4bvmvrEvgIrWmD9hndZSTBGO/KH4Wra1BNQeAJle+CctGENej+CE0qNuvvsj7nfOQD6v94Dvwi10OQF3nOD+0M+6M6L9PoP0/4n1BsgAAA=&quot;"/>
    <we:property name="bookmark" value="&quot;H4sIAAAAAAAAA+1ZTW/bRhD9KwEvuQjFcj/J3BLXBgo0hVEH7qEwhOHuSGZCkcKScqMY/u+dXVLxV2SrbuJYlnWROBzNzsx7b7grnSeubOcVLP+AGSZvkndN82kG/tOrNBkldW8rFOdc8EKgZAacM9oputvMu7Kp2+TNedKBn2J3XLYLqEIgMv59Mkqgqg5hGq4mULU4Subo26aGqvyCvTPd6vwCL0YJfp5XjYcQ8qiDDkPYM3Kna0oh/UXQimC78gyP0Ha9laNKJ0WWa2m4SmXGmZLk1vYOMbNvuoTQcfm9pu6grGmZ6OukygGV1BKVQuQK0mCflFU3uBTL/c9zT9Wdr5pzEG/SEjZnueXCaCuxsEyFBnbLefDZo3qmjS8tVGTsw4Vox6v6+Cg58M0sxh2AAPLcr7uyW4aLGXxp6vHclzMck62ino6SDzE6u6BO/3WKHuPXqSRX9v2hWE0X3kLO2LaD8bf6uq0dvlctZvVt76Nm4S3+iZPLi5jdBWF26BtCNGZom0Xd+SWZKZtjqBaRAxT395KKpbpDucFMvq9fB7eTi/A66aG/suBGidzZmbWpjZLT5p89jwSHC40bna8QeuvOoLZkvZnN2+nU4xRWDd3/sam2lN+4dNF8sKgHnqvbmYe2tWU9rQYdXVK6J0UgWYXuPcyDUIuPpIjA34uVhmjNj1dUMhB0uTkTHgZAwHyUZFkK0k1yEMJBWpBaQG6oM2O1KISz3BqduSxjmTZPQGc/RFKxqI309L45KzGKarTG48PxqyNi0FfhPYLshvR3SHOuqRfd3in47qboGu/Qv+vl9WvpVw8wouP+U6w8cO4nzIkV4eOQsBoMQGYkw1xokacsY+uHxH2U+u65eqwQWhwvEfyzYvll5ten6c+ZFvdqDsj3RXLfi8a99ESaKg6MGU77ZiVZylh8Pt8JRDmjnf51EEIsOUHJJ3R+KJjKjMsxk5s+621WOBDcZUynuUNhAPUTeNY/3p46nIbq6VPcUn/N7PnMvXsnTQH+ZdD8f8b0I4ZLrZRNmc3omG1yYRjghmNBFi6VtmA81RoUOubirxG7MxaqsiXOjsv6KU6Gq8m9DIeX4fCfSdPPB5cblVmpEZg0kDLthHv47v9xuxutN3rLH8ApC95tB5/WVBywpN0kRy4VF/Re6Dx1hcuzbYHyyj5nV7BcV3IPpjRWIeGiCcoCUTDO820B8/qjaVfwvKPqHlImcsY0OKYzZ5jLC8mLbYHUxTY3fqcQXV90D2jORcqUZakTdHZX9FFtDaC3fla7rE88a1DvLnxQKjPOSG1SlzGgrZF12zN876hP7iqwsgc2bngvK0lm6KfxMNwsunYOFg+h7g+c8z5sidGP4ITaoRs+x2PuNw6A8a/3ZDj/0etfDsCzT/IfAAA=&quot;"/>
    <we:property name="datasetId" value="&quot;c3380144-4e62-47c8-bd46-8686a7a62cc4&quot;"/>
    <we:property name="embedUrl" value="&quot;/reportEmbed?reportId=71f78025-effe-4679-9f79-5386191ea8d5&amp;config=eyJjbHVzdGVyVXJsIjoiaHR0cHM6Ly9XQUJJLUlORElBLUNFTlRSQUwtQS1QUklNQVJZLXJlZGlyZWN0LmFuYWx5c2lzLndpbmRvd3MubmV0IiwiZW1iZWRGZWF0dXJlcyI6eyJ1c2FnZU1ldHJpY3NWTmV4dCI6dHJ1ZX19&amp;disableSensitivityBanner=true&quot;"/>
    <we:property name="backgroundColor" value="&quot;#19222D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Prime Video Shows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Omkar Singh</cp:lastModifiedBy>
  <cp:revision>3</cp:revision>
  <dcterms:created xsi:type="dcterms:W3CDTF">2018-06-07T21:39:02Z</dcterms:created>
  <dcterms:modified xsi:type="dcterms:W3CDTF">2024-07-21T11:53:04Z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