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6" r:id="rId2"/>
  </p:sldMasterIdLst>
  <p:notesMasterIdLst>
    <p:notesMasterId r:id="rId11"/>
  </p:notesMasterIdLst>
  <p:handoutMasterIdLst>
    <p:handoutMasterId r:id="rId12"/>
  </p:handoutMasterIdLst>
  <p:sldIdLst>
    <p:sldId id="420" r:id="rId3"/>
    <p:sldId id="583" r:id="rId4"/>
    <p:sldId id="585" r:id="rId5"/>
    <p:sldId id="586" r:id="rId6"/>
    <p:sldId id="588" r:id="rId7"/>
    <p:sldId id="589" r:id="rId8"/>
    <p:sldId id="590" r:id="rId9"/>
    <p:sldId id="591" r:id="rId10"/>
  </p:sldIdLst>
  <p:sldSz cx="9906000" cy="6858000" type="A4"/>
  <p:notesSz cx="6797675" cy="9874250"/>
  <p:defaultTextStyle>
    <a:defPPr>
      <a:defRPr lang="ko-KR"/>
    </a:defPPr>
    <a:lvl1pPr algn="l" rtl="0" fontAlgn="base">
      <a:lnSpc>
        <a:spcPct val="120000"/>
      </a:lnSpc>
      <a:spcBef>
        <a:spcPct val="50000"/>
      </a:spcBef>
      <a:spcAft>
        <a:spcPct val="0"/>
      </a:spcAft>
      <a:buClr>
        <a:schemeClr val="tx1"/>
      </a:buClr>
      <a:buChar char="•"/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47010" algn="l" rtl="0" fontAlgn="base">
      <a:lnSpc>
        <a:spcPct val="120000"/>
      </a:lnSpc>
      <a:spcBef>
        <a:spcPct val="50000"/>
      </a:spcBef>
      <a:spcAft>
        <a:spcPct val="0"/>
      </a:spcAft>
      <a:buClr>
        <a:schemeClr val="tx1"/>
      </a:buClr>
      <a:buChar char="•"/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894019" algn="l" rtl="0" fontAlgn="base">
      <a:lnSpc>
        <a:spcPct val="120000"/>
      </a:lnSpc>
      <a:spcBef>
        <a:spcPct val="50000"/>
      </a:spcBef>
      <a:spcAft>
        <a:spcPct val="0"/>
      </a:spcAft>
      <a:buClr>
        <a:schemeClr val="tx1"/>
      </a:buClr>
      <a:buChar char="•"/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41028" algn="l" rtl="0" fontAlgn="base">
      <a:lnSpc>
        <a:spcPct val="120000"/>
      </a:lnSpc>
      <a:spcBef>
        <a:spcPct val="50000"/>
      </a:spcBef>
      <a:spcAft>
        <a:spcPct val="0"/>
      </a:spcAft>
      <a:buClr>
        <a:schemeClr val="tx1"/>
      </a:buClr>
      <a:buChar char="•"/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788038" algn="l" rtl="0" fontAlgn="base">
      <a:lnSpc>
        <a:spcPct val="120000"/>
      </a:lnSpc>
      <a:spcBef>
        <a:spcPct val="50000"/>
      </a:spcBef>
      <a:spcAft>
        <a:spcPct val="0"/>
      </a:spcAft>
      <a:buClr>
        <a:schemeClr val="tx1"/>
      </a:buClr>
      <a:buChar char="•"/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35047" algn="l" defTabSz="894019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682057" algn="l" defTabSz="894019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129066" algn="l" defTabSz="894019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576075" algn="l" defTabSz="894019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7">
          <p15:clr>
            <a:srgbClr val="A4A3A4"/>
          </p15:clr>
        </p15:guide>
        <p15:guide id="2" orient="horz" pos="825">
          <p15:clr>
            <a:srgbClr val="A4A3A4"/>
          </p15:clr>
        </p15:guide>
        <p15:guide id="3" orient="horz" pos="1083">
          <p15:clr>
            <a:srgbClr val="A4A3A4"/>
          </p15:clr>
        </p15:guide>
        <p15:guide id="4" orient="horz" pos="459" userDrawn="1">
          <p15:clr>
            <a:srgbClr val="A4A3A4"/>
          </p15:clr>
        </p15:guide>
        <p15:guide id="5" pos="1691" userDrawn="1">
          <p15:clr>
            <a:srgbClr val="A4A3A4"/>
          </p15:clr>
        </p15:guide>
        <p15:guide id="6" pos="145">
          <p15:clr>
            <a:srgbClr val="A4A3A4"/>
          </p15:clr>
        </p15:guide>
        <p15:guide id="7" pos="61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265882"/>
    <a:srgbClr val="274B81"/>
    <a:srgbClr val="2E7B9E"/>
    <a:srgbClr val="99C7DB"/>
    <a:srgbClr val="E1F0F7"/>
    <a:srgbClr val="399AC5"/>
    <a:srgbClr val="D2E1E6"/>
    <a:srgbClr val="C2EC90"/>
    <a:srgbClr val="D6E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763" autoAdjust="0"/>
  </p:normalViewPr>
  <p:slideViewPr>
    <p:cSldViewPr snapToGrid="0">
      <p:cViewPr varScale="1">
        <p:scale>
          <a:sx n="112" d="100"/>
          <a:sy n="112" d="100"/>
        </p:scale>
        <p:origin x="1242" y="102"/>
      </p:cViewPr>
      <p:guideLst>
        <p:guide orient="horz" pos="3937"/>
        <p:guide orient="horz" pos="825"/>
        <p:guide orient="horz" pos="1083"/>
        <p:guide orient="horz" pos="459"/>
        <p:guide pos="1691"/>
        <p:guide pos="145"/>
        <p:guide pos="6109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defTabSz="927100" latin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algn="r" defTabSz="927100" latin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defTabSz="927100" latin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algn="r" defTabSz="927100" latin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04417AB5-E0EF-4EFE-A8E5-C8E01948E4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81538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defTabSz="927100" latin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algn="r" defTabSz="927100" latin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828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defTabSz="927100" latin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algn="r" defTabSz="927100" latin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80EEC6A-ED87-4C34-9162-2851928D64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5051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4701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894019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4102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78803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35047" algn="l" defTabSz="89401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82057" algn="l" defTabSz="89401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29066" algn="l" defTabSz="89401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76075" algn="l" defTabSz="89401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41363"/>
            <a:ext cx="5348287" cy="37020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20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89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925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514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56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150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49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8095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 userDrawn="1"/>
        </p:nvSpPr>
        <p:spPr bwMode="auto">
          <a:xfrm>
            <a:off x="0" y="0"/>
            <a:ext cx="3044191" cy="6858000"/>
          </a:xfrm>
          <a:prstGeom prst="rect">
            <a:avLst/>
          </a:prstGeom>
          <a:gradFill rotWithShape="0">
            <a:gsLst>
              <a:gs pos="0">
                <a:schemeClr val="bg1">
                  <a:lumMod val="85000"/>
                </a:schemeClr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 wrap="none" lIns="89402" tIns="44700" rIns="89402" bIns="44700" anchor="ctr"/>
          <a:lstStyle/>
          <a:p>
            <a:endParaRPr lang="ko-KR" altLang="en-US" dirty="0"/>
          </a:p>
        </p:txBody>
      </p:sp>
      <p:sp>
        <p:nvSpPr>
          <p:cNvPr id="1564694" name="Rectangle 22"/>
          <p:cNvSpPr>
            <a:spLocks noGrp="1" noChangeArrowheads="1"/>
          </p:cNvSpPr>
          <p:nvPr>
            <p:ph type="ctrTitle"/>
          </p:nvPr>
        </p:nvSpPr>
        <p:spPr bwMode="auto">
          <a:xfrm>
            <a:off x="726182" y="2055911"/>
            <a:ext cx="6335713" cy="50289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3581" tIns="46791" rIns="93581" bIns="46791" numCol="1" anchor="ctr" anchorCtr="0" compatLnSpc="1">
            <a:prstTxWarp prst="textNoShape">
              <a:avLst/>
            </a:prstTxWarp>
          </a:bodyPr>
          <a:lstStyle>
            <a:lvl1pPr algn="l">
              <a:defRPr sz="2700" b="0">
                <a:latin typeface="휴먼둥근헤드라인" panose="02030504000101010101" pitchFamily="18" charset="-127"/>
                <a:ea typeface="휴먼둥근헤드라인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64695" name="Rectangle 2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08733" y="2710807"/>
            <a:ext cx="4345957" cy="6560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3581" tIns="46791" rIns="93581" bIns="46791" numCol="1" anchor="t" anchorCtr="0" compatLnSpc="1">
            <a:prstTxWarp prst="textNoShape">
              <a:avLst/>
            </a:prstTxWarp>
          </a:bodyPr>
          <a:lstStyle>
            <a:lvl1pPr marL="0" indent="0" algn="l">
              <a:buFontTx/>
              <a:buNone/>
              <a:defRPr sz="2000">
                <a:latin typeface="Arial" charset="0"/>
                <a:ea typeface="돋움" pitchFamily="50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" name="AutoShape 2" descr="http://mail.spacesolution.kr/mail/file_download.php?mailbox=Inbox&amp;uid=142647494130365&amp;mail_sect=2&amp;disposition=inline"/>
          <p:cNvSpPr>
            <a:spLocks noChangeAspect="1" noChangeArrowheads="1"/>
          </p:cNvSpPr>
          <p:nvPr userDrawn="1"/>
        </p:nvSpPr>
        <p:spPr bwMode="auto">
          <a:xfrm>
            <a:off x="136525" y="-230104"/>
            <a:ext cx="1419225" cy="48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2" tIns="44700" rIns="89402" bIns="4470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http://mail.spacesolution.kr/mail/file_download.php?mailbox=Inbox&amp;uid=142647494130365&amp;mail_sect=2&amp;disposition=inline"/>
          <p:cNvSpPr>
            <a:spLocks noChangeAspect="1" noChangeArrowheads="1"/>
          </p:cNvSpPr>
          <p:nvPr userDrawn="1"/>
        </p:nvSpPr>
        <p:spPr bwMode="auto">
          <a:xfrm>
            <a:off x="288925" y="-85725"/>
            <a:ext cx="1419225" cy="48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2" tIns="44700" rIns="89402" bIns="4470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1" name="직선 연결선 10"/>
          <p:cNvCxnSpPr>
            <a:cxnSpLocks noChangeShapeType="1"/>
          </p:cNvCxnSpPr>
          <p:nvPr userDrawn="1"/>
        </p:nvCxnSpPr>
        <p:spPr bwMode="auto">
          <a:xfrm>
            <a:off x="822960" y="2627803"/>
            <a:ext cx="8374380" cy="0"/>
          </a:xfrm>
          <a:prstGeom prst="line">
            <a:avLst/>
          </a:prstGeom>
          <a:noFill/>
          <a:ln w="25400" algn="ctr">
            <a:solidFill>
              <a:srgbClr val="18527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‹#›</a:t>
            </a:fld>
            <a:endParaRPr lang="ko-KR" altLang="en-US" dirty="0"/>
          </a:p>
        </p:txBody>
      </p:sp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0" y="0"/>
            <a:ext cx="3044191" cy="6858000"/>
          </a:xfrm>
          <a:prstGeom prst="rect">
            <a:avLst/>
          </a:prstGeom>
          <a:gradFill rotWithShape="0">
            <a:gsLst>
              <a:gs pos="0">
                <a:schemeClr val="bg1">
                  <a:lumMod val="85000"/>
                </a:schemeClr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 wrap="none" lIns="89402" tIns="44700" rIns="89402" bIns="44700" anchor="ctr"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설명회-마스터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904781" cy="6172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6103620" y="175578"/>
            <a:ext cx="3634741" cy="342900"/>
          </a:xfrm>
        </p:spPr>
        <p:txBody>
          <a:bodyPr/>
          <a:lstStyle>
            <a:lvl1pPr marL="0" indent="0" algn="r">
              <a:buFontTx/>
              <a:buNone/>
              <a:defRPr b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부제목 마스터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설명회-마스터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904781" cy="6172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‹#›</a:t>
            </a:fld>
            <a:endParaRPr lang="ko-KR" altLang="en-US" dirty="0"/>
          </a:p>
        </p:txBody>
      </p:sp>
      <p:graphicFrame>
        <p:nvGraphicFramePr>
          <p:cNvPr id="8" name="Group 45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83694502"/>
              </p:ext>
            </p:extLst>
          </p:nvPr>
        </p:nvGraphicFramePr>
        <p:xfrm>
          <a:off x="160072" y="736445"/>
          <a:ext cx="9578290" cy="5525562"/>
        </p:xfrm>
        <a:graphic>
          <a:graphicData uri="http://schemas.openxmlformats.org/drawingml/2006/table">
            <a:tbl>
              <a:tblPr/>
              <a:tblGrid>
                <a:gridCol w="95782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9649">
                <a:tc>
                  <a:txBody>
                    <a:bodyPr/>
                    <a:lstStyle>
                      <a:lvl1pPr marL="0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47010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894019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41028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788038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35047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682057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129066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576075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4B5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45913">
                <a:tc>
                  <a:txBody>
                    <a:bodyPr/>
                    <a:lstStyle>
                      <a:lvl1pPr marL="0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47010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894019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41028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788038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35047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682057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129066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576075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4B5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5287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74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53" name="AutoShape 13"/>
          <p:cNvSpPr>
            <a:spLocks noChangeArrowheads="1"/>
          </p:cNvSpPr>
          <p:nvPr/>
        </p:nvSpPr>
        <p:spPr bwMode="auto">
          <a:xfrm>
            <a:off x="1398588" y="347414"/>
            <a:ext cx="8345487" cy="5248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lIns="89402" tIns="44700" rIns="89402" bIns="4470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08654" name="Rectangle 14"/>
          <p:cNvSpPr>
            <a:spLocks noChangeArrowheads="1"/>
          </p:cNvSpPr>
          <p:nvPr/>
        </p:nvSpPr>
        <p:spPr bwMode="auto">
          <a:xfrm>
            <a:off x="9107488" y="238870"/>
            <a:ext cx="550862" cy="34943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0023" tIns="45011" rIns="90023" bIns="45011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29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charset="-127"/>
          <a:ea typeface="굴림" charset="-127"/>
        </a:defRPr>
      </a:lvl5pPr>
      <a:lvl6pPr marL="447010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charset="-127"/>
          <a:ea typeface="굴림" charset="-127"/>
        </a:defRPr>
      </a:lvl6pPr>
      <a:lvl7pPr marL="894019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charset="-127"/>
          <a:ea typeface="굴림" charset="-127"/>
        </a:defRPr>
      </a:lvl7pPr>
      <a:lvl8pPr marL="1341028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charset="-127"/>
          <a:ea typeface="굴림" charset="-127"/>
        </a:defRPr>
      </a:lvl8pPr>
      <a:lvl9pPr marL="1788038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35258" indent="-33525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26390" indent="-27938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2pPr>
      <a:lvl3pPr marL="1117524" indent="-22350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00">
          <a:solidFill>
            <a:schemeClr val="tx1"/>
          </a:solidFill>
          <a:latin typeface="+mn-lt"/>
          <a:ea typeface="+mn-ea"/>
        </a:defRPr>
      </a:lvl3pPr>
      <a:lvl4pPr marL="1564533" indent="-22350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11542" indent="-22350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458552" indent="-22350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05561" indent="-22350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352571" indent="-22350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799580" indent="-22350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010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4019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1028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8038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5047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2057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29066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76075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299519" y="119225"/>
            <a:ext cx="5470525" cy="39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2" tIns="44700" rIns="89402" bIns="447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080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809084"/>
            <a:ext cx="9359900" cy="545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2" tIns="44700" rIns="89402" bIns="44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607953"/>
            <a:ext cx="9900000" cy="54000"/>
          </a:xfrm>
          <a:prstGeom prst="rect">
            <a:avLst/>
          </a:prstGeom>
          <a:gradFill flip="none" rotWithShape="1">
            <a:gsLst>
              <a:gs pos="80000">
                <a:schemeClr val="bg1">
                  <a:lumMod val="85000"/>
                </a:schemeClr>
              </a:gs>
              <a:gs pos="0">
                <a:srgbClr val="185276"/>
              </a:gs>
              <a:gs pos="50000">
                <a:srgbClr val="3C9CBA"/>
              </a:gs>
              <a:gs pos="100000">
                <a:schemeClr val="bg1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89402" tIns="44700" rIns="89402" bIns="44700" anchor="ctr"/>
          <a:lstStyle/>
          <a:p>
            <a:pPr marL="0" marR="0" lvl="0" indent="0" algn="ctr" defTabSz="8940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cxnSp>
        <p:nvCxnSpPr>
          <p:cNvPr id="18" name="직선 연결선 17"/>
          <p:cNvCxnSpPr>
            <a:cxnSpLocks noChangeShapeType="1"/>
          </p:cNvCxnSpPr>
          <p:nvPr userDrawn="1"/>
        </p:nvCxnSpPr>
        <p:spPr bwMode="auto">
          <a:xfrm>
            <a:off x="231688" y="6399703"/>
            <a:ext cx="943047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/>
            <a:tailEnd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88" y="6442976"/>
            <a:ext cx="648389" cy="382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16" descr="Lockup_3DS_PPT_Blue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80"/>
          <a:stretch>
            <a:fillRect/>
          </a:stretch>
        </p:blipFill>
        <p:spPr>
          <a:xfrm>
            <a:off x="7123822" y="6475344"/>
            <a:ext cx="1141436" cy="31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8" descr="아티스로고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954" y="6475344"/>
            <a:ext cx="1237206" cy="31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47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300" b="1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300" b="1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300" b="1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300" b="1">
          <a:solidFill>
            <a:schemeClr val="tx2"/>
          </a:solidFill>
          <a:latin typeface="굴림" charset="-127"/>
          <a:ea typeface="굴림" charset="-127"/>
        </a:defRPr>
      </a:lvl5pPr>
      <a:lvl6pPr marL="44701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charset="-127"/>
          <a:ea typeface="굴림" charset="-127"/>
        </a:defRPr>
      </a:lvl6pPr>
      <a:lvl7pPr marL="894019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charset="-127"/>
          <a:ea typeface="굴림" charset="-127"/>
        </a:defRPr>
      </a:lvl7pPr>
      <a:lvl8pPr marL="1341028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charset="-127"/>
          <a:ea typeface="굴림" charset="-127"/>
        </a:defRPr>
      </a:lvl8pPr>
      <a:lvl9pPr marL="1788038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35258" indent="-33525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5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47673" indent="-17228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530823" indent="-103992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1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751224" indent="-8536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022845" indent="-96232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8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1469854" indent="-96232" algn="l" rtl="0" fontAlgn="base" latinLnBrk="1">
        <a:spcBef>
          <a:spcPct val="20000"/>
        </a:spcBef>
        <a:spcAft>
          <a:spcPct val="0"/>
        </a:spcAft>
        <a:defRPr kumimoji="1" sz="800" b="1">
          <a:solidFill>
            <a:schemeClr val="tx1"/>
          </a:solidFill>
          <a:latin typeface="+mn-lt"/>
          <a:ea typeface="+mn-ea"/>
        </a:defRPr>
      </a:lvl6pPr>
      <a:lvl7pPr marL="1916864" indent="-96232" algn="l" rtl="0" fontAlgn="base" latinLnBrk="1">
        <a:spcBef>
          <a:spcPct val="20000"/>
        </a:spcBef>
        <a:spcAft>
          <a:spcPct val="0"/>
        </a:spcAft>
        <a:defRPr kumimoji="1" sz="800" b="1">
          <a:solidFill>
            <a:schemeClr val="tx1"/>
          </a:solidFill>
          <a:latin typeface="+mn-lt"/>
          <a:ea typeface="+mn-ea"/>
        </a:defRPr>
      </a:lvl7pPr>
      <a:lvl8pPr marL="2363873" indent="-96232" algn="l" rtl="0" fontAlgn="base" latinLnBrk="1">
        <a:spcBef>
          <a:spcPct val="20000"/>
        </a:spcBef>
        <a:spcAft>
          <a:spcPct val="0"/>
        </a:spcAft>
        <a:defRPr kumimoji="1" sz="800" b="1">
          <a:solidFill>
            <a:schemeClr val="tx1"/>
          </a:solidFill>
          <a:latin typeface="+mn-lt"/>
          <a:ea typeface="+mn-ea"/>
        </a:defRPr>
      </a:lvl8pPr>
      <a:lvl9pPr marL="2810883" indent="-96232" algn="l" rtl="0" fontAlgn="base" latinLnBrk="1">
        <a:spcBef>
          <a:spcPct val="20000"/>
        </a:spcBef>
        <a:spcAft>
          <a:spcPct val="0"/>
        </a:spcAft>
        <a:defRPr kumimoji="1" sz="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010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4019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1028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8038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5047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2057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29066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76075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3DS_2014_Compass_Blue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45" y="3119718"/>
            <a:ext cx="2759736" cy="3186974"/>
          </a:xfrm>
          <a:prstGeom prst="rect">
            <a:avLst/>
          </a:prstGeom>
        </p:spPr>
      </p:pic>
      <p:pic>
        <p:nvPicPr>
          <p:cNvPr id="9" name="그림 35" descr="logo tes.bmp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0" t="16898" r="25000" b="11378"/>
          <a:stretch>
            <a:fillRect/>
          </a:stretch>
        </p:blipFill>
        <p:spPr bwMode="auto">
          <a:xfrm>
            <a:off x="7767961" y="379213"/>
            <a:ext cx="1467912" cy="8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그룹 9"/>
          <p:cNvGrpSpPr/>
          <p:nvPr/>
        </p:nvGrpSpPr>
        <p:grpSpPr>
          <a:xfrm>
            <a:off x="7116318" y="5134407"/>
            <a:ext cx="2083829" cy="1172285"/>
            <a:chOff x="7607264" y="5167555"/>
            <a:chExt cx="2083829" cy="1172285"/>
          </a:xfrm>
        </p:grpSpPr>
        <p:pic>
          <p:nvPicPr>
            <p:cNvPr id="11" name="Picture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611456" y="5167555"/>
              <a:ext cx="2075444" cy="562690"/>
            </a:xfrm>
            <a:prstGeom prst="rect">
              <a:avLst/>
            </a:prstGeom>
          </p:spPr>
        </p:pic>
        <p:pic>
          <p:nvPicPr>
            <p:cNvPr id="12" name="Picture 88" descr="아티스로고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7264" y="5805198"/>
              <a:ext cx="2083829" cy="534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6182" y="2055911"/>
            <a:ext cx="7326955" cy="502896"/>
          </a:xfrm>
          <a:noFill/>
        </p:spPr>
        <p:txBody>
          <a:bodyPr lIns="89328" tIns="35198" rIns="89328" bIns="35198" anchor="ctr" anchorCtr="0"/>
          <a:lstStyle/>
          <a:p>
            <a:pPr eaLnBrk="1" hangingPunct="1"/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MQL Viewer -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준비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53480" y="3863354"/>
            <a:ext cx="1742474" cy="656013"/>
          </a:xfrm>
          <a:noFill/>
        </p:spPr>
        <p:txBody>
          <a:bodyPr lIns="89328" tIns="44663" rIns="89328" bIns="44663"/>
          <a:lstStyle/>
          <a:p>
            <a:pPr algn="r" eaLnBrk="1" hangingPunct="1"/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2018. 03. 29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5025081" y="2710172"/>
            <a:ext cx="4175066" cy="3533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89328" tIns="44663" rIns="89328" bIns="44663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726390" indent="-27938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1117524" indent="-22350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564533" indent="-22350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11542" indent="-22350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58552" indent="-22350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05561" indent="-22350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352571" indent="-22350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799580" indent="-22350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</a:pPr>
            <a:endParaRPr lang="en-US" altLang="ko-KR" sz="16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추가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</p:spPr>
        <p:txBody>
          <a:bodyPr/>
          <a:lstStyle/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1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69657B-5773-41EF-98A0-8A9B15AF419B}"/>
              </a:ext>
            </a:extLst>
          </p:cNvPr>
          <p:cNvSpPr txBox="1"/>
          <p:nvPr/>
        </p:nvSpPr>
        <p:spPr>
          <a:xfrm>
            <a:off x="7313763" y="1113994"/>
            <a:ext cx="2407506" cy="47135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Import &gt; General &gt; Existing Projects into Workspace</a:t>
            </a: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Next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603" y="1100746"/>
            <a:ext cx="4771370" cy="5070164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 bwMode="auto">
          <a:xfrm>
            <a:off x="1752042" y="2890841"/>
            <a:ext cx="1922650" cy="262557"/>
          </a:xfrm>
          <a:prstGeom prst="roundRect">
            <a:avLst>
              <a:gd name="adj" fmla="val 3737"/>
            </a:avLst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 bwMode="auto">
          <a:xfrm>
            <a:off x="3401226" y="2617375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3136460" y="5771620"/>
            <a:ext cx="974067" cy="287348"/>
          </a:xfrm>
          <a:prstGeom prst="roundRect">
            <a:avLst>
              <a:gd name="adj" fmla="val 3737"/>
            </a:avLst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 bwMode="auto">
          <a:xfrm>
            <a:off x="3837061" y="5498154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654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추가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</p:spPr>
        <p:txBody>
          <a:bodyPr/>
          <a:lstStyle/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2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69657B-5773-41EF-98A0-8A9B15AF419B}"/>
              </a:ext>
            </a:extLst>
          </p:cNvPr>
          <p:cNvSpPr txBox="1"/>
          <p:nvPr/>
        </p:nvSpPr>
        <p:spPr>
          <a:xfrm>
            <a:off x="7313763" y="1113994"/>
            <a:ext cx="2407506" cy="47135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Browse…</a:t>
            </a: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폴더 찾아보기에서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0" lang="en-US" altLang="ko-KR" sz="900" b="0" dirty="0" err="1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MQLViewer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’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989" y="1101918"/>
            <a:ext cx="3843392" cy="50618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69" y="2227080"/>
            <a:ext cx="3533775" cy="360045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8" name="모서리가 둥근 직사각형 7"/>
          <p:cNvSpPr/>
          <p:nvPr/>
        </p:nvSpPr>
        <p:spPr bwMode="auto">
          <a:xfrm>
            <a:off x="4819827" y="1916620"/>
            <a:ext cx="846553" cy="262557"/>
          </a:xfrm>
          <a:prstGeom prst="roundRect">
            <a:avLst>
              <a:gd name="adj" fmla="val 3737"/>
            </a:avLst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 bwMode="auto">
          <a:xfrm>
            <a:off x="5392915" y="1643154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1739060" y="3694145"/>
            <a:ext cx="872205" cy="262557"/>
          </a:xfrm>
          <a:prstGeom prst="roundRect">
            <a:avLst>
              <a:gd name="adj" fmla="val 3737"/>
            </a:avLst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 bwMode="auto">
          <a:xfrm>
            <a:off x="2324974" y="3420679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2491090" y="5414569"/>
            <a:ext cx="872205" cy="324081"/>
          </a:xfrm>
          <a:prstGeom prst="roundRect">
            <a:avLst>
              <a:gd name="adj" fmla="val 3737"/>
            </a:avLst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 bwMode="auto">
          <a:xfrm>
            <a:off x="3077004" y="5129135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9" name="꺾인 연결선 18"/>
          <p:cNvCxnSpPr>
            <a:stCxn id="8" idx="2"/>
            <a:endCxn id="6" idx="3"/>
          </p:cNvCxnSpPr>
          <p:nvPr/>
        </p:nvCxnSpPr>
        <p:spPr bwMode="auto">
          <a:xfrm rot="5400000">
            <a:off x="3892660" y="2676861"/>
            <a:ext cx="1848128" cy="852760"/>
          </a:xfrm>
          <a:prstGeom prst="bentConnector2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7261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990" y="1101918"/>
            <a:ext cx="3843392" cy="50618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추가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</p:spPr>
        <p:txBody>
          <a:bodyPr/>
          <a:lstStyle/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3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69657B-5773-41EF-98A0-8A9B15AF419B}"/>
              </a:ext>
            </a:extLst>
          </p:cNvPr>
          <p:cNvSpPr txBox="1"/>
          <p:nvPr/>
        </p:nvSpPr>
        <p:spPr>
          <a:xfrm>
            <a:off x="7313763" y="1113994"/>
            <a:ext cx="2407506" cy="47135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내용 선택 되었는지 확인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Finish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클릭 하여 추가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2888479" y="1916620"/>
            <a:ext cx="2008779" cy="262557"/>
          </a:xfrm>
          <a:prstGeom prst="roundRect">
            <a:avLst>
              <a:gd name="adj" fmla="val 3737"/>
            </a:avLst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 bwMode="auto">
          <a:xfrm>
            <a:off x="4623793" y="1643154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4110086" y="5826693"/>
            <a:ext cx="761974" cy="257385"/>
          </a:xfrm>
          <a:prstGeom prst="roundRect">
            <a:avLst>
              <a:gd name="adj" fmla="val 3737"/>
            </a:avLst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 bwMode="auto">
          <a:xfrm>
            <a:off x="4632339" y="5533549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98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Library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</p:spPr>
        <p:txBody>
          <a:bodyPr/>
          <a:lstStyle/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4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69657B-5773-41EF-98A0-8A9B15AF419B}"/>
              </a:ext>
            </a:extLst>
          </p:cNvPr>
          <p:cNvSpPr txBox="1"/>
          <p:nvPr/>
        </p:nvSpPr>
        <p:spPr>
          <a:xfrm>
            <a:off x="7313763" y="1113994"/>
            <a:ext cx="2407506" cy="47135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err="1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MQLViewer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Project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Properties</a:t>
            </a: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Libraries Tab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‘Add Library…’</a:t>
            </a: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Web App Libraries</a:t>
            </a: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Next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68" y="1253282"/>
            <a:ext cx="6251864" cy="47451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81" y="2170324"/>
            <a:ext cx="4424795" cy="3922568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8" name="모서리가 둥근 직사각형 7"/>
          <p:cNvSpPr/>
          <p:nvPr/>
        </p:nvSpPr>
        <p:spPr bwMode="auto">
          <a:xfrm>
            <a:off x="684068" y="1249568"/>
            <a:ext cx="2008779" cy="262557"/>
          </a:xfrm>
          <a:prstGeom prst="roundRect">
            <a:avLst>
              <a:gd name="adj" fmla="val 3737"/>
            </a:avLst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 bwMode="auto">
          <a:xfrm>
            <a:off x="2419382" y="976102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5418034" y="3061276"/>
            <a:ext cx="1419524" cy="262557"/>
          </a:xfrm>
          <a:prstGeom prst="roundRect">
            <a:avLst>
              <a:gd name="adj" fmla="val 3737"/>
            </a:avLst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 bwMode="auto">
          <a:xfrm>
            <a:off x="6564093" y="2787810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12" name="꺾인 연결선 11"/>
          <p:cNvCxnSpPr>
            <a:stCxn id="10" idx="2"/>
          </p:cNvCxnSpPr>
          <p:nvPr/>
        </p:nvCxnSpPr>
        <p:spPr bwMode="auto">
          <a:xfrm rot="5400000">
            <a:off x="5069043" y="3068866"/>
            <a:ext cx="803786" cy="1313720"/>
          </a:xfrm>
          <a:prstGeom prst="bentConnector2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모서리가 둥근 직사각형 15"/>
          <p:cNvSpPr/>
          <p:nvPr/>
        </p:nvSpPr>
        <p:spPr bwMode="auto">
          <a:xfrm>
            <a:off x="427929" y="4195987"/>
            <a:ext cx="4311330" cy="262557"/>
          </a:xfrm>
          <a:prstGeom prst="roundRect">
            <a:avLst>
              <a:gd name="adj" fmla="val 3737"/>
            </a:avLst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 bwMode="auto">
          <a:xfrm>
            <a:off x="2124595" y="3922521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2200751" y="5729948"/>
            <a:ext cx="820900" cy="257383"/>
          </a:xfrm>
          <a:prstGeom prst="roundRect">
            <a:avLst>
              <a:gd name="adj" fmla="val 3737"/>
            </a:avLst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 bwMode="auto">
          <a:xfrm>
            <a:off x="2761214" y="5436803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40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Library </a:t>
            </a:r>
            <a:r>
              <a:rPr lang="ko-KR" altLang="en-US" dirty="0"/>
              <a:t>추가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</p:spPr>
        <p:txBody>
          <a:bodyPr/>
          <a:lstStyle/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5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69657B-5773-41EF-98A0-8A9B15AF419B}"/>
              </a:ext>
            </a:extLst>
          </p:cNvPr>
          <p:cNvSpPr txBox="1"/>
          <p:nvPr/>
        </p:nvSpPr>
        <p:spPr>
          <a:xfrm>
            <a:off x="7313763" y="1113994"/>
            <a:ext cx="2407506" cy="47135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err="1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Enovia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Project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Finish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68" y="1253282"/>
            <a:ext cx="6251864" cy="474518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80" y="2170324"/>
            <a:ext cx="4424795" cy="3922568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12" name="모서리가 둥근 직사각형 11"/>
          <p:cNvSpPr/>
          <p:nvPr/>
        </p:nvSpPr>
        <p:spPr bwMode="auto">
          <a:xfrm>
            <a:off x="389280" y="3044185"/>
            <a:ext cx="1730999" cy="262557"/>
          </a:xfrm>
          <a:prstGeom prst="roundRect">
            <a:avLst>
              <a:gd name="adj" fmla="val 3737"/>
            </a:avLst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 bwMode="auto">
          <a:xfrm>
            <a:off x="1846814" y="2770719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3046784" y="5729948"/>
            <a:ext cx="820900" cy="257383"/>
          </a:xfrm>
          <a:prstGeom prst="roundRect">
            <a:avLst>
              <a:gd name="adj" fmla="val 3737"/>
            </a:avLst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 bwMode="auto">
          <a:xfrm>
            <a:off x="3607247" y="5436803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14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68" y="1253282"/>
            <a:ext cx="6251864" cy="474518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Library </a:t>
            </a:r>
            <a:r>
              <a:rPr lang="ko-KR" altLang="en-US" dirty="0"/>
              <a:t>추가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</p:spPr>
        <p:txBody>
          <a:bodyPr/>
          <a:lstStyle/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6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69657B-5773-41EF-98A0-8A9B15AF419B}"/>
              </a:ext>
            </a:extLst>
          </p:cNvPr>
          <p:cNvSpPr txBox="1"/>
          <p:nvPr/>
        </p:nvSpPr>
        <p:spPr>
          <a:xfrm>
            <a:off x="7313763" y="1113994"/>
            <a:ext cx="2407506" cy="47135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Library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추가 확인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Apply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버튼 눌러 적용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OK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버튼 눌러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이 외에 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altLang="ko-KR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 -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rt.jar (</a:t>
            </a:r>
            <a:r>
              <a:rPr kumimoji="0" lang="en-US" altLang="ko-KR" sz="900" b="0" dirty="0" err="1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jre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\lib)</a:t>
            </a: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  - servlet-api.jar (</a:t>
            </a:r>
            <a:r>
              <a:rPr kumimoji="0" lang="en-US" altLang="ko-KR" sz="900" b="0" dirty="0" err="1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tomee</a:t>
            </a:r>
            <a:r>
              <a:rPr kumimoji="0" lang="en-US" altLang="ko-KR" sz="900" b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2401773" y="2890360"/>
            <a:ext cx="2008779" cy="262557"/>
          </a:xfrm>
          <a:prstGeom prst="roundRect">
            <a:avLst>
              <a:gd name="adj" fmla="val 3737"/>
            </a:avLst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 bwMode="auto">
          <a:xfrm>
            <a:off x="4137087" y="2616894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5169068" y="5638515"/>
            <a:ext cx="820900" cy="257383"/>
          </a:xfrm>
          <a:prstGeom prst="roundRect">
            <a:avLst>
              <a:gd name="adj" fmla="val 3737"/>
            </a:avLst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 bwMode="auto">
          <a:xfrm>
            <a:off x="5729531" y="5345370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6069592" y="5242316"/>
            <a:ext cx="820900" cy="257383"/>
          </a:xfrm>
          <a:prstGeom prst="roundRect">
            <a:avLst>
              <a:gd name="adj" fmla="val 3737"/>
            </a:avLst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 bwMode="auto">
          <a:xfrm>
            <a:off x="6630055" y="4949171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</p:spPr>
        <p:txBody>
          <a:bodyPr/>
          <a:lstStyle/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7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69657B-5773-41EF-98A0-8A9B15AF419B}"/>
              </a:ext>
            </a:extLst>
          </p:cNvPr>
          <p:cNvSpPr txBox="1"/>
          <p:nvPr/>
        </p:nvSpPr>
        <p:spPr>
          <a:xfrm>
            <a:off x="7313763" y="1113994"/>
            <a:ext cx="2407506" cy="47135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kr.co.atis.main.BusinessViewMain.java</a:t>
            </a:r>
            <a:r>
              <a:rPr kumimoji="0" lang="en-US" altLang="ko-KR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Open</a:t>
            </a: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실행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68" y="1253282"/>
            <a:ext cx="6289546" cy="4745182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 bwMode="auto">
          <a:xfrm>
            <a:off x="684068" y="2334883"/>
            <a:ext cx="1324711" cy="734804"/>
          </a:xfrm>
          <a:prstGeom prst="roundRect">
            <a:avLst>
              <a:gd name="adj" fmla="val 3737"/>
            </a:avLst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 bwMode="auto">
          <a:xfrm>
            <a:off x="1735314" y="2061417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4187439" y="1565895"/>
            <a:ext cx="197298" cy="168901"/>
          </a:xfrm>
          <a:prstGeom prst="roundRect">
            <a:avLst>
              <a:gd name="adj" fmla="val 3737"/>
            </a:avLst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 bwMode="auto">
          <a:xfrm>
            <a:off x="4111272" y="1292429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14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3.8 제안 Template(대체할것)">
  <a:themeElements>
    <a:clrScheme name="1_3.8 제안 Template(대체할것)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3.8 제안 Template(대체할것)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77800" marR="0" indent="-177800" algn="l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77800" marR="0" indent="-177800" algn="l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3.8 제안 Template(대체할것)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.8 제안 Template(대체할것)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.8 제안 Template(대체할것)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.8 제안 Template(대체할것)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.8 제안 Template(대체할것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.8 제안 Template(대체할것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.8 제안 Template(대체할것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.8 제안 Template(대체할것)">
  <a:themeElements>
    <a:clrScheme name="3.8 제안 Template(대체할것)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3.8 제안 Template(대체할것)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round/>
          <a:headEnd/>
          <a:tailEnd/>
        </a:ln>
      </a:spPr>
      <a:bodyPr/>
      <a:lstStyle>
        <a:defPPr>
          <a:defRPr/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3.8 제안 Template(대체할것)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.8 제안 Template(대체할것)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.8 제안 Template(대체할것)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.8 제안 Template(대체할것)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.8 제안 Template(대체할것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.8 제안 Template(대체할것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.8 제안 Template(대체할것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33701</TotalTime>
  <Words>123</Words>
  <Application>Microsoft Office PowerPoint</Application>
  <PresentationFormat>A4 용지(210x297mm)</PresentationFormat>
  <Paragraphs>92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HY헤드라인M</vt:lpstr>
      <vt:lpstr>굴림</vt:lpstr>
      <vt:lpstr>돋움</vt:lpstr>
      <vt:lpstr>맑은 고딕</vt:lpstr>
      <vt:lpstr>휴먼둥근헤드라인</vt:lpstr>
      <vt:lpstr>Arial</vt:lpstr>
      <vt:lpstr>1_3.8 제안 Template(대체할것)</vt:lpstr>
      <vt:lpstr>3.8 제안 Template(대체할것)</vt:lpstr>
      <vt:lpstr>MQL Viewer - 준비</vt:lpstr>
      <vt:lpstr>프로젝트 추가</vt:lpstr>
      <vt:lpstr>프로젝트 추가</vt:lpstr>
      <vt:lpstr>프로젝트 추가</vt:lpstr>
      <vt:lpstr>Library 추가</vt:lpstr>
      <vt:lpstr>Library 추가</vt:lpstr>
      <vt:lpstr>Library 추가</vt:lpstr>
      <vt:lpstr>실행</vt:lpstr>
    </vt:vector>
  </TitlesOfParts>
  <Company>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사업수행계획서</dc:title>
  <dc:creator>Azzak</dc:creator>
  <cp:lastModifiedBy>Windows 사용자</cp:lastModifiedBy>
  <cp:revision>1882</cp:revision>
  <dcterms:created xsi:type="dcterms:W3CDTF">2003-03-04T09:29:03Z</dcterms:created>
  <dcterms:modified xsi:type="dcterms:W3CDTF">2018-03-29T05:13:26Z</dcterms:modified>
</cp:coreProperties>
</file>