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420" r:id="rId3"/>
    <p:sldId id="583" r:id="rId4"/>
    <p:sldId id="584" r:id="rId5"/>
    <p:sldId id="586" r:id="rId6"/>
    <p:sldId id="585" r:id="rId7"/>
    <p:sldId id="588" r:id="rId8"/>
    <p:sldId id="587" r:id="rId9"/>
  </p:sldIdLst>
  <p:sldSz cx="9906000" cy="6858000" type="A4"/>
  <p:notesSz cx="6797675" cy="9874250"/>
  <p:defaultTextStyle>
    <a:defPPr>
      <a:defRPr lang="ko-KR"/>
    </a:defPPr>
    <a:lvl1pPr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47010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894019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41028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788038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35047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682057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129066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576075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7">
          <p15:clr>
            <a:srgbClr val="A4A3A4"/>
          </p15:clr>
        </p15:guide>
        <p15:guide id="2" orient="horz" pos="825">
          <p15:clr>
            <a:srgbClr val="A4A3A4"/>
          </p15:clr>
        </p15:guide>
        <p15:guide id="3" orient="horz" pos="1083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pos="1691" userDrawn="1">
          <p15:clr>
            <a:srgbClr val="A4A3A4"/>
          </p15:clr>
        </p15:guide>
        <p15:guide id="6" pos="145">
          <p15:clr>
            <a:srgbClr val="A4A3A4"/>
          </p15:clr>
        </p15:guide>
        <p15:guide id="7" pos="61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265882"/>
    <a:srgbClr val="274B81"/>
    <a:srgbClr val="2E7B9E"/>
    <a:srgbClr val="99C7DB"/>
    <a:srgbClr val="E1F0F7"/>
    <a:srgbClr val="399AC5"/>
    <a:srgbClr val="D2E1E6"/>
    <a:srgbClr val="C2EC90"/>
    <a:srgbClr val="D6E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63" autoAdjust="0"/>
  </p:normalViewPr>
  <p:slideViewPr>
    <p:cSldViewPr snapToGrid="0">
      <p:cViewPr varScale="1">
        <p:scale>
          <a:sx n="112" d="100"/>
          <a:sy n="112" d="100"/>
        </p:scale>
        <p:origin x="1242" y="102"/>
      </p:cViewPr>
      <p:guideLst>
        <p:guide orient="horz" pos="3937"/>
        <p:guide orient="horz" pos="825"/>
        <p:guide orient="horz" pos="1083"/>
        <p:guide orient="horz" pos="459"/>
        <p:guide pos="1691"/>
        <p:guide pos="145"/>
        <p:guide pos="610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4417AB5-E0EF-4EFE-A8E5-C8E01948E4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153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82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80EEC6A-ED87-4C34-9162-2851928D64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051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470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894019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4102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78803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35047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82057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29066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76075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41363"/>
            <a:ext cx="5348287" cy="37020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20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89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0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33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85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25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8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0" y="0"/>
            <a:ext cx="3044191" cy="6858000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lIns="89402" tIns="44700" rIns="89402" bIns="44700" anchor="ctr"/>
          <a:lstStyle/>
          <a:p>
            <a:endParaRPr lang="ko-KR" altLang="en-US" dirty="0"/>
          </a:p>
        </p:txBody>
      </p:sp>
      <p:sp>
        <p:nvSpPr>
          <p:cNvPr id="1564694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726182" y="2055911"/>
            <a:ext cx="6335713" cy="5028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3581" tIns="46791" rIns="93581" bIns="46791" numCol="1" anchor="ctr" anchorCtr="0" compatLnSpc="1">
            <a:prstTxWarp prst="textNoShape">
              <a:avLst/>
            </a:prstTxWarp>
          </a:bodyPr>
          <a:lstStyle>
            <a:lvl1pPr algn="l">
              <a:defRPr sz="2700" b="0"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64695" name="Rectangle 2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8733" y="2710807"/>
            <a:ext cx="4345957" cy="656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3581" tIns="46791" rIns="93581" bIns="46791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sz="2000">
                <a:latin typeface="Arial" charset="0"/>
                <a:ea typeface="돋움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" name="AutoShape 2" descr="http://mail.spacesolution.kr/mail/file_download.php?mailbox=Inbox&amp;uid=142647494130365&amp;mail_sect=2&amp;disposition=inline"/>
          <p:cNvSpPr>
            <a:spLocks noChangeAspect="1" noChangeArrowheads="1"/>
          </p:cNvSpPr>
          <p:nvPr userDrawn="1"/>
        </p:nvSpPr>
        <p:spPr bwMode="auto">
          <a:xfrm>
            <a:off x="136525" y="-230104"/>
            <a:ext cx="1419225" cy="4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://mail.spacesolution.kr/mail/file_download.php?mailbox=Inbox&amp;uid=142647494130365&amp;mail_sect=2&amp;disposition=inline"/>
          <p:cNvSpPr>
            <a:spLocks noChangeAspect="1" noChangeArrowheads="1"/>
          </p:cNvSpPr>
          <p:nvPr userDrawn="1"/>
        </p:nvSpPr>
        <p:spPr bwMode="auto">
          <a:xfrm>
            <a:off x="288925" y="-85725"/>
            <a:ext cx="1419225" cy="4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1" name="직선 연결선 10"/>
          <p:cNvCxnSpPr>
            <a:cxnSpLocks noChangeShapeType="1"/>
          </p:cNvCxnSpPr>
          <p:nvPr userDrawn="1"/>
        </p:nvCxnSpPr>
        <p:spPr bwMode="auto">
          <a:xfrm>
            <a:off x="822960" y="2627803"/>
            <a:ext cx="8374380" cy="0"/>
          </a:xfrm>
          <a:prstGeom prst="line">
            <a:avLst/>
          </a:prstGeom>
          <a:noFill/>
          <a:ln w="25400" algn="ctr">
            <a:solidFill>
              <a:srgbClr val="1852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0"/>
            <a:ext cx="3044191" cy="6858000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lIns="89402" tIns="44700" rIns="89402" bIns="44700" anchor="ctr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설명회-마스터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4781" cy="617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103620" y="175578"/>
            <a:ext cx="3634741" cy="342900"/>
          </a:xfrm>
        </p:spPr>
        <p:txBody>
          <a:bodyPr/>
          <a:lstStyle>
            <a:lvl1pPr marL="0" indent="0" algn="r">
              <a:buFontTx/>
              <a:buNone/>
              <a:defRPr b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부제목 마스터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설명회-마스터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4781" cy="617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  <p:graphicFrame>
        <p:nvGraphicFramePr>
          <p:cNvPr id="8" name="Group 45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3694502"/>
              </p:ext>
            </p:extLst>
          </p:nvPr>
        </p:nvGraphicFramePr>
        <p:xfrm>
          <a:off x="160072" y="736445"/>
          <a:ext cx="9578290" cy="5525562"/>
        </p:xfrm>
        <a:graphic>
          <a:graphicData uri="http://schemas.openxmlformats.org/drawingml/2006/table">
            <a:tbl>
              <a:tblPr/>
              <a:tblGrid>
                <a:gridCol w="9578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9649">
                <a:tc>
                  <a:txBody>
                    <a:bodyPr/>
                    <a:lstStyle>
                      <a:lvl1pPr marL="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4701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894019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4102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78803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3504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68205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129066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576075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45913">
                <a:tc>
                  <a:txBody>
                    <a:bodyPr/>
                    <a:lstStyle>
                      <a:lvl1pPr marL="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4701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894019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4102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78803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3504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68205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129066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576075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528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74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53" name="AutoShape 13"/>
          <p:cNvSpPr>
            <a:spLocks noChangeArrowheads="1"/>
          </p:cNvSpPr>
          <p:nvPr/>
        </p:nvSpPr>
        <p:spPr bwMode="auto">
          <a:xfrm>
            <a:off x="1398588" y="347414"/>
            <a:ext cx="8345487" cy="5248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89402" tIns="44700" rIns="89402" bIns="447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08654" name="Rectangle 14"/>
          <p:cNvSpPr>
            <a:spLocks noChangeArrowheads="1"/>
          </p:cNvSpPr>
          <p:nvPr/>
        </p:nvSpPr>
        <p:spPr bwMode="auto">
          <a:xfrm>
            <a:off x="9107488" y="238870"/>
            <a:ext cx="550862" cy="34943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023" tIns="45011" rIns="90023" bIns="45011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29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5pPr>
      <a:lvl6pPr marL="44701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6pPr>
      <a:lvl7pPr marL="894019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7pPr>
      <a:lvl8pPr marL="134102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8pPr>
      <a:lvl9pPr marL="178803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35258" indent="-33525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26390" indent="-27938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2pPr>
      <a:lvl3pPr marL="1117524" indent="-22350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564533" indent="-22350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11542" indent="-22350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58552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05561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571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799580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01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19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02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03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04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05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9066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6075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299519" y="119225"/>
            <a:ext cx="5470525" cy="39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2" tIns="44700" rIns="89402" bIns="44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08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809084"/>
            <a:ext cx="9359900" cy="54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607953"/>
            <a:ext cx="9900000" cy="54000"/>
          </a:xfrm>
          <a:prstGeom prst="rect">
            <a:avLst/>
          </a:prstGeom>
          <a:gradFill flip="none" rotWithShape="1">
            <a:gsLst>
              <a:gs pos="80000">
                <a:schemeClr val="bg1">
                  <a:lumMod val="85000"/>
                </a:schemeClr>
              </a:gs>
              <a:gs pos="0">
                <a:srgbClr val="185276"/>
              </a:gs>
              <a:gs pos="50000">
                <a:srgbClr val="3C9CBA"/>
              </a:gs>
              <a:gs pos="100000">
                <a:schemeClr val="bg1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89402" tIns="44700" rIns="89402" bIns="44700" anchor="ctr"/>
          <a:lstStyle/>
          <a:p>
            <a:pPr marL="0" marR="0" lvl="0" indent="0" algn="ctr" defTabSz="8940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18" name="직선 연결선 17"/>
          <p:cNvCxnSpPr>
            <a:cxnSpLocks noChangeShapeType="1"/>
          </p:cNvCxnSpPr>
          <p:nvPr userDrawn="1"/>
        </p:nvCxnSpPr>
        <p:spPr bwMode="auto">
          <a:xfrm>
            <a:off x="231688" y="6399703"/>
            <a:ext cx="94304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8" y="6442976"/>
            <a:ext cx="648389" cy="38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6" descr="Lockup_3DS_PPT_Blu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0"/>
          <a:stretch>
            <a:fillRect/>
          </a:stretch>
        </p:blipFill>
        <p:spPr>
          <a:xfrm>
            <a:off x="7123822" y="6475344"/>
            <a:ext cx="1141436" cy="31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8" descr="아티스로고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54" y="6475344"/>
            <a:ext cx="1237206" cy="31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7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5pPr>
      <a:lvl6pPr marL="44701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6pPr>
      <a:lvl7pPr marL="894019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7pPr>
      <a:lvl8pPr marL="1341028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8pPr>
      <a:lvl9pPr marL="1788038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35258" indent="-33525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47673" indent="-17228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530823" indent="-1039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751224" indent="-8536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022845" indent="-9623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469854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6pPr>
      <a:lvl7pPr marL="1916864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7pPr>
      <a:lvl8pPr marL="2363873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8pPr>
      <a:lvl9pPr marL="2810883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01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19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02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03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04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05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9066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6075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S_2014_Compass_Blue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5" y="3119718"/>
            <a:ext cx="2759736" cy="3186974"/>
          </a:xfrm>
          <a:prstGeom prst="rect">
            <a:avLst/>
          </a:prstGeom>
        </p:spPr>
      </p:pic>
      <p:pic>
        <p:nvPicPr>
          <p:cNvPr id="9" name="그림 35" descr="logo tes.bmp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0" t="16898" r="25000" b="11378"/>
          <a:stretch>
            <a:fillRect/>
          </a:stretch>
        </p:blipFill>
        <p:spPr bwMode="auto">
          <a:xfrm>
            <a:off x="7767961" y="379213"/>
            <a:ext cx="1467912" cy="8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7116318" y="5134407"/>
            <a:ext cx="2083829" cy="1172285"/>
            <a:chOff x="7607264" y="5167555"/>
            <a:chExt cx="2083829" cy="1172285"/>
          </a:xfrm>
        </p:grpSpPr>
        <p:pic>
          <p:nvPicPr>
            <p:cNvPr id="11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11456" y="5167555"/>
              <a:ext cx="2075444" cy="562690"/>
            </a:xfrm>
            <a:prstGeom prst="rect">
              <a:avLst/>
            </a:prstGeom>
          </p:spPr>
        </p:pic>
        <p:pic>
          <p:nvPicPr>
            <p:cNvPr id="12" name="Picture 88" descr="아티스로고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264" y="5805198"/>
              <a:ext cx="2083829" cy="534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6182" y="2055911"/>
            <a:ext cx="7326955" cy="502896"/>
          </a:xfrm>
          <a:noFill/>
        </p:spPr>
        <p:txBody>
          <a:bodyPr lIns="89328" tIns="35198" rIns="89328" bIns="35198" anchor="ctr" anchorCtr="0"/>
          <a:lstStyle/>
          <a:p>
            <a:pPr eaLnBrk="1" hangingPunct="1"/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MQL Viewer -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설명서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53480" y="3863354"/>
            <a:ext cx="1742474" cy="656013"/>
          </a:xfrm>
          <a:noFill/>
        </p:spPr>
        <p:txBody>
          <a:bodyPr lIns="89328" tIns="44663" rIns="89328" bIns="44663"/>
          <a:lstStyle/>
          <a:p>
            <a:pPr algn="r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2018. 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03. 29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025081" y="2710172"/>
            <a:ext cx="4175066" cy="3533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89328" tIns="44663" rIns="89328" bIns="4466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726390" indent="-27938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17524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564533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11542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58552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05561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52571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799580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</a:pP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64" y="1218099"/>
            <a:ext cx="5448300" cy="45053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1643123" y="3392680"/>
            <a:ext cx="1243024" cy="264920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710516" y="5339696"/>
            <a:ext cx="933903" cy="264920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64" y="1218099"/>
            <a:ext cx="5448300" cy="45339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180157" y="2887053"/>
            <a:ext cx="5341088" cy="264920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180157" y="2420018"/>
            <a:ext cx="5341088" cy="264920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180157" y="3621937"/>
            <a:ext cx="5341088" cy="264920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633465" y="5365334"/>
            <a:ext cx="933903" cy="264920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76276"/>
          <a:stretch/>
        </p:blipFill>
        <p:spPr>
          <a:xfrm>
            <a:off x="1096736" y="2671968"/>
            <a:ext cx="5619750" cy="15975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Jar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파일 직접 선택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Output file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jar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에서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exe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로 변경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539885" y="3664719"/>
            <a:ext cx="5066014" cy="579197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27979"/>
          <a:stretch/>
        </p:blipFill>
        <p:spPr>
          <a:xfrm>
            <a:off x="1096736" y="1235054"/>
            <a:ext cx="5619750" cy="485006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Custom </a:t>
            </a: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classpath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Classpath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‘.’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지정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Accept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247749" y="2229027"/>
            <a:ext cx="1221844" cy="266346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538447" y="2495373"/>
            <a:ext cx="5084543" cy="266346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538447" y="2761719"/>
            <a:ext cx="5084543" cy="266346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436912" y="5743281"/>
            <a:ext cx="933903" cy="264920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78898"/>
          <a:stretch/>
        </p:blipFill>
        <p:spPr>
          <a:xfrm>
            <a:off x="1096736" y="2671968"/>
            <a:ext cx="5619750" cy="142106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Bundle JRE path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Jre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Path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096736" y="3693211"/>
            <a:ext cx="5534800" cy="266346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78898"/>
          <a:stretch/>
        </p:blipFill>
        <p:spPr>
          <a:xfrm>
            <a:off x="299519" y="1135846"/>
            <a:ext cx="5619750" cy="142106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톱니바퀴 모양 눌러서 생성 진행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파일 이름 작성 후 저장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kumimoji="0" lang="ko-KR" altLang="en-US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완료 된 후 </a:t>
            </a:r>
            <a:r>
              <a:rPr kumimoji="0" lang="en-US" altLang="ko-KR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EXE </a:t>
            </a:r>
            <a:r>
              <a:rPr kumimoji="0" lang="ko-KR" altLang="en-US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properties </a:t>
            </a:r>
            <a:r>
              <a:rPr kumimoji="0" lang="ko-KR" altLang="en-US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폴더가 존재 해야 함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en-US" altLang="ko-KR" sz="90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schemaProperties.properties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파일 필요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27" y="2102383"/>
            <a:ext cx="6572250" cy="410527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 bwMode="auto">
          <a:xfrm>
            <a:off x="2411271" y="5540553"/>
            <a:ext cx="4789767" cy="266346"/>
          </a:xfrm>
          <a:prstGeom prst="roundRect">
            <a:avLst/>
          </a:prstGeom>
          <a:noFill/>
          <a:ln w="28575"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3.8 제안 Template(대체할것)">
  <a:themeElements>
    <a:clrScheme name="1_3.8 제안 Template(대체할것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3.8 제안 Template(대체할것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77800" marR="0" indent="-17780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77800" marR="0" indent="-17780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3.8 제안 Template(대체할것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.8 제안 Template(대체할것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.8 제안 Template(대체할것)">
  <a:themeElements>
    <a:clrScheme name="3.8 제안 Template(대체할것)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3.8 제안 Template(대체할것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>
        <a:defPPr>
          <a:defRPr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3.8 제안 Template(대체할것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.8 제안 Template(대체할것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33707</TotalTime>
  <Words>77</Words>
  <Application>Microsoft Office PowerPoint</Application>
  <PresentationFormat>A4 용지(210x297mm)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1_3.8 제안 Template(대체할것)</vt:lpstr>
      <vt:lpstr>3.8 제안 Template(대체할것)</vt:lpstr>
      <vt:lpstr>MQL Viewer - 설명서</vt:lpstr>
      <vt:lpstr>화면 구성</vt:lpstr>
      <vt:lpstr>화면 구성</vt:lpstr>
      <vt:lpstr>화면 구성</vt:lpstr>
      <vt:lpstr>화면 구성</vt:lpstr>
      <vt:lpstr>화면 구성</vt:lpstr>
      <vt:lpstr>화면 구성</vt:lpstr>
    </vt:vector>
  </TitlesOfParts>
  <Company>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사업수행계획서</dc:title>
  <dc:creator>Azzak</dc:creator>
  <cp:lastModifiedBy>Windows 사용자</cp:lastModifiedBy>
  <cp:revision>1874</cp:revision>
  <dcterms:created xsi:type="dcterms:W3CDTF">2003-03-04T09:29:03Z</dcterms:created>
  <dcterms:modified xsi:type="dcterms:W3CDTF">2018-04-04T03:16:04Z</dcterms:modified>
</cp:coreProperties>
</file>