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31D35-46FA-4350-A44A-3D1CD01463F5}" v="3" dt="2022-03-06T20:32:4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ime.com/resources/blog/how-does-devops-handle-change-management/" TargetMode="External"/><Relationship Id="rId2" Type="http://schemas.openxmlformats.org/officeDocument/2006/relationships/hyperlink" Target="https://www.atlassian.com/itsm/change-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earspider.net/blog/implement-change-managem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78-674A-4CB1-A2B9-9B6888A6F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EAB8-F636-4EFB-8175-58513CB5B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3/6</a:t>
            </a:r>
            <a:r>
              <a:rPr lang="en-US" dirty="0"/>
              <a:t>/2022</a:t>
            </a:r>
            <a:br>
              <a:rPr lang="en-US" dirty="0"/>
            </a:br>
            <a:r>
              <a:rPr lang="en-US" dirty="0"/>
              <a:t>Oksana Kustova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Atlassian. (n.d.). The evolution of it change management. Atlassian. Retrieved March 6, 2022, from </a:t>
            </a:r>
            <a:r>
              <a:rPr lang="en-US" dirty="0">
                <a:hlinkClick r:id="rId2"/>
              </a:rPr>
              <a:t>https://www.atlassian.com/itsm/change-management</a:t>
            </a:r>
            <a:endParaRPr lang="en-US" dirty="0"/>
          </a:p>
          <a:p>
            <a:r>
              <a:rPr lang="en-US" dirty="0"/>
              <a:t>How does DevOps Handle Change Management? </a:t>
            </a:r>
            <a:r>
              <a:rPr lang="en-US" dirty="0" err="1"/>
              <a:t>Cprime</a:t>
            </a:r>
            <a:r>
              <a:rPr lang="en-US" dirty="0"/>
              <a:t>. (2020, December 8). Retrieved March 6, 2022, from </a:t>
            </a:r>
            <a:r>
              <a:rPr lang="en-US" dirty="0">
                <a:hlinkClick r:id="rId3"/>
              </a:rPr>
              <a:t>https://www.cprime.com/resources/blog/how-does-devops-handle-change-management/</a:t>
            </a:r>
            <a:endParaRPr lang="en-US" dirty="0"/>
          </a:p>
          <a:p>
            <a:r>
              <a:rPr lang="en-US" dirty="0"/>
              <a:t>How to implement Change Management in your supply chain. Clear Spider. (2019, December 17). Retrieved March 6, 2022, from </a:t>
            </a:r>
            <a:r>
              <a:rPr lang="en-US" dirty="0">
                <a:hlinkClick r:id="rId4"/>
              </a:rPr>
              <a:t>https://clearspider.net/blog/implement-change-management/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Change management—also known as change enablement—is an IT practice designed to minimize disruptions to IT services while making changes to critical systems and services. </a:t>
            </a:r>
          </a:p>
          <a:p>
            <a:endParaRPr lang="en-US" dirty="0"/>
          </a:p>
          <a:p>
            <a:r>
              <a:rPr lang="en-US" dirty="0"/>
              <a:t>A change is adding, modifying, or removing anything that could have a direct or indirect effect on services.</a:t>
            </a:r>
          </a:p>
          <a:p>
            <a:endParaRPr lang="en-US" dirty="0"/>
          </a:p>
          <a:p>
            <a:r>
              <a:rPr lang="en-US" dirty="0"/>
              <a:t>Change management practices are designed to reduce incidents and meet regulatory standards. </a:t>
            </a:r>
          </a:p>
        </p:txBody>
      </p:sp>
    </p:spTree>
    <p:extLst>
      <p:ext uri="{BB962C8B-B14F-4D97-AF65-F5344CB8AC3E}">
        <p14:creationId xmlns:p14="http://schemas.microsoft.com/office/powerpoint/2010/main" val="812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change management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Establishing a framework to manage the change process </a:t>
            </a:r>
          </a:p>
          <a:p>
            <a:r>
              <a:rPr lang="en-US" dirty="0"/>
              <a:t>Prioritizing necessary changes to properly allocate resources </a:t>
            </a:r>
          </a:p>
          <a:p>
            <a:r>
              <a:rPr lang="en-US" dirty="0"/>
              <a:t>Incorporating relevant information for smarter decision making </a:t>
            </a:r>
          </a:p>
          <a:p>
            <a:r>
              <a:rPr lang="en-US" dirty="0"/>
              <a:t>Involving necessary stakeholders from dev and IT for approvals </a:t>
            </a:r>
          </a:p>
          <a:p>
            <a:r>
              <a:rPr lang="en-US" dirty="0"/>
              <a:t>Incorporating testing of changes, to avoid incidents</a:t>
            </a:r>
          </a:p>
          <a:p>
            <a:r>
              <a:rPr lang="en-US" dirty="0"/>
              <a:t>Streamlining and improving the flow of changes to deliver value more quickly </a:t>
            </a:r>
          </a:p>
        </p:txBody>
      </p:sp>
    </p:spTree>
    <p:extLst>
      <p:ext uri="{BB962C8B-B14F-4D97-AF65-F5344CB8AC3E}">
        <p14:creationId xmlns:p14="http://schemas.microsoft.com/office/powerpoint/2010/main" val="173183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 of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standard change </a:t>
            </a:r>
            <a:r>
              <a:rPr lang="en-US" dirty="0"/>
              <a:t>is a low-risk change that’s already well known, and it follows a strict procedure. Everyone loves these types of changes.</a:t>
            </a:r>
          </a:p>
          <a:p>
            <a:r>
              <a:rPr lang="en-US" dirty="0"/>
              <a:t>A </a:t>
            </a:r>
            <a:r>
              <a:rPr lang="en-US" b="1" dirty="0"/>
              <a:t>normal change </a:t>
            </a:r>
            <a:r>
              <a:rPr lang="en-US" dirty="0"/>
              <a:t>is, well, normal. You don’t know how risky these changes are; they’re either new or they’re those changes everyone is afraid to make because there’s always a problem with them. For these type of changes, you usually request approval from a change advisory board (CAB). The CAB analyzes it before going live, trying to deduce the impact on the system. Usually, IT Ops would like to avoid these types of changes.</a:t>
            </a:r>
          </a:p>
          <a:p>
            <a:r>
              <a:rPr lang="en-US" b="1" dirty="0"/>
              <a:t>Emergency changes </a:t>
            </a:r>
            <a:r>
              <a:rPr lang="en-US" dirty="0"/>
              <a:t>are those that need immediate attention. You can’t wait for them to go through the formal approval process. Everyone would like to avoid these, but sometimes they’re inevitable.</a:t>
            </a:r>
          </a:p>
        </p:txBody>
      </p:sp>
    </p:spTree>
    <p:extLst>
      <p:ext uri="{BB962C8B-B14F-4D97-AF65-F5344CB8AC3E}">
        <p14:creationId xmlns:p14="http://schemas.microsoft.com/office/powerpoint/2010/main" val="94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change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request </a:t>
            </a:r>
          </a:p>
          <a:p>
            <a:r>
              <a:rPr lang="en-US" dirty="0"/>
              <a:t>Change request review</a:t>
            </a:r>
          </a:p>
          <a:p>
            <a:r>
              <a:rPr lang="en-US" dirty="0"/>
              <a:t>Change plan </a:t>
            </a:r>
          </a:p>
          <a:p>
            <a:r>
              <a:rPr lang="en-US" dirty="0"/>
              <a:t>Change approval </a:t>
            </a:r>
          </a:p>
          <a:p>
            <a:r>
              <a:rPr lang="en-US" dirty="0"/>
              <a:t>Change implementation</a:t>
            </a:r>
          </a:p>
          <a:p>
            <a:r>
              <a:rPr lang="en-US" dirty="0"/>
              <a:t>Change closure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145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 Management Strategy</a:t>
            </a:r>
          </a:p>
        </p:txBody>
      </p:sp>
      <p:pic>
        <p:nvPicPr>
          <p:cNvPr id="1026" name="Picture 2" descr="08-19change-management-process-02">
            <a:extLst>
              <a:ext uri="{FF2B5EF4-FFF2-40B4-BE49-F238E27FC236}">
                <a16:creationId xmlns:a16="http://schemas.microsoft.com/office/drawing/2014/main" id="{EB6FCA6F-2657-4CD8-AC02-D9B09CD01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7031" y="2286000"/>
            <a:ext cx="3817938" cy="381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6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Understand your organization’s risk tolerance and regulatory obligations</a:t>
            </a:r>
          </a:p>
          <a:p>
            <a:r>
              <a:rPr lang="en-US" dirty="0"/>
              <a:t>Simplify and automate change management processes wherever possible</a:t>
            </a:r>
          </a:p>
          <a:p>
            <a:r>
              <a:rPr lang="en-US" dirty="0"/>
              <a:t>Give CABs a more strategic focus</a:t>
            </a:r>
          </a:p>
          <a:p>
            <a:r>
              <a:rPr lang="en-US" dirty="0"/>
              <a:t>Embrace practices that make standard change the new normal change</a:t>
            </a:r>
          </a:p>
          <a:p>
            <a:r>
              <a:rPr lang="en-US" dirty="0"/>
              <a:t>Look to various frameworks like ITIL and DevOps to find guidelines that work best for your organization </a:t>
            </a:r>
          </a:p>
        </p:txBody>
      </p:sp>
    </p:spTree>
    <p:extLst>
      <p:ext uri="{BB962C8B-B14F-4D97-AF65-F5344CB8AC3E}">
        <p14:creationId xmlns:p14="http://schemas.microsoft.com/office/powerpoint/2010/main" val="329814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Prioritize collaboration</a:t>
            </a:r>
          </a:p>
          <a:p>
            <a:r>
              <a:rPr lang="en-US" dirty="0"/>
              <a:t>Use chaos engineering to reduce your risk </a:t>
            </a:r>
          </a:p>
          <a:p>
            <a:r>
              <a:rPr lang="en-US" dirty="0"/>
              <a:t>Streamline change request intake for IT and developer teams</a:t>
            </a:r>
          </a:p>
          <a:p>
            <a:r>
              <a:rPr lang="en-US" dirty="0"/>
              <a:t>Unlock learning with change metrics and KPIs </a:t>
            </a:r>
          </a:p>
          <a:p>
            <a:r>
              <a:rPr lang="en-US" dirty="0"/>
              <a:t>Embrace a DevOps-driven approach to release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79951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7B1D-60EB-49DE-A64A-A045C5A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05A-31C5-429B-A94A-A7B802C7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is about a continuous and iterative approach, where speed and efficiency are at its core. Change management is often perceived as the total opposite of that. </a:t>
            </a:r>
          </a:p>
          <a:p>
            <a:r>
              <a:rPr lang="en-US" dirty="0"/>
              <a:t>DevOps is not trying to remove CM. It’s trying to make it more powerful. </a:t>
            </a:r>
          </a:p>
        </p:txBody>
      </p:sp>
    </p:spTree>
    <p:extLst>
      <p:ext uri="{BB962C8B-B14F-4D97-AF65-F5344CB8AC3E}">
        <p14:creationId xmlns:p14="http://schemas.microsoft.com/office/powerpoint/2010/main" val="161429471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84</TotalTime>
  <Words>544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Change Management</vt:lpstr>
      <vt:lpstr>Change Management</vt:lpstr>
      <vt:lpstr>Why is IT change management important?</vt:lpstr>
      <vt:lpstr>Three type of changes </vt:lpstr>
      <vt:lpstr>The change management process</vt:lpstr>
      <vt:lpstr>Change Management Strategy</vt:lpstr>
      <vt:lpstr>Change management best practices</vt:lpstr>
      <vt:lpstr>Change management best practices</vt:lpstr>
      <vt:lpstr>Change management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Oksana Kustova</dc:creator>
  <cp:lastModifiedBy>Oksana Kustova</cp:lastModifiedBy>
  <cp:revision>2</cp:revision>
  <dcterms:created xsi:type="dcterms:W3CDTF">2022-03-06T19:08:53Z</dcterms:created>
  <dcterms:modified xsi:type="dcterms:W3CDTF">2022-03-06T20:34:19Z</dcterms:modified>
</cp:coreProperties>
</file>